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8" r:id="rId4"/>
    <p:sldId id="259" r:id="rId5"/>
    <p:sldId id="264" r:id="rId6"/>
    <p:sldId id="268" r:id="rId7"/>
    <p:sldId id="269" r:id="rId8"/>
    <p:sldId id="270" r:id="rId9"/>
    <p:sldId id="271" r:id="rId10"/>
    <p:sldId id="260" r:id="rId11"/>
    <p:sldId id="272" r:id="rId12"/>
    <p:sldId id="273" r:id="rId13"/>
    <p:sldId id="274" r:id="rId14"/>
    <p:sldId id="275" r:id="rId15"/>
    <p:sldId id="261" r:id="rId16"/>
    <p:sldId id="276" r:id="rId17"/>
    <p:sldId id="277" r:id="rId18"/>
    <p:sldId id="278" r:id="rId19"/>
    <p:sldId id="279" r:id="rId20"/>
    <p:sldId id="262" r:id="rId21"/>
    <p:sldId id="280" r:id="rId22"/>
    <p:sldId id="281" r:id="rId23"/>
    <p:sldId id="282" r:id="rId24"/>
    <p:sldId id="283" r:id="rId25"/>
    <p:sldId id="263" r:id="rId26"/>
    <p:sldId id="265" r:id="rId27"/>
    <p:sldId id="266" r:id="rId2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87" autoAdjust="0"/>
    <p:restoredTop sz="94660"/>
  </p:normalViewPr>
  <p:slideViewPr>
    <p:cSldViewPr snapToGrid="0" showGuides="1">
      <p:cViewPr varScale="1">
        <p:scale>
          <a:sx n="69" d="100"/>
          <a:sy n="69" d="100"/>
        </p:scale>
        <p:origin x="106" y="725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" Target="slides/slide1.xml"/><Relationship Id="rId29" Type="http://schemas.openxmlformats.org/officeDocument/2006/relationships/presProps" Target="presProps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58A95-C3A6-445A-9253-6EEA2DB226D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C49CF-321A-4DB1-9C29-37DB4312281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58A95-C3A6-445A-9253-6EEA2DB226D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C49CF-321A-4DB1-9C29-37DB4312281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58A95-C3A6-445A-9253-6EEA2DB226D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C49CF-321A-4DB1-9C29-37DB4312281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58A95-C3A6-445A-9253-6EEA2DB226D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C49CF-321A-4DB1-9C29-37DB4312281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58A95-C3A6-445A-9253-6EEA2DB226D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C49CF-321A-4DB1-9C29-37DB4312281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58A95-C3A6-445A-9253-6EEA2DB226D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C49CF-321A-4DB1-9C29-37DB4312281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58A95-C3A6-445A-9253-6EEA2DB226D8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C49CF-321A-4DB1-9C29-37DB4312281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58A95-C3A6-445A-9253-6EEA2DB226D8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C49CF-321A-4DB1-9C29-37DB4312281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58A95-C3A6-445A-9253-6EEA2DB226D8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C49CF-321A-4DB1-9C29-37DB4312281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58A95-C3A6-445A-9253-6EEA2DB226D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C49CF-321A-4DB1-9C29-37DB4312281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58A95-C3A6-445A-9253-6EEA2DB226D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C49CF-321A-4DB1-9C29-37DB4312281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358A95-C3A6-445A-9253-6EEA2DB226D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8C49CF-321A-4DB1-9C29-37DB43122813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image" Target="../media/image9.png"/><Relationship Id="rId8" Type="http://schemas.openxmlformats.org/officeDocument/2006/relationships/image" Target="../media/image8.png"/><Relationship Id="rId7" Type="http://schemas.openxmlformats.org/officeDocument/2006/relationships/image" Target="../media/image7.png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0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11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tags" Target="../tags/tag19.xml"/><Relationship Id="rId5" Type="http://schemas.openxmlformats.org/officeDocument/2006/relationships/tags" Target="../tags/tag18.xml"/><Relationship Id="rId4" Type="http://schemas.openxmlformats.org/officeDocument/2006/relationships/tags" Target="../tags/tag17.xml"/><Relationship Id="rId3" Type="http://schemas.openxmlformats.org/officeDocument/2006/relationships/tags" Target="../tags/tag16.xml"/><Relationship Id="rId2" Type="http://schemas.openxmlformats.org/officeDocument/2006/relationships/tags" Target="../tags/tag15.xml"/><Relationship Id="rId1" Type="http://schemas.openxmlformats.org/officeDocument/2006/relationships/tags" Target="../tags/tag14.xml"/></Relationships>
</file>

<file path=ppt/slides/_rels/slide1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tags" Target="../tags/tag25.xml"/><Relationship Id="rId5" Type="http://schemas.openxmlformats.org/officeDocument/2006/relationships/tags" Target="../tags/tag24.xml"/><Relationship Id="rId4" Type="http://schemas.openxmlformats.org/officeDocument/2006/relationships/tags" Target="../tags/tag23.xml"/><Relationship Id="rId3" Type="http://schemas.openxmlformats.org/officeDocument/2006/relationships/tags" Target="../tags/tag22.xml"/><Relationship Id="rId2" Type="http://schemas.openxmlformats.org/officeDocument/2006/relationships/tags" Target="../tags/tag21.xml"/><Relationship Id="rId1" Type="http://schemas.openxmlformats.org/officeDocument/2006/relationships/tags" Target="../tags/tag2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7.xml"/><Relationship Id="rId1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2.xml"/><Relationship Id="rId1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1" Type="http://schemas.openxmlformats.org/officeDocument/2006/relationships/tags" Target="../tags/tag3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.xml"/><Relationship Id="rId1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2.xml"/><Relationship Id="rId1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8381" y="2469994"/>
            <a:ext cx="6745577" cy="1572831"/>
          </a:xfrm>
          <a:prstGeom prst="rect">
            <a:avLst/>
          </a:prstGeom>
        </p:spPr>
      </p:pic>
      <p:pic>
        <p:nvPicPr>
          <p:cNvPr id="9" name="图片 8" descr="图片包含 户外艺术系列, 网&#10;&#10;已生成极高可信度的说明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461" y="1029461"/>
            <a:ext cx="4909467" cy="4653606"/>
          </a:xfrm>
          <a:prstGeom prst="rect">
            <a:avLst/>
          </a:prstGeom>
        </p:spPr>
      </p:pic>
      <p:pic>
        <p:nvPicPr>
          <p:cNvPr id="16" name="图片 15" descr="图片包含 物体&#10;&#10;已生成高可信度的说明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5007" y="0"/>
            <a:ext cx="3646993" cy="2982191"/>
          </a:xfrm>
          <a:prstGeom prst="rect">
            <a:avLst/>
          </a:prstGeom>
        </p:spPr>
      </p:pic>
      <p:pic>
        <p:nvPicPr>
          <p:cNvPr id="18" name="图片 17" descr="图片包含 物体&#10;&#10;已生成高可信度的说明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2436" y="4066720"/>
            <a:ext cx="2925924" cy="2791280"/>
          </a:xfrm>
          <a:prstGeom prst="rect">
            <a:avLst/>
          </a:prstGeom>
        </p:spPr>
      </p:pic>
      <p:pic>
        <p:nvPicPr>
          <p:cNvPr id="22" name="图片 21" descr="图片包含 户外艺术系列&#10;&#10;已生成高可信度的说明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137443" cy="6858000"/>
          </a:xfrm>
          <a:prstGeom prst="rect">
            <a:avLst/>
          </a:prstGeom>
        </p:spPr>
      </p:pic>
      <p:sp>
        <p:nvSpPr>
          <p:cNvPr id="13" name="矩形 471"/>
          <p:cNvSpPr>
            <a:spLocks noChangeArrowheads="1"/>
          </p:cNvSpPr>
          <p:nvPr/>
        </p:nvSpPr>
        <p:spPr bwMode="auto">
          <a:xfrm>
            <a:off x="5071101" y="3387437"/>
            <a:ext cx="590422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 sit </a:t>
            </a:r>
            <a:r>
              <a:rPr lang="en-US" altLang="zh-CN" sz="1400" dirty="0" err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amet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consectetuer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it-IT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 sit amet consectetuer</a:t>
            </a:r>
            <a:endParaRPr lang="it-IT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 descr="图片包含 事情, 物体&#10;&#10;已生成高可信度的说明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1680" y="2017071"/>
            <a:ext cx="6376520" cy="59507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921" y="2943045"/>
            <a:ext cx="6462076" cy="448336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V="1">
            <a:off x="4699012" y="3195627"/>
            <a:ext cx="149483" cy="300492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4846124" y="2269444"/>
            <a:ext cx="629210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b="1" dirty="0">
                <a:ln w="76200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科技展览</a:t>
            </a:r>
            <a:r>
              <a:rPr lang="en-US" altLang="zh-CN" sz="6000" b="1" dirty="0">
                <a:ln w="76200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6000" b="1" dirty="0">
                <a:ln w="76200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模版</a:t>
            </a:r>
            <a:endParaRPr lang="zh-CN" altLang="en-US" sz="6000" b="1" dirty="0">
              <a:ln w="76200"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71895" y="122494"/>
            <a:ext cx="3775393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请在此处输入您的标题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MH_Number_1"/>
          <p:cNvSpPr/>
          <p:nvPr>
            <p:custDataLst>
              <p:tags r:id="rId1"/>
            </p:custDataLst>
          </p:nvPr>
        </p:nvSpPr>
        <p:spPr>
          <a:xfrm>
            <a:off x="124880" y="92443"/>
            <a:ext cx="616535" cy="616535"/>
          </a:xfrm>
          <a:prstGeom prst="ellipse">
            <a:avLst/>
          </a:prstGeom>
          <a:solidFill>
            <a:schemeClr val="accent4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sz="2800" dirty="0">
                <a:solidFill>
                  <a:srgbClr val="30303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endParaRPr lang="zh-CN" altLang="en-US" sz="2800" dirty="0">
              <a:solidFill>
                <a:srgbClr val="30303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857745" y="657816"/>
            <a:ext cx="3566935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reeform 172"/>
          <p:cNvSpPr/>
          <p:nvPr/>
        </p:nvSpPr>
        <p:spPr bwMode="auto">
          <a:xfrm>
            <a:off x="2636066" y="1885377"/>
            <a:ext cx="7278589" cy="3833503"/>
          </a:xfrm>
          <a:custGeom>
            <a:avLst/>
            <a:gdLst>
              <a:gd name="T0" fmla="*/ 5603 w 5603"/>
              <a:gd name="T1" fmla="*/ 2951 h 2951"/>
              <a:gd name="T2" fmla="*/ 5171 w 5603"/>
              <a:gd name="T3" fmla="*/ 2951 h 2951"/>
              <a:gd name="T4" fmla="*/ 5166 w 5603"/>
              <a:gd name="T5" fmla="*/ 2948 h 2951"/>
              <a:gd name="T6" fmla="*/ 494 w 5603"/>
              <a:gd name="T7" fmla="*/ 43 h 2951"/>
              <a:gd name="T8" fmla="*/ 0 w 5603"/>
              <a:gd name="T9" fmla="*/ 43 h 2951"/>
              <a:gd name="T10" fmla="*/ 0 w 5603"/>
              <a:gd name="T11" fmla="*/ 0 h 2951"/>
              <a:gd name="T12" fmla="*/ 507 w 5603"/>
              <a:gd name="T13" fmla="*/ 0 h 2951"/>
              <a:gd name="T14" fmla="*/ 513 w 5603"/>
              <a:gd name="T15" fmla="*/ 3 h 2951"/>
              <a:gd name="T16" fmla="*/ 5182 w 5603"/>
              <a:gd name="T17" fmla="*/ 2908 h 2951"/>
              <a:gd name="T18" fmla="*/ 5603 w 5603"/>
              <a:gd name="T19" fmla="*/ 2908 h 2951"/>
              <a:gd name="T20" fmla="*/ 5603 w 5603"/>
              <a:gd name="T21" fmla="*/ 2951 h 29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603" h="2951">
                <a:moveTo>
                  <a:pt x="5603" y="2951"/>
                </a:moveTo>
                <a:lnTo>
                  <a:pt x="5171" y="2951"/>
                </a:lnTo>
                <a:lnTo>
                  <a:pt x="5166" y="2948"/>
                </a:lnTo>
                <a:lnTo>
                  <a:pt x="494" y="43"/>
                </a:lnTo>
                <a:lnTo>
                  <a:pt x="0" y="43"/>
                </a:lnTo>
                <a:lnTo>
                  <a:pt x="0" y="0"/>
                </a:lnTo>
                <a:lnTo>
                  <a:pt x="507" y="0"/>
                </a:lnTo>
                <a:lnTo>
                  <a:pt x="513" y="3"/>
                </a:lnTo>
                <a:lnTo>
                  <a:pt x="5182" y="2908"/>
                </a:lnTo>
                <a:lnTo>
                  <a:pt x="5603" y="2908"/>
                </a:lnTo>
                <a:lnTo>
                  <a:pt x="5603" y="2951"/>
                </a:lnTo>
                <a:close/>
              </a:path>
            </a:pathLst>
          </a:custGeom>
          <a:solidFill>
            <a:srgbClr val="B5B5B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" name="Oval 173"/>
          <p:cNvSpPr>
            <a:spLocks noChangeArrowheads="1"/>
          </p:cNvSpPr>
          <p:nvPr/>
        </p:nvSpPr>
        <p:spPr bwMode="auto">
          <a:xfrm>
            <a:off x="3919529" y="2221832"/>
            <a:ext cx="378025" cy="37932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" name="Oval 174"/>
          <p:cNvSpPr>
            <a:spLocks noChangeArrowheads="1"/>
          </p:cNvSpPr>
          <p:nvPr/>
        </p:nvSpPr>
        <p:spPr bwMode="auto">
          <a:xfrm>
            <a:off x="5219880" y="3041533"/>
            <a:ext cx="378025" cy="37802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" name="Oval 175"/>
          <p:cNvSpPr>
            <a:spLocks noChangeArrowheads="1"/>
          </p:cNvSpPr>
          <p:nvPr/>
        </p:nvSpPr>
        <p:spPr bwMode="auto">
          <a:xfrm>
            <a:off x="6520232" y="3861236"/>
            <a:ext cx="374127" cy="37542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" name="Oval 176"/>
          <p:cNvSpPr>
            <a:spLocks noChangeArrowheads="1"/>
          </p:cNvSpPr>
          <p:nvPr/>
        </p:nvSpPr>
        <p:spPr bwMode="auto">
          <a:xfrm>
            <a:off x="8036225" y="4787459"/>
            <a:ext cx="374127" cy="37932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4377904" y="1725939"/>
            <a:ext cx="42611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zero</a:t>
            </a:r>
            <a:r>
              <a:rPr lang="zh-CN" altLang="en-US"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极简主义设计，极致简约风潮流所向，通用设计，完美兼容，打造最实用，最具个性的演示方案。</a:t>
            </a:r>
            <a:endParaRPr lang="zh-CN" altLang="en-US" sz="16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377482" y="1294758"/>
            <a:ext cx="2031317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6565"/>
            <a:r>
              <a:rPr kumimoji="1" lang="zh-CN" altLang="en-US" sz="2400" b="1" dirty="0">
                <a:solidFill>
                  <a:schemeClr val="accent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 panose="020B0806030902050204"/>
              </a:rPr>
              <a:t>点击添加标题</a:t>
            </a:r>
            <a:endParaRPr kumimoji="1" lang="zh-CN" altLang="en-US" sz="2400" b="1" dirty="0">
              <a:solidFill>
                <a:schemeClr val="accent1"/>
              </a:solidFill>
              <a:latin typeface="Century Gothic" panose="020B0502020202020204" pitchFamily="34" charset="0"/>
              <a:ea typeface="微软雅黑" panose="020B0503020204020204" pitchFamily="34" charset="-122"/>
              <a:cs typeface="Impact" panose="020B0806030902050204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958766" y="3677148"/>
            <a:ext cx="42611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zero</a:t>
            </a:r>
            <a:r>
              <a:rPr lang="zh-CN" altLang="en-US"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极简主义设计，极致简约风潮流所向，通用设计，完美兼容，打造最实用，最具个性的演示方案。</a:t>
            </a:r>
            <a:endParaRPr lang="zh-CN" altLang="en-US" sz="16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3173323" y="3211026"/>
            <a:ext cx="2031317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6565"/>
            <a:r>
              <a:rPr kumimoji="1" lang="zh-CN" altLang="en-US" sz="2400" b="1" dirty="0">
                <a:solidFill>
                  <a:schemeClr val="accent2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 panose="020B0806030902050204"/>
              </a:rPr>
              <a:t>点击添加标题</a:t>
            </a:r>
            <a:endParaRPr kumimoji="1" lang="zh-CN" altLang="en-US" sz="2400" b="1" dirty="0">
              <a:solidFill>
                <a:schemeClr val="accent2"/>
              </a:solidFill>
              <a:latin typeface="Century Gothic" panose="020B0502020202020204" pitchFamily="34" charset="0"/>
              <a:ea typeface="微软雅黑" panose="020B0503020204020204" pitchFamily="34" charset="-122"/>
              <a:cs typeface="Impact" panose="020B0806030902050204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163478" y="3392750"/>
            <a:ext cx="42611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zero</a:t>
            </a:r>
            <a:r>
              <a:rPr lang="zh-CN" altLang="en-US"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极简主义设计，极致简约风潮流所向，通用设计，完美兼容，打造最实用，最具个性的演示方案。</a:t>
            </a:r>
            <a:endParaRPr lang="zh-CN" altLang="en-US" sz="16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7163056" y="2961569"/>
            <a:ext cx="2031317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6565"/>
            <a:r>
              <a:rPr kumimoji="1" lang="zh-CN" altLang="en-US" sz="2400" b="1" dirty="0">
                <a:solidFill>
                  <a:schemeClr val="accent3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 panose="020B0806030902050204"/>
              </a:rPr>
              <a:t>点击添加标题</a:t>
            </a:r>
            <a:endParaRPr kumimoji="1" lang="zh-CN" altLang="en-US" sz="2400" b="1" dirty="0">
              <a:solidFill>
                <a:schemeClr val="accent3"/>
              </a:solidFill>
              <a:latin typeface="Century Gothic" panose="020B0502020202020204" pitchFamily="34" charset="0"/>
              <a:ea typeface="微软雅黑" panose="020B0503020204020204" pitchFamily="34" charset="-122"/>
              <a:cs typeface="Impact" panose="020B0806030902050204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454442" y="5087803"/>
            <a:ext cx="42611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zero</a:t>
            </a:r>
            <a:r>
              <a:rPr lang="zh-CN" altLang="en-US"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极简主义设计，极致简约风潮流所向，通用设计，完美兼容，打造最实用，最具个性的演示方案。</a:t>
            </a:r>
            <a:endParaRPr lang="zh-CN" altLang="en-US" sz="16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5668999" y="4621681"/>
            <a:ext cx="2031317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6565"/>
            <a:r>
              <a:rPr kumimoji="1" lang="zh-CN" altLang="en-US" sz="2400" b="1" dirty="0">
                <a:solidFill>
                  <a:schemeClr val="accent4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 panose="020B0806030902050204"/>
              </a:rPr>
              <a:t>点击添加标题</a:t>
            </a:r>
            <a:endParaRPr kumimoji="1" lang="zh-CN" altLang="en-US" sz="2400" b="1" dirty="0">
              <a:solidFill>
                <a:schemeClr val="accent4"/>
              </a:solidFill>
              <a:latin typeface="Century Gothic" panose="020B0502020202020204" pitchFamily="34" charset="0"/>
              <a:ea typeface="微软雅黑" panose="020B0503020204020204" pitchFamily="34" charset="-122"/>
              <a:cs typeface="Impact" panose="020B080603090205020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71895" y="122494"/>
            <a:ext cx="3775393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请在此处输入您的标题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MH_Number_1"/>
          <p:cNvSpPr/>
          <p:nvPr>
            <p:custDataLst>
              <p:tags r:id="rId1"/>
            </p:custDataLst>
          </p:nvPr>
        </p:nvSpPr>
        <p:spPr>
          <a:xfrm>
            <a:off x="124880" y="92443"/>
            <a:ext cx="616535" cy="616535"/>
          </a:xfrm>
          <a:prstGeom prst="ellipse">
            <a:avLst/>
          </a:prstGeom>
          <a:solidFill>
            <a:schemeClr val="accent4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sz="2800" dirty="0">
                <a:solidFill>
                  <a:srgbClr val="30303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endParaRPr lang="zh-CN" altLang="en-US" sz="2800" dirty="0">
              <a:solidFill>
                <a:srgbClr val="30303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857745" y="657816"/>
            <a:ext cx="3566935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MH_Other_1"/>
          <p:cNvSpPr/>
          <p:nvPr>
            <p:custDataLst>
              <p:tags r:id="rId2"/>
            </p:custDataLst>
          </p:nvPr>
        </p:nvSpPr>
        <p:spPr bwMode="auto">
          <a:xfrm>
            <a:off x="549275" y="4125913"/>
            <a:ext cx="11093450" cy="1347787"/>
          </a:xfrm>
          <a:custGeom>
            <a:avLst/>
            <a:gdLst>
              <a:gd name="T0" fmla="*/ 0 w 5760"/>
              <a:gd name="T1" fmla="*/ 0 h 700"/>
              <a:gd name="T2" fmla="*/ 72 w 5760"/>
              <a:gd name="T3" fmla="*/ 38 h 700"/>
              <a:gd name="T4" fmla="*/ 197 w 5760"/>
              <a:gd name="T5" fmla="*/ 96 h 700"/>
              <a:gd name="T6" fmla="*/ 378 w 5760"/>
              <a:gd name="T7" fmla="*/ 175 h 700"/>
              <a:gd name="T8" fmla="*/ 613 w 5760"/>
              <a:gd name="T9" fmla="*/ 266 h 700"/>
              <a:gd name="T10" fmla="*/ 748 w 5760"/>
              <a:gd name="T11" fmla="*/ 314 h 700"/>
              <a:gd name="T12" fmla="*/ 895 w 5760"/>
              <a:gd name="T13" fmla="*/ 363 h 700"/>
              <a:gd name="T14" fmla="*/ 1053 w 5760"/>
              <a:gd name="T15" fmla="*/ 412 h 700"/>
              <a:gd name="T16" fmla="*/ 1221 w 5760"/>
              <a:gd name="T17" fmla="*/ 458 h 700"/>
              <a:gd name="T18" fmla="*/ 1400 w 5760"/>
              <a:gd name="T19" fmla="*/ 504 h 700"/>
              <a:gd name="T20" fmla="*/ 1588 w 5760"/>
              <a:gd name="T21" fmla="*/ 547 h 700"/>
              <a:gd name="T22" fmla="*/ 1786 w 5760"/>
              <a:gd name="T23" fmla="*/ 586 h 700"/>
              <a:gd name="T24" fmla="*/ 1991 w 5760"/>
              <a:gd name="T25" fmla="*/ 621 h 700"/>
              <a:gd name="T26" fmla="*/ 2206 w 5760"/>
              <a:gd name="T27" fmla="*/ 651 h 700"/>
              <a:gd name="T28" fmla="*/ 2427 w 5760"/>
              <a:gd name="T29" fmla="*/ 674 h 700"/>
              <a:gd name="T30" fmla="*/ 2656 w 5760"/>
              <a:gd name="T31" fmla="*/ 691 h 700"/>
              <a:gd name="T32" fmla="*/ 2890 w 5760"/>
              <a:gd name="T33" fmla="*/ 699 h 700"/>
              <a:gd name="T34" fmla="*/ 3132 w 5760"/>
              <a:gd name="T35" fmla="*/ 699 h 700"/>
              <a:gd name="T36" fmla="*/ 3378 w 5760"/>
              <a:gd name="T37" fmla="*/ 690 h 700"/>
              <a:gd name="T38" fmla="*/ 3630 w 5760"/>
              <a:gd name="T39" fmla="*/ 670 h 700"/>
              <a:gd name="T40" fmla="*/ 3821 w 5760"/>
              <a:gd name="T41" fmla="*/ 648 h 700"/>
              <a:gd name="T42" fmla="*/ 3950 w 5760"/>
              <a:gd name="T43" fmla="*/ 629 h 700"/>
              <a:gd name="T44" fmla="*/ 4080 w 5760"/>
              <a:gd name="T45" fmla="*/ 608 h 700"/>
              <a:gd name="T46" fmla="*/ 4211 w 5760"/>
              <a:gd name="T47" fmla="*/ 583 h 700"/>
              <a:gd name="T48" fmla="*/ 4343 w 5760"/>
              <a:gd name="T49" fmla="*/ 555 h 700"/>
              <a:gd name="T50" fmla="*/ 4475 w 5760"/>
              <a:gd name="T51" fmla="*/ 523 h 700"/>
              <a:gd name="T52" fmla="*/ 4608 w 5760"/>
              <a:gd name="T53" fmla="*/ 489 h 700"/>
              <a:gd name="T54" fmla="*/ 4742 w 5760"/>
              <a:gd name="T55" fmla="*/ 450 h 700"/>
              <a:gd name="T56" fmla="*/ 4876 w 5760"/>
              <a:gd name="T57" fmla="*/ 408 h 700"/>
              <a:gd name="T58" fmla="*/ 5012 w 5760"/>
              <a:gd name="T59" fmla="*/ 363 h 700"/>
              <a:gd name="T60" fmla="*/ 5146 w 5760"/>
              <a:gd name="T61" fmla="*/ 313 h 700"/>
              <a:gd name="T62" fmla="*/ 5283 w 5760"/>
              <a:gd name="T63" fmla="*/ 259 h 700"/>
              <a:gd name="T64" fmla="*/ 5418 w 5760"/>
              <a:gd name="T65" fmla="*/ 201 h 700"/>
              <a:gd name="T66" fmla="*/ 5555 w 5760"/>
              <a:gd name="T67" fmla="*/ 138 h 700"/>
              <a:gd name="T68" fmla="*/ 5692 w 5760"/>
              <a:gd name="T69" fmla="*/ 72 h 700"/>
              <a:gd name="T70" fmla="*/ 5760 w 5760"/>
              <a:gd name="T71" fmla="*/ 37 h 700"/>
              <a:gd name="T72" fmla="*/ 5623 w 5760"/>
              <a:gd name="T73" fmla="*/ 63 h 700"/>
              <a:gd name="T74" fmla="*/ 5460 w 5760"/>
              <a:gd name="T75" fmla="*/ 92 h 700"/>
              <a:gd name="T76" fmla="*/ 5242 w 5760"/>
              <a:gd name="T77" fmla="*/ 127 h 700"/>
              <a:gd name="T78" fmla="*/ 4971 w 5760"/>
              <a:gd name="T79" fmla="*/ 164 h 700"/>
              <a:gd name="T80" fmla="*/ 4653 w 5760"/>
              <a:gd name="T81" fmla="*/ 203 h 700"/>
              <a:gd name="T82" fmla="*/ 4294 w 5760"/>
              <a:gd name="T83" fmla="*/ 241 h 700"/>
              <a:gd name="T84" fmla="*/ 3898 w 5760"/>
              <a:gd name="T85" fmla="*/ 272 h 700"/>
              <a:gd name="T86" fmla="*/ 3579 w 5760"/>
              <a:gd name="T87" fmla="*/ 291 h 700"/>
              <a:gd name="T88" fmla="*/ 3358 w 5760"/>
              <a:gd name="T89" fmla="*/ 300 h 700"/>
              <a:gd name="T90" fmla="*/ 3132 w 5760"/>
              <a:gd name="T91" fmla="*/ 307 h 700"/>
              <a:gd name="T92" fmla="*/ 2898 w 5760"/>
              <a:gd name="T93" fmla="*/ 310 h 700"/>
              <a:gd name="T94" fmla="*/ 2660 w 5760"/>
              <a:gd name="T95" fmla="*/ 309 h 700"/>
              <a:gd name="T96" fmla="*/ 2417 w 5760"/>
              <a:gd name="T97" fmla="*/ 306 h 700"/>
              <a:gd name="T98" fmla="*/ 2170 w 5760"/>
              <a:gd name="T99" fmla="*/ 297 h 700"/>
              <a:gd name="T100" fmla="*/ 1920 w 5760"/>
              <a:gd name="T101" fmla="*/ 284 h 700"/>
              <a:gd name="T102" fmla="*/ 1667 w 5760"/>
              <a:gd name="T103" fmla="*/ 266 h 700"/>
              <a:gd name="T104" fmla="*/ 1412 w 5760"/>
              <a:gd name="T105" fmla="*/ 242 h 700"/>
              <a:gd name="T106" fmla="*/ 1155 w 5760"/>
              <a:gd name="T107" fmla="*/ 212 h 700"/>
              <a:gd name="T108" fmla="*/ 898 w 5760"/>
              <a:gd name="T109" fmla="*/ 177 h 700"/>
              <a:gd name="T110" fmla="*/ 640 w 5760"/>
              <a:gd name="T111" fmla="*/ 136 h 700"/>
              <a:gd name="T112" fmla="*/ 383 w 5760"/>
              <a:gd name="T113" fmla="*/ 87 h 700"/>
              <a:gd name="T114" fmla="*/ 128 w 5760"/>
              <a:gd name="T115" fmla="*/ 31 h 700"/>
              <a:gd name="T116" fmla="*/ 0 w 5760"/>
              <a:gd name="T117" fmla="*/ 0 h 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760" h="700">
                <a:moveTo>
                  <a:pt x="0" y="0"/>
                </a:moveTo>
                <a:lnTo>
                  <a:pt x="0" y="0"/>
                </a:lnTo>
                <a:lnTo>
                  <a:pt x="32" y="17"/>
                </a:lnTo>
                <a:lnTo>
                  <a:pt x="72" y="38"/>
                </a:lnTo>
                <a:lnTo>
                  <a:pt x="128" y="64"/>
                </a:lnTo>
                <a:lnTo>
                  <a:pt x="197" y="96"/>
                </a:lnTo>
                <a:lnTo>
                  <a:pt x="281" y="134"/>
                </a:lnTo>
                <a:lnTo>
                  <a:pt x="378" y="175"/>
                </a:lnTo>
                <a:lnTo>
                  <a:pt x="490" y="219"/>
                </a:lnTo>
                <a:lnTo>
                  <a:pt x="613" y="266"/>
                </a:lnTo>
                <a:lnTo>
                  <a:pt x="679" y="290"/>
                </a:lnTo>
                <a:lnTo>
                  <a:pt x="748" y="314"/>
                </a:lnTo>
                <a:lnTo>
                  <a:pt x="820" y="339"/>
                </a:lnTo>
                <a:lnTo>
                  <a:pt x="895" y="363"/>
                </a:lnTo>
                <a:lnTo>
                  <a:pt x="973" y="387"/>
                </a:lnTo>
                <a:lnTo>
                  <a:pt x="1053" y="412"/>
                </a:lnTo>
                <a:lnTo>
                  <a:pt x="1136" y="436"/>
                </a:lnTo>
                <a:lnTo>
                  <a:pt x="1221" y="458"/>
                </a:lnTo>
                <a:lnTo>
                  <a:pt x="1310" y="482"/>
                </a:lnTo>
                <a:lnTo>
                  <a:pt x="1400" y="504"/>
                </a:lnTo>
                <a:lnTo>
                  <a:pt x="1494" y="526"/>
                </a:lnTo>
                <a:lnTo>
                  <a:pt x="1588" y="547"/>
                </a:lnTo>
                <a:lnTo>
                  <a:pt x="1686" y="568"/>
                </a:lnTo>
                <a:lnTo>
                  <a:pt x="1786" y="586"/>
                </a:lnTo>
                <a:lnTo>
                  <a:pt x="1888" y="604"/>
                </a:lnTo>
                <a:lnTo>
                  <a:pt x="1991" y="621"/>
                </a:lnTo>
                <a:lnTo>
                  <a:pt x="2097" y="636"/>
                </a:lnTo>
                <a:lnTo>
                  <a:pt x="2206" y="651"/>
                </a:lnTo>
                <a:lnTo>
                  <a:pt x="2315" y="664"/>
                </a:lnTo>
                <a:lnTo>
                  <a:pt x="2427" y="674"/>
                </a:lnTo>
                <a:lnTo>
                  <a:pt x="2541" y="683"/>
                </a:lnTo>
                <a:lnTo>
                  <a:pt x="2656" y="691"/>
                </a:lnTo>
                <a:lnTo>
                  <a:pt x="2772" y="695"/>
                </a:lnTo>
                <a:lnTo>
                  <a:pt x="2890" y="699"/>
                </a:lnTo>
                <a:lnTo>
                  <a:pt x="3010" y="700"/>
                </a:lnTo>
                <a:lnTo>
                  <a:pt x="3132" y="699"/>
                </a:lnTo>
                <a:lnTo>
                  <a:pt x="3254" y="695"/>
                </a:lnTo>
                <a:lnTo>
                  <a:pt x="3378" y="690"/>
                </a:lnTo>
                <a:lnTo>
                  <a:pt x="3503" y="681"/>
                </a:lnTo>
                <a:lnTo>
                  <a:pt x="3630" y="670"/>
                </a:lnTo>
                <a:lnTo>
                  <a:pt x="3756" y="656"/>
                </a:lnTo>
                <a:lnTo>
                  <a:pt x="3821" y="648"/>
                </a:lnTo>
                <a:lnTo>
                  <a:pt x="3885" y="638"/>
                </a:lnTo>
                <a:lnTo>
                  <a:pt x="3950" y="629"/>
                </a:lnTo>
                <a:lnTo>
                  <a:pt x="4015" y="619"/>
                </a:lnTo>
                <a:lnTo>
                  <a:pt x="4080" y="608"/>
                </a:lnTo>
                <a:lnTo>
                  <a:pt x="4145" y="596"/>
                </a:lnTo>
                <a:lnTo>
                  <a:pt x="4211" y="583"/>
                </a:lnTo>
                <a:lnTo>
                  <a:pt x="4277" y="569"/>
                </a:lnTo>
                <a:lnTo>
                  <a:pt x="4343" y="555"/>
                </a:lnTo>
                <a:lnTo>
                  <a:pt x="4409" y="539"/>
                </a:lnTo>
                <a:lnTo>
                  <a:pt x="4475" y="523"/>
                </a:lnTo>
                <a:lnTo>
                  <a:pt x="4541" y="506"/>
                </a:lnTo>
                <a:lnTo>
                  <a:pt x="4608" y="489"/>
                </a:lnTo>
                <a:lnTo>
                  <a:pt x="4674" y="470"/>
                </a:lnTo>
                <a:lnTo>
                  <a:pt x="4742" y="450"/>
                </a:lnTo>
                <a:lnTo>
                  <a:pt x="4809" y="430"/>
                </a:lnTo>
                <a:lnTo>
                  <a:pt x="4876" y="408"/>
                </a:lnTo>
                <a:lnTo>
                  <a:pt x="4943" y="386"/>
                </a:lnTo>
                <a:lnTo>
                  <a:pt x="5012" y="363"/>
                </a:lnTo>
                <a:lnTo>
                  <a:pt x="5079" y="338"/>
                </a:lnTo>
                <a:lnTo>
                  <a:pt x="5146" y="313"/>
                </a:lnTo>
                <a:lnTo>
                  <a:pt x="5214" y="286"/>
                </a:lnTo>
                <a:lnTo>
                  <a:pt x="5283" y="259"/>
                </a:lnTo>
                <a:lnTo>
                  <a:pt x="5350" y="231"/>
                </a:lnTo>
                <a:lnTo>
                  <a:pt x="5418" y="201"/>
                </a:lnTo>
                <a:lnTo>
                  <a:pt x="5487" y="170"/>
                </a:lnTo>
                <a:lnTo>
                  <a:pt x="5555" y="138"/>
                </a:lnTo>
                <a:lnTo>
                  <a:pt x="5623" y="106"/>
                </a:lnTo>
                <a:lnTo>
                  <a:pt x="5692" y="72"/>
                </a:lnTo>
                <a:lnTo>
                  <a:pt x="5760" y="37"/>
                </a:lnTo>
                <a:lnTo>
                  <a:pt x="5760" y="37"/>
                </a:lnTo>
                <a:lnTo>
                  <a:pt x="5725" y="44"/>
                </a:lnTo>
                <a:lnTo>
                  <a:pt x="5623" y="63"/>
                </a:lnTo>
                <a:lnTo>
                  <a:pt x="5549" y="77"/>
                </a:lnTo>
                <a:lnTo>
                  <a:pt x="5460" y="92"/>
                </a:lnTo>
                <a:lnTo>
                  <a:pt x="5358" y="109"/>
                </a:lnTo>
                <a:lnTo>
                  <a:pt x="5242" y="127"/>
                </a:lnTo>
                <a:lnTo>
                  <a:pt x="5112" y="145"/>
                </a:lnTo>
                <a:lnTo>
                  <a:pt x="4971" y="164"/>
                </a:lnTo>
                <a:lnTo>
                  <a:pt x="4818" y="184"/>
                </a:lnTo>
                <a:lnTo>
                  <a:pt x="4653" y="203"/>
                </a:lnTo>
                <a:lnTo>
                  <a:pt x="4478" y="223"/>
                </a:lnTo>
                <a:lnTo>
                  <a:pt x="4294" y="241"/>
                </a:lnTo>
                <a:lnTo>
                  <a:pt x="4100" y="257"/>
                </a:lnTo>
                <a:lnTo>
                  <a:pt x="3898" y="272"/>
                </a:lnTo>
                <a:lnTo>
                  <a:pt x="3688" y="285"/>
                </a:lnTo>
                <a:lnTo>
                  <a:pt x="3579" y="291"/>
                </a:lnTo>
                <a:lnTo>
                  <a:pt x="3470" y="296"/>
                </a:lnTo>
                <a:lnTo>
                  <a:pt x="3358" y="300"/>
                </a:lnTo>
                <a:lnTo>
                  <a:pt x="3246" y="303"/>
                </a:lnTo>
                <a:lnTo>
                  <a:pt x="3132" y="307"/>
                </a:lnTo>
                <a:lnTo>
                  <a:pt x="3016" y="309"/>
                </a:lnTo>
                <a:lnTo>
                  <a:pt x="2898" y="310"/>
                </a:lnTo>
                <a:lnTo>
                  <a:pt x="2780" y="310"/>
                </a:lnTo>
                <a:lnTo>
                  <a:pt x="2660" y="309"/>
                </a:lnTo>
                <a:lnTo>
                  <a:pt x="2539" y="308"/>
                </a:lnTo>
                <a:lnTo>
                  <a:pt x="2417" y="306"/>
                </a:lnTo>
                <a:lnTo>
                  <a:pt x="2294" y="302"/>
                </a:lnTo>
                <a:lnTo>
                  <a:pt x="2170" y="297"/>
                </a:lnTo>
                <a:lnTo>
                  <a:pt x="2045" y="291"/>
                </a:lnTo>
                <a:lnTo>
                  <a:pt x="1920" y="284"/>
                </a:lnTo>
                <a:lnTo>
                  <a:pt x="1793" y="275"/>
                </a:lnTo>
                <a:lnTo>
                  <a:pt x="1667" y="266"/>
                </a:lnTo>
                <a:lnTo>
                  <a:pt x="1539" y="254"/>
                </a:lnTo>
                <a:lnTo>
                  <a:pt x="1412" y="242"/>
                </a:lnTo>
                <a:lnTo>
                  <a:pt x="1284" y="228"/>
                </a:lnTo>
                <a:lnTo>
                  <a:pt x="1155" y="212"/>
                </a:lnTo>
                <a:lnTo>
                  <a:pt x="1026" y="196"/>
                </a:lnTo>
                <a:lnTo>
                  <a:pt x="898" y="177"/>
                </a:lnTo>
                <a:lnTo>
                  <a:pt x="769" y="158"/>
                </a:lnTo>
                <a:lnTo>
                  <a:pt x="640" y="136"/>
                </a:lnTo>
                <a:lnTo>
                  <a:pt x="512" y="112"/>
                </a:lnTo>
                <a:lnTo>
                  <a:pt x="383" y="87"/>
                </a:lnTo>
                <a:lnTo>
                  <a:pt x="255" y="60"/>
                </a:lnTo>
                <a:lnTo>
                  <a:pt x="128" y="31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/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" name="MH_SubTitle_1"/>
          <p:cNvSpPr/>
          <p:nvPr>
            <p:custDataLst>
              <p:tags r:id="rId3"/>
            </p:custDataLst>
          </p:nvPr>
        </p:nvSpPr>
        <p:spPr bwMode="auto">
          <a:xfrm>
            <a:off x="2189163" y="3349625"/>
            <a:ext cx="1390650" cy="1393825"/>
          </a:xfrm>
          <a:custGeom>
            <a:avLst/>
            <a:gdLst>
              <a:gd name="T0" fmla="*/ 642 w 642"/>
              <a:gd name="T1" fmla="*/ 338 h 643"/>
              <a:gd name="T2" fmla="*/ 635 w 642"/>
              <a:gd name="T3" fmla="*/ 386 h 643"/>
              <a:gd name="T4" fmla="*/ 623 w 642"/>
              <a:gd name="T5" fmla="*/ 432 h 643"/>
              <a:gd name="T6" fmla="*/ 603 w 642"/>
              <a:gd name="T7" fmla="*/ 474 h 643"/>
              <a:gd name="T8" fmla="*/ 578 w 642"/>
              <a:gd name="T9" fmla="*/ 514 h 643"/>
              <a:gd name="T10" fmla="*/ 548 w 642"/>
              <a:gd name="T11" fmla="*/ 548 h 643"/>
              <a:gd name="T12" fmla="*/ 513 w 642"/>
              <a:gd name="T13" fmla="*/ 579 h 643"/>
              <a:gd name="T14" fmla="*/ 474 w 642"/>
              <a:gd name="T15" fmla="*/ 604 h 643"/>
              <a:gd name="T16" fmla="*/ 431 w 642"/>
              <a:gd name="T17" fmla="*/ 623 h 643"/>
              <a:gd name="T18" fmla="*/ 386 w 642"/>
              <a:gd name="T19" fmla="*/ 636 h 643"/>
              <a:gd name="T20" fmla="*/ 337 w 642"/>
              <a:gd name="T21" fmla="*/ 643 h 643"/>
              <a:gd name="T22" fmla="*/ 304 w 642"/>
              <a:gd name="T23" fmla="*/ 643 h 643"/>
              <a:gd name="T24" fmla="*/ 256 w 642"/>
              <a:gd name="T25" fmla="*/ 636 h 643"/>
              <a:gd name="T26" fmla="*/ 210 w 642"/>
              <a:gd name="T27" fmla="*/ 623 h 643"/>
              <a:gd name="T28" fmla="*/ 167 w 642"/>
              <a:gd name="T29" fmla="*/ 604 h 643"/>
              <a:gd name="T30" fmla="*/ 128 w 642"/>
              <a:gd name="T31" fmla="*/ 579 h 643"/>
              <a:gd name="T32" fmla="*/ 93 w 642"/>
              <a:gd name="T33" fmla="*/ 548 h 643"/>
              <a:gd name="T34" fmla="*/ 63 w 642"/>
              <a:gd name="T35" fmla="*/ 514 h 643"/>
              <a:gd name="T36" fmla="*/ 38 w 642"/>
              <a:gd name="T37" fmla="*/ 474 h 643"/>
              <a:gd name="T38" fmla="*/ 19 w 642"/>
              <a:gd name="T39" fmla="*/ 432 h 643"/>
              <a:gd name="T40" fmla="*/ 7 w 642"/>
              <a:gd name="T41" fmla="*/ 386 h 643"/>
              <a:gd name="T42" fmla="*/ 0 w 642"/>
              <a:gd name="T43" fmla="*/ 338 h 643"/>
              <a:gd name="T44" fmla="*/ 0 w 642"/>
              <a:gd name="T45" fmla="*/ 304 h 643"/>
              <a:gd name="T46" fmla="*/ 7 w 642"/>
              <a:gd name="T47" fmla="*/ 256 h 643"/>
              <a:gd name="T48" fmla="*/ 19 w 642"/>
              <a:gd name="T49" fmla="*/ 211 h 643"/>
              <a:gd name="T50" fmla="*/ 38 w 642"/>
              <a:gd name="T51" fmla="*/ 169 h 643"/>
              <a:gd name="T52" fmla="*/ 63 w 642"/>
              <a:gd name="T53" fmla="*/ 129 h 643"/>
              <a:gd name="T54" fmla="*/ 93 w 642"/>
              <a:gd name="T55" fmla="*/ 95 h 643"/>
              <a:gd name="T56" fmla="*/ 128 w 642"/>
              <a:gd name="T57" fmla="*/ 64 h 643"/>
              <a:gd name="T58" fmla="*/ 167 w 642"/>
              <a:gd name="T59" fmla="*/ 39 h 643"/>
              <a:gd name="T60" fmla="*/ 210 w 642"/>
              <a:gd name="T61" fmla="*/ 19 h 643"/>
              <a:gd name="T62" fmla="*/ 256 w 642"/>
              <a:gd name="T63" fmla="*/ 7 h 643"/>
              <a:gd name="T64" fmla="*/ 304 w 642"/>
              <a:gd name="T65" fmla="*/ 0 h 643"/>
              <a:gd name="T66" fmla="*/ 337 w 642"/>
              <a:gd name="T67" fmla="*/ 0 h 643"/>
              <a:gd name="T68" fmla="*/ 386 w 642"/>
              <a:gd name="T69" fmla="*/ 7 h 643"/>
              <a:gd name="T70" fmla="*/ 431 w 642"/>
              <a:gd name="T71" fmla="*/ 19 h 643"/>
              <a:gd name="T72" fmla="*/ 474 w 642"/>
              <a:gd name="T73" fmla="*/ 39 h 643"/>
              <a:gd name="T74" fmla="*/ 513 w 642"/>
              <a:gd name="T75" fmla="*/ 64 h 643"/>
              <a:gd name="T76" fmla="*/ 548 w 642"/>
              <a:gd name="T77" fmla="*/ 95 h 643"/>
              <a:gd name="T78" fmla="*/ 578 w 642"/>
              <a:gd name="T79" fmla="*/ 129 h 643"/>
              <a:gd name="T80" fmla="*/ 603 w 642"/>
              <a:gd name="T81" fmla="*/ 169 h 643"/>
              <a:gd name="T82" fmla="*/ 623 w 642"/>
              <a:gd name="T83" fmla="*/ 211 h 643"/>
              <a:gd name="T84" fmla="*/ 635 w 642"/>
              <a:gd name="T85" fmla="*/ 256 h 643"/>
              <a:gd name="T86" fmla="*/ 642 w 642"/>
              <a:gd name="T87" fmla="*/ 304 h 6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642" h="643">
                <a:moveTo>
                  <a:pt x="642" y="321"/>
                </a:moveTo>
                <a:lnTo>
                  <a:pt x="642" y="321"/>
                </a:lnTo>
                <a:lnTo>
                  <a:pt x="642" y="338"/>
                </a:lnTo>
                <a:lnTo>
                  <a:pt x="640" y="354"/>
                </a:lnTo>
                <a:lnTo>
                  <a:pt x="639" y="370"/>
                </a:lnTo>
                <a:lnTo>
                  <a:pt x="635" y="386"/>
                </a:lnTo>
                <a:lnTo>
                  <a:pt x="632" y="401"/>
                </a:lnTo>
                <a:lnTo>
                  <a:pt x="627" y="417"/>
                </a:lnTo>
                <a:lnTo>
                  <a:pt x="623" y="432"/>
                </a:lnTo>
                <a:lnTo>
                  <a:pt x="617" y="447"/>
                </a:lnTo>
                <a:lnTo>
                  <a:pt x="610" y="460"/>
                </a:lnTo>
                <a:lnTo>
                  <a:pt x="603" y="474"/>
                </a:lnTo>
                <a:lnTo>
                  <a:pt x="596" y="488"/>
                </a:lnTo>
                <a:lnTo>
                  <a:pt x="588" y="501"/>
                </a:lnTo>
                <a:lnTo>
                  <a:pt x="578" y="514"/>
                </a:lnTo>
                <a:lnTo>
                  <a:pt x="569" y="525"/>
                </a:lnTo>
                <a:lnTo>
                  <a:pt x="559" y="538"/>
                </a:lnTo>
                <a:lnTo>
                  <a:pt x="548" y="548"/>
                </a:lnTo>
                <a:lnTo>
                  <a:pt x="537" y="560"/>
                </a:lnTo>
                <a:lnTo>
                  <a:pt x="525" y="570"/>
                </a:lnTo>
                <a:lnTo>
                  <a:pt x="513" y="579"/>
                </a:lnTo>
                <a:lnTo>
                  <a:pt x="501" y="588"/>
                </a:lnTo>
                <a:lnTo>
                  <a:pt x="487" y="596"/>
                </a:lnTo>
                <a:lnTo>
                  <a:pt x="474" y="604"/>
                </a:lnTo>
                <a:lnTo>
                  <a:pt x="460" y="611"/>
                </a:lnTo>
                <a:lnTo>
                  <a:pt x="446" y="618"/>
                </a:lnTo>
                <a:lnTo>
                  <a:pt x="431" y="623"/>
                </a:lnTo>
                <a:lnTo>
                  <a:pt x="417" y="628"/>
                </a:lnTo>
                <a:lnTo>
                  <a:pt x="401" y="632"/>
                </a:lnTo>
                <a:lnTo>
                  <a:pt x="386" y="636"/>
                </a:lnTo>
                <a:lnTo>
                  <a:pt x="370" y="639"/>
                </a:lnTo>
                <a:lnTo>
                  <a:pt x="354" y="642"/>
                </a:lnTo>
                <a:lnTo>
                  <a:pt x="337" y="643"/>
                </a:lnTo>
                <a:lnTo>
                  <a:pt x="321" y="643"/>
                </a:lnTo>
                <a:lnTo>
                  <a:pt x="321" y="643"/>
                </a:lnTo>
                <a:lnTo>
                  <a:pt x="304" y="643"/>
                </a:lnTo>
                <a:lnTo>
                  <a:pt x="288" y="642"/>
                </a:lnTo>
                <a:lnTo>
                  <a:pt x="272" y="639"/>
                </a:lnTo>
                <a:lnTo>
                  <a:pt x="256" y="636"/>
                </a:lnTo>
                <a:lnTo>
                  <a:pt x="240" y="632"/>
                </a:lnTo>
                <a:lnTo>
                  <a:pt x="225" y="628"/>
                </a:lnTo>
                <a:lnTo>
                  <a:pt x="210" y="623"/>
                </a:lnTo>
                <a:lnTo>
                  <a:pt x="196" y="618"/>
                </a:lnTo>
                <a:lnTo>
                  <a:pt x="182" y="611"/>
                </a:lnTo>
                <a:lnTo>
                  <a:pt x="167" y="604"/>
                </a:lnTo>
                <a:lnTo>
                  <a:pt x="155" y="596"/>
                </a:lnTo>
                <a:lnTo>
                  <a:pt x="141" y="588"/>
                </a:lnTo>
                <a:lnTo>
                  <a:pt x="128" y="579"/>
                </a:lnTo>
                <a:lnTo>
                  <a:pt x="117" y="570"/>
                </a:lnTo>
                <a:lnTo>
                  <a:pt x="105" y="560"/>
                </a:lnTo>
                <a:lnTo>
                  <a:pt x="93" y="548"/>
                </a:lnTo>
                <a:lnTo>
                  <a:pt x="83" y="538"/>
                </a:lnTo>
                <a:lnTo>
                  <a:pt x="73" y="525"/>
                </a:lnTo>
                <a:lnTo>
                  <a:pt x="63" y="514"/>
                </a:lnTo>
                <a:lnTo>
                  <a:pt x="54" y="501"/>
                </a:lnTo>
                <a:lnTo>
                  <a:pt x="46" y="488"/>
                </a:lnTo>
                <a:lnTo>
                  <a:pt x="38" y="474"/>
                </a:lnTo>
                <a:lnTo>
                  <a:pt x="32" y="460"/>
                </a:lnTo>
                <a:lnTo>
                  <a:pt x="25" y="447"/>
                </a:lnTo>
                <a:lnTo>
                  <a:pt x="19" y="432"/>
                </a:lnTo>
                <a:lnTo>
                  <a:pt x="15" y="417"/>
                </a:lnTo>
                <a:lnTo>
                  <a:pt x="10" y="401"/>
                </a:lnTo>
                <a:lnTo>
                  <a:pt x="7" y="386"/>
                </a:lnTo>
                <a:lnTo>
                  <a:pt x="3" y="370"/>
                </a:lnTo>
                <a:lnTo>
                  <a:pt x="1" y="354"/>
                </a:lnTo>
                <a:lnTo>
                  <a:pt x="0" y="338"/>
                </a:lnTo>
                <a:lnTo>
                  <a:pt x="0" y="321"/>
                </a:lnTo>
                <a:lnTo>
                  <a:pt x="0" y="321"/>
                </a:lnTo>
                <a:lnTo>
                  <a:pt x="0" y="304"/>
                </a:lnTo>
                <a:lnTo>
                  <a:pt x="1" y="288"/>
                </a:lnTo>
                <a:lnTo>
                  <a:pt x="3" y="272"/>
                </a:lnTo>
                <a:lnTo>
                  <a:pt x="7" y="256"/>
                </a:lnTo>
                <a:lnTo>
                  <a:pt x="10" y="242"/>
                </a:lnTo>
                <a:lnTo>
                  <a:pt x="15" y="226"/>
                </a:lnTo>
                <a:lnTo>
                  <a:pt x="19" y="211"/>
                </a:lnTo>
                <a:lnTo>
                  <a:pt x="25" y="196"/>
                </a:lnTo>
                <a:lnTo>
                  <a:pt x="32" y="182"/>
                </a:lnTo>
                <a:lnTo>
                  <a:pt x="38" y="169"/>
                </a:lnTo>
                <a:lnTo>
                  <a:pt x="46" y="155"/>
                </a:lnTo>
                <a:lnTo>
                  <a:pt x="54" y="141"/>
                </a:lnTo>
                <a:lnTo>
                  <a:pt x="63" y="129"/>
                </a:lnTo>
                <a:lnTo>
                  <a:pt x="73" y="117"/>
                </a:lnTo>
                <a:lnTo>
                  <a:pt x="83" y="105"/>
                </a:lnTo>
                <a:lnTo>
                  <a:pt x="93" y="95"/>
                </a:lnTo>
                <a:lnTo>
                  <a:pt x="105" y="83"/>
                </a:lnTo>
                <a:lnTo>
                  <a:pt x="117" y="73"/>
                </a:lnTo>
                <a:lnTo>
                  <a:pt x="128" y="64"/>
                </a:lnTo>
                <a:lnTo>
                  <a:pt x="141" y="55"/>
                </a:lnTo>
                <a:lnTo>
                  <a:pt x="155" y="47"/>
                </a:lnTo>
                <a:lnTo>
                  <a:pt x="167" y="39"/>
                </a:lnTo>
                <a:lnTo>
                  <a:pt x="182" y="32"/>
                </a:lnTo>
                <a:lnTo>
                  <a:pt x="196" y="25"/>
                </a:lnTo>
                <a:lnTo>
                  <a:pt x="210" y="19"/>
                </a:lnTo>
                <a:lnTo>
                  <a:pt x="225" y="15"/>
                </a:lnTo>
                <a:lnTo>
                  <a:pt x="240" y="10"/>
                </a:lnTo>
                <a:lnTo>
                  <a:pt x="256" y="7"/>
                </a:lnTo>
                <a:lnTo>
                  <a:pt x="272" y="3"/>
                </a:lnTo>
                <a:lnTo>
                  <a:pt x="288" y="1"/>
                </a:lnTo>
                <a:lnTo>
                  <a:pt x="304" y="0"/>
                </a:lnTo>
                <a:lnTo>
                  <a:pt x="321" y="0"/>
                </a:lnTo>
                <a:lnTo>
                  <a:pt x="321" y="0"/>
                </a:lnTo>
                <a:lnTo>
                  <a:pt x="337" y="0"/>
                </a:lnTo>
                <a:lnTo>
                  <a:pt x="354" y="1"/>
                </a:lnTo>
                <a:lnTo>
                  <a:pt x="370" y="3"/>
                </a:lnTo>
                <a:lnTo>
                  <a:pt x="386" y="7"/>
                </a:lnTo>
                <a:lnTo>
                  <a:pt x="401" y="10"/>
                </a:lnTo>
                <a:lnTo>
                  <a:pt x="417" y="15"/>
                </a:lnTo>
                <a:lnTo>
                  <a:pt x="431" y="19"/>
                </a:lnTo>
                <a:lnTo>
                  <a:pt x="446" y="25"/>
                </a:lnTo>
                <a:lnTo>
                  <a:pt x="460" y="32"/>
                </a:lnTo>
                <a:lnTo>
                  <a:pt x="474" y="39"/>
                </a:lnTo>
                <a:lnTo>
                  <a:pt x="487" y="47"/>
                </a:lnTo>
                <a:lnTo>
                  <a:pt x="501" y="55"/>
                </a:lnTo>
                <a:lnTo>
                  <a:pt x="513" y="64"/>
                </a:lnTo>
                <a:lnTo>
                  <a:pt x="525" y="73"/>
                </a:lnTo>
                <a:lnTo>
                  <a:pt x="537" y="83"/>
                </a:lnTo>
                <a:lnTo>
                  <a:pt x="548" y="95"/>
                </a:lnTo>
                <a:lnTo>
                  <a:pt x="559" y="105"/>
                </a:lnTo>
                <a:lnTo>
                  <a:pt x="569" y="117"/>
                </a:lnTo>
                <a:lnTo>
                  <a:pt x="578" y="129"/>
                </a:lnTo>
                <a:lnTo>
                  <a:pt x="588" y="141"/>
                </a:lnTo>
                <a:lnTo>
                  <a:pt x="596" y="155"/>
                </a:lnTo>
                <a:lnTo>
                  <a:pt x="603" y="169"/>
                </a:lnTo>
                <a:lnTo>
                  <a:pt x="610" y="182"/>
                </a:lnTo>
                <a:lnTo>
                  <a:pt x="617" y="196"/>
                </a:lnTo>
                <a:lnTo>
                  <a:pt x="623" y="211"/>
                </a:lnTo>
                <a:lnTo>
                  <a:pt x="627" y="226"/>
                </a:lnTo>
                <a:lnTo>
                  <a:pt x="632" y="242"/>
                </a:lnTo>
                <a:lnTo>
                  <a:pt x="635" y="256"/>
                </a:lnTo>
                <a:lnTo>
                  <a:pt x="639" y="272"/>
                </a:lnTo>
                <a:lnTo>
                  <a:pt x="640" y="288"/>
                </a:lnTo>
                <a:lnTo>
                  <a:pt x="642" y="304"/>
                </a:lnTo>
                <a:lnTo>
                  <a:pt x="642" y="321"/>
                </a:lnTo>
                <a:lnTo>
                  <a:pt x="642" y="32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="ctr" anchorCtr="1">
            <a:normAutofit/>
          </a:bodyPr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endParaRPr lang="en-US" altLang="zh-CN" sz="2400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sz="2400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MH_SubTitle_2"/>
          <p:cNvSpPr/>
          <p:nvPr>
            <p:custDataLst>
              <p:tags r:id="rId4"/>
            </p:custDataLst>
          </p:nvPr>
        </p:nvSpPr>
        <p:spPr bwMode="auto">
          <a:xfrm>
            <a:off x="4330700" y="3586163"/>
            <a:ext cx="1390650" cy="1392237"/>
          </a:xfrm>
          <a:custGeom>
            <a:avLst/>
            <a:gdLst>
              <a:gd name="T0" fmla="*/ 642 w 642"/>
              <a:gd name="T1" fmla="*/ 339 h 643"/>
              <a:gd name="T2" fmla="*/ 635 w 642"/>
              <a:gd name="T3" fmla="*/ 386 h 643"/>
              <a:gd name="T4" fmla="*/ 623 w 642"/>
              <a:gd name="T5" fmla="*/ 432 h 643"/>
              <a:gd name="T6" fmla="*/ 603 w 642"/>
              <a:gd name="T7" fmla="*/ 474 h 643"/>
              <a:gd name="T8" fmla="*/ 578 w 642"/>
              <a:gd name="T9" fmla="*/ 514 h 643"/>
              <a:gd name="T10" fmla="*/ 547 w 642"/>
              <a:gd name="T11" fmla="*/ 548 h 643"/>
              <a:gd name="T12" fmla="*/ 513 w 642"/>
              <a:gd name="T13" fmla="*/ 579 h 643"/>
              <a:gd name="T14" fmla="*/ 473 w 642"/>
              <a:gd name="T15" fmla="*/ 604 h 643"/>
              <a:gd name="T16" fmla="*/ 431 w 642"/>
              <a:gd name="T17" fmla="*/ 623 h 643"/>
              <a:gd name="T18" fmla="*/ 386 w 642"/>
              <a:gd name="T19" fmla="*/ 636 h 643"/>
              <a:gd name="T20" fmla="*/ 337 w 642"/>
              <a:gd name="T21" fmla="*/ 643 h 643"/>
              <a:gd name="T22" fmla="*/ 304 w 642"/>
              <a:gd name="T23" fmla="*/ 643 h 643"/>
              <a:gd name="T24" fmla="*/ 256 w 642"/>
              <a:gd name="T25" fmla="*/ 636 h 643"/>
              <a:gd name="T26" fmla="*/ 210 w 642"/>
              <a:gd name="T27" fmla="*/ 623 h 643"/>
              <a:gd name="T28" fmla="*/ 168 w 642"/>
              <a:gd name="T29" fmla="*/ 604 h 643"/>
              <a:gd name="T30" fmla="*/ 128 w 642"/>
              <a:gd name="T31" fmla="*/ 579 h 643"/>
              <a:gd name="T32" fmla="*/ 94 w 642"/>
              <a:gd name="T33" fmla="*/ 548 h 643"/>
              <a:gd name="T34" fmla="*/ 63 w 642"/>
              <a:gd name="T35" fmla="*/ 514 h 643"/>
              <a:gd name="T36" fmla="*/ 38 w 642"/>
              <a:gd name="T37" fmla="*/ 474 h 643"/>
              <a:gd name="T38" fmla="*/ 19 w 642"/>
              <a:gd name="T39" fmla="*/ 432 h 643"/>
              <a:gd name="T40" fmla="*/ 6 w 642"/>
              <a:gd name="T41" fmla="*/ 386 h 643"/>
              <a:gd name="T42" fmla="*/ 0 w 642"/>
              <a:gd name="T43" fmla="*/ 339 h 643"/>
              <a:gd name="T44" fmla="*/ 0 w 642"/>
              <a:gd name="T45" fmla="*/ 305 h 643"/>
              <a:gd name="T46" fmla="*/ 6 w 642"/>
              <a:gd name="T47" fmla="*/ 256 h 643"/>
              <a:gd name="T48" fmla="*/ 19 w 642"/>
              <a:gd name="T49" fmla="*/ 211 h 643"/>
              <a:gd name="T50" fmla="*/ 38 w 642"/>
              <a:gd name="T51" fmla="*/ 169 h 643"/>
              <a:gd name="T52" fmla="*/ 63 w 642"/>
              <a:gd name="T53" fmla="*/ 129 h 643"/>
              <a:gd name="T54" fmla="*/ 94 w 642"/>
              <a:gd name="T55" fmla="*/ 95 h 643"/>
              <a:gd name="T56" fmla="*/ 128 w 642"/>
              <a:gd name="T57" fmla="*/ 64 h 643"/>
              <a:gd name="T58" fmla="*/ 168 w 642"/>
              <a:gd name="T59" fmla="*/ 39 h 643"/>
              <a:gd name="T60" fmla="*/ 210 w 642"/>
              <a:gd name="T61" fmla="*/ 19 h 643"/>
              <a:gd name="T62" fmla="*/ 256 w 642"/>
              <a:gd name="T63" fmla="*/ 7 h 643"/>
              <a:gd name="T64" fmla="*/ 304 w 642"/>
              <a:gd name="T65" fmla="*/ 0 h 643"/>
              <a:gd name="T66" fmla="*/ 337 w 642"/>
              <a:gd name="T67" fmla="*/ 0 h 643"/>
              <a:gd name="T68" fmla="*/ 386 w 642"/>
              <a:gd name="T69" fmla="*/ 7 h 643"/>
              <a:gd name="T70" fmla="*/ 431 w 642"/>
              <a:gd name="T71" fmla="*/ 19 h 643"/>
              <a:gd name="T72" fmla="*/ 473 w 642"/>
              <a:gd name="T73" fmla="*/ 39 h 643"/>
              <a:gd name="T74" fmla="*/ 513 w 642"/>
              <a:gd name="T75" fmla="*/ 64 h 643"/>
              <a:gd name="T76" fmla="*/ 547 w 642"/>
              <a:gd name="T77" fmla="*/ 95 h 643"/>
              <a:gd name="T78" fmla="*/ 578 w 642"/>
              <a:gd name="T79" fmla="*/ 129 h 643"/>
              <a:gd name="T80" fmla="*/ 603 w 642"/>
              <a:gd name="T81" fmla="*/ 169 h 643"/>
              <a:gd name="T82" fmla="*/ 623 w 642"/>
              <a:gd name="T83" fmla="*/ 211 h 643"/>
              <a:gd name="T84" fmla="*/ 635 w 642"/>
              <a:gd name="T85" fmla="*/ 256 h 643"/>
              <a:gd name="T86" fmla="*/ 642 w 642"/>
              <a:gd name="T87" fmla="*/ 305 h 6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642" h="643">
                <a:moveTo>
                  <a:pt x="642" y="321"/>
                </a:moveTo>
                <a:lnTo>
                  <a:pt x="642" y="321"/>
                </a:lnTo>
                <a:lnTo>
                  <a:pt x="642" y="339"/>
                </a:lnTo>
                <a:lnTo>
                  <a:pt x="641" y="354"/>
                </a:lnTo>
                <a:lnTo>
                  <a:pt x="639" y="370"/>
                </a:lnTo>
                <a:lnTo>
                  <a:pt x="635" y="386"/>
                </a:lnTo>
                <a:lnTo>
                  <a:pt x="632" y="402"/>
                </a:lnTo>
                <a:lnTo>
                  <a:pt x="627" y="417"/>
                </a:lnTo>
                <a:lnTo>
                  <a:pt x="623" y="432"/>
                </a:lnTo>
                <a:lnTo>
                  <a:pt x="617" y="447"/>
                </a:lnTo>
                <a:lnTo>
                  <a:pt x="610" y="460"/>
                </a:lnTo>
                <a:lnTo>
                  <a:pt x="603" y="474"/>
                </a:lnTo>
                <a:lnTo>
                  <a:pt x="595" y="488"/>
                </a:lnTo>
                <a:lnTo>
                  <a:pt x="587" y="501"/>
                </a:lnTo>
                <a:lnTo>
                  <a:pt x="578" y="514"/>
                </a:lnTo>
                <a:lnTo>
                  <a:pt x="569" y="525"/>
                </a:lnTo>
                <a:lnTo>
                  <a:pt x="559" y="538"/>
                </a:lnTo>
                <a:lnTo>
                  <a:pt x="547" y="548"/>
                </a:lnTo>
                <a:lnTo>
                  <a:pt x="537" y="560"/>
                </a:lnTo>
                <a:lnTo>
                  <a:pt x="525" y="570"/>
                </a:lnTo>
                <a:lnTo>
                  <a:pt x="513" y="579"/>
                </a:lnTo>
                <a:lnTo>
                  <a:pt x="501" y="588"/>
                </a:lnTo>
                <a:lnTo>
                  <a:pt x="487" y="596"/>
                </a:lnTo>
                <a:lnTo>
                  <a:pt x="473" y="604"/>
                </a:lnTo>
                <a:lnTo>
                  <a:pt x="460" y="611"/>
                </a:lnTo>
                <a:lnTo>
                  <a:pt x="446" y="618"/>
                </a:lnTo>
                <a:lnTo>
                  <a:pt x="431" y="623"/>
                </a:lnTo>
                <a:lnTo>
                  <a:pt x="416" y="628"/>
                </a:lnTo>
                <a:lnTo>
                  <a:pt x="401" y="632"/>
                </a:lnTo>
                <a:lnTo>
                  <a:pt x="386" y="636"/>
                </a:lnTo>
                <a:lnTo>
                  <a:pt x="370" y="639"/>
                </a:lnTo>
                <a:lnTo>
                  <a:pt x="354" y="642"/>
                </a:lnTo>
                <a:lnTo>
                  <a:pt x="337" y="643"/>
                </a:lnTo>
                <a:lnTo>
                  <a:pt x="321" y="643"/>
                </a:lnTo>
                <a:lnTo>
                  <a:pt x="321" y="643"/>
                </a:lnTo>
                <a:lnTo>
                  <a:pt x="304" y="643"/>
                </a:lnTo>
                <a:lnTo>
                  <a:pt x="288" y="642"/>
                </a:lnTo>
                <a:lnTo>
                  <a:pt x="272" y="639"/>
                </a:lnTo>
                <a:lnTo>
                  <a:pt x="256" y="636"/>
                </a:lnTo>
                <a:lnTo>
                  <a:pt x="240" y="632"/>
                </a:lnTo>
                <a:lnTo>
                  <a:pt x="225" y="628"/>
                </a:lnTo>
                <a:lnTo>
                  <a:pt x="210" y="623"/>
                </a:lnTo>
                <a:lnTo>
                  <a:pt x="195" y="618"/>
                </a:lnTo>
                <a:lnTo>
                  <a:pt x="182" y="611"/>
                </a:lnTo>
                <a:lnTo>
                  <a:pt x="168" y="604"/>
                </a:lnTo>
                <a:lnTo>
                  <a:pt x="154" y="596"/>
                </a:lnTo>
                <a:lnTo>
                  <a:pt x="141" y="588"/>
                </a:lnTo>
                <a:lnTo>
                  <a:pt x="128" y="579"/>
                </a:lnTo>
                <a:lnTo>
                  <a:pt x="117" y="570"/>
                </a:lnTo>
                <a:lnTo>
                  <a:pt x="104" y="560"/>
                </a:lnTo>
                <a:lnTo>
                  <a:pt x="94" y="548"/>
                </a:lnTo>
                <a:lnTo>
                  <a:pt x="83" y="538"/>
                </a:lnTo>
                <a:lnTo>
                  <a:pt x="72" y="525"/>
                </a:lnTo>
                <a:lnTo>
                  <a:pt x="63" y="514"/>
                </a:lnTo>
                <a:lnTo>
                  <a:pt x="54" y="501"/>
                </a:lnTo>
                <a:lnTo>
                  <a:pt x="46" y="488"/>
                </a:lnTo>
                <a:lnTo>
                  <a:pt x="38" y="474"/>
                </a:lnTo>
                <a:lnTo>
                  <a:pt x="31" y="460"/>
                </a:lnTo>
                <a:lnTo>
                  <a:pt x="25" y="447"/>
                </a:lnTo>
                <a:lnTo>
                  <a:pt x="19" y="432"/>
                </a:lnTo>
                <a:lnTo>
                  <a:pt x="14" y="417"/>
                </a:lnTo>
                <a:lnTo>
                  <a:pt x="10" y="402"/>
                </a:lnTo>
                <a:lnTo>
                  <a:pt x="6" y="386"/>
                </a:lnTo>
                <a:lnTo>
                  <a:pt x="3" y="370"/>
                </a:lnTo>
                <a:lnTo>
                  <a:pt x="1" y="354"/>
                </a:lnTo>
                <a:lnTo>
                  <a:pt x="0" y="339"/>
                </a:lnTo>
                <a:lnTo>
                  <a:pt x="0" y="321"/>
                </a:lnTo>
                <a:lnTo>
                  <a:pt x="0" y="321"/>
                </a:lnTo>
                <a:lnTo>
                  <a:pt x="0" y="305"/>
                </a:lnTo>
                <a:lnTo>
                  <a:pt x="1" y="288"/>
                </a:lnTo>
                <a:lnTo>
                  <a:pt x="3" y="272"/>
                </a:lnTo>
                <a:lnTo>
                  <a:pt x="6" y="256"/>
                </a:lnTo>
                <a:lnTo>
                  <a:pt x="10" y="242"/>
                </a:lnTo>
                <a:lnTo>
                  <a:pt x="14" y="226"/>
                </a:lnTo>
                <a:lnTo>
                  <a:pt x="19" y="211"/>
                </a:lnTo>
                <a:lnTo>
                  <a:pt x="25" y="196"/>
                </a:lnTo>
                <a:lnTo>
                  <a:pt x="31" y="182"/>
                </a:lnTo>
                <a:lnTo>
                  <a:pt x="38" y="169"/>
                </a:lnTo>
                <a:lnTo>
                  <a:pt x="46" y="155"/>
                </a:lnTo>
                <a:lnTo>
                  <a:pt x="54" y="141"/>
                </a:lnTo>
                <a:lnTo>
                  <a:pt x="63" y="129"/>
                </a:lnTo>
                <a:lnTo>
                  <a:pt x="72" y="117"/>
                </a:lnTo>
                <a:lnTo>
                  <a:pt x="83" y="105"/>
                </a:lnTo>
                <a:lnTo>
                  <a:pt x="94" y="95"/>
                </a:lnTo>
                <a:lnTo>
                  <a:pt x="104" y="83"/>
                </a:lnTo>
                <a:lnTo>
                  <a:pt x="117" y="73"/>
                </a:lnTo>
                <a:lnTo>
                  <a:pt x="128" y="64"/>
                </a:lnTo>
                <a:lnTo>
                  <a:pt x="141" y="55"/>
                </a:lnTo>
                <a:lnTo>
                  <a:pt x="154" y="47"/>
                </a:lnTo>
                <a:lnTo>
                  <a:pt x="168" y="39"/>
                </a:lnTo>
                <a:lnTo>
                  <a:pt x="182" y="32"/>
                </a:lnTo>
                <a:lnTo>
                  <a:pt x="195" y="25"/>
                </a:lnTo>
                <a:lnTo>
                  <a:pt x="210" y="19"/>
                </a:lnTo>
                <a:lnTo>
                  <a:pt x="225" y="15"/>
                </a:lnTo>
                <a:lnTo>
                  <a:pt x="240" y="10"/>
                </a:lnTo>
                <a:lnTo>
                  <a:pt x="256" y="7"/>
                </a:lnTo>
                <a:lnTo>
                  <a:pt x="272" y="4"/>
                </a:lnTo>
                <a:lnTo>
                  <a:pt x="288" y="1"/>
                </a:lnTo>
                <a:lnTo>
                  <a:pt x="304" y="0"/>
                </a:lnTo>
                <a:lnTo>
                  <a:pt x="321" y="0"/>
                </a:lnTo>
                <a:lnTo>
                  <a:pt x="321" y="0"/>
                </a:lnTo>
                <a:lnTo>
                  <a:pt x="337" y="0"/>
                </a:lnTo>
                <a:lnTo>
                  <a:pt x="354" y="1"/>
                </a:lnTo>
                <a:lnTo>
                  <a:pt x="370" y="4"/>
                </a:lnTo>
                <a:lnTo>
                  <a:pt x="386" y="7"/>
                </a:lnTo>
                <a:lnTo>
                  <a:pt x="401" y="10"/>
                </a:lnTo>
                <a:lnTo>
                  <a:pt x="416" y="15"/>
                </a:lnTo>
                <a:lnTo>
                  <a:pt x="431" y="19"/>
                </a:lnTo>
                <a:lnTo>
                  <a:pt x="446" y="25"/>
                </a:lnTo>
                <a:lnTo>
                  <a:pt x="460" y="32"/>
                </a:lnTo>
                <a:lnTo>
                  <a:pt x="473" y="39"/>
                </a:lnTo>
                <a:lnTo>
                  <a:pt x="487" y="47"/>
                </a:lnTo>
                <a:lnTo>
                  <a:pt x="501" y="55"/>
                </a:lnTo>
                <a:lnTo>
                  <a:pt x="513" y="64"/>
                </a:lnTo>
                <a:lnTo>
                  <a:pt x="525" y="73"/>
                </a:lnTo>
                <a:lnTo>
                  <a:pt x="537" y="83"/>
                </a:lnTo>
                <a:lnTo>
                  <a:pt x="547" y="95"/>
                </a:lnTo>
                <a:lnTo>
                  <a:pt x="559" y="105"/>
                </a:lnTo>
                <a:lnTo>
                  <a:pt x="569" y="117"/>
                </a:lnTo>
                <a:lnTo>
                  <a:pt x="578" y="129"/>
                </a:lnTo>
                <a:lnTo>
                  <a:pt x="587" y="141"/>
                </a:lnTo>
                <a:lnTo>
                  <a:pt x="595" y="155"/>
                </a:lnTo>
                <a:lnTo>
                  <a:pt x="603" y="169"/>
                </a:lnTo>
                <a:lnTo>
                  <a:pt x="610" y="182"/>
                </a:lnTo>
                <a:lnTo>
                  <a:pt x="617" y="196"/>
                </a:lnTo>
                <a:lnTo>
                  <a:pt x="623" y="211"/>
                </a:lnTo>
                <a:lnTo>
                  <a:pt x="627" y="226"/>
                </a:lnTo>
                <a:lnTo>
                  <a:pt x="632" y="242"/>
                </a:lnTo>
                <a:lnTo>
                  <a:pt x="635" y="256"/>
                </a:lnTo>
                <a:lnTo>
                  <a:pt x="639" y="272"/>
                </a:lnTo>
                <a:lnTo>
                  <a:pt x="641" y="288"/>
                </a:lnTo>
                <a:lnTo>
                  <a:pt x="642" y="305"/>
                </a:lnTo>
                <a:lnTo>
                  <a:pt x="642" y="321"/>
                </a:lnTo>
                <a:lnTo>
                  <a:pt x="642" y="32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endParaRPr lang="en-US" altLang="zh-CN" sz="24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sz="24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MH_SubTitle_4"/>
          <p:cNvSpPr/>
          <p:nvPr>
            <p:custDataLst>
              <p:tags r:id="rId5"/>
            </p:custDataLst>
          </p:nvPr>
        </p:nvSpPr>
        <p:spPr bwMode="auto">
          <a:xfrm>
            <a:off x="8610600" y="3349625"/>
            <a:ext cx="1392238" cy="1393825"/>
          </a:xfrm>
          <a:custGeom>
            <a:avLst/>
            <a:gdLst>
              <a:gd name="T0" fmla="*/ 643 w 643"/>
              <a:gd name="T1" fmla="*/ 339 h 643"/>
              <a:gd name="T2" fmla="*/ 636 w 643"/>
              <a:gd name="T3" fmla="*/ 387 h 643"/>
              <a:gd name="T4" fmla="*/ 623 w 643"/>
              <a:gd name="T5" fmla="*/ 432 h 643"/>
              <a:gd name="T6" fmla="*/ 604 w 643"/>
              <a:gd name="T7" fmla="*/ 474 h 643"/>
              <a:gd name="T8" fmla="*/ 579 w 643"/>
              <a:gd name="T9" fmla="*/ 514 h 643"/>
              <a:gd name="T10" fmla="*/ 549 w 643"/>
              <a:gd name="T11" fmla="*/ 549 h 643"/>
              <a:gd name="T12" fmla="*/ 514 w 643"/>
              <a:gd name="T13" fmla="*/ 579 h 643"/>
              <a:gd name="T14" fmla="*/ 475 w 643"/>
              <a:gd name="T15" fmla="*/ 604 h 643"/>
              <a:gd name="T16" fmla="*/ 432 w 643"/>
              <a:gd name="T17" fmla="*/ 624 h 643"/>
              <a:gd name="T18" fmla="*/ 386 w 643"/>
              <a:gd name="T19" fmla="*/ 636 h 643"/>
              <a:gd name="T20" fmla="*/ 338 w 643"/>
              <a:gd name="T21" fmla="*/ 643 h 643"/>
              <a:gd name="T22" fmla="*/ 305 w 643"/>
              <a:gd name="T23" fmla="*/ 643 h 643"/>
              <a:gd name="T24" fmla="*/ 256 w 643"/>
              <a:gd name="T25" fmla="*/ 636 h 643"/>
              <a:gd name="T26" fmla="*/ 211 w 643"/>
              <a:gd name="T27" fmla="*/ 624 h 643"/>
              <a:gd name="T28" fmla="*/ 169 w 643"/>
              <a:gd name="T29" fmla="*/ 604 h 643"/>
              <a:gd name="T30" fmla="*/ 129 w 643"/>
              <a:gd name="T31" fmla="*/ 579 h 643"/>
              <a:gd name="T32" fmla="*/ 95 w 643"/>
              <a:gd name="T33" fmla="*/ 549 h 643"/>
              <a:gd name="T34" fmla="*/ 64 w 643"/>
              <a:gd name="T35" fmla="*/ 514 h 643"/>
              <a:gd name="T36" fmla="*/ 39 w 643"/>
              <a:gd name="T37" fmla="*/ 474 h 643"/>
              <a:gd name="T38" fmla="*/ 19 w 643"/>
              <a:gd name="T39" fmla="*/ 432 h 643"/>
              <a:gd name="T40" fmla="*/ 7 w 643"/>
              <a:gd name="T41" fmla="*/ 387 h 643"/>
              <a:gd name="T42" fmla="*/ 0 w 643"/>
              <a:gd name="T43" fmla="*/ 339 h 643"/>
              <a:gd name="T44" fmla="*/ 0 w 643"/>
              <a:gd name="T45" fmla="*/ 306 h 643"/>
              <a:gd name="T46" fmla="*/ 7 w 643"/>
              <a:gd name="T47" fmla="*/ 257 h 643"/>
              <a:gd name="T48" fmla="*/ 19 w 643"/>
              <a:gd name="T49" fmla="*/ 211 h 643"/>
              <a:gd name="T50" fmla="*/ 39 w 643"/>
              <a:gd name="T51" fmla="*/ 169 h 643"/>
              <a:gd name="T52" fmla="*/ 64 w 643"/>
              <a:gd name="T53" fmla="*/ 129 h 643"/>
              <a:gd name="T54" fmla="*/ 95 w 643"/>
              <a:gd name="T55" fmla="*/ 95 h 643"/>
              <a:gd name="T56" fmla="*/ 129 w 643"/>
              <a:gd name="T57" fmla="*/ 64 h 643"/>
              <a:gd name="T58" fmla="*/ 169 w 643"/>
              <a:gd name="T59" fmla="*/ 39 h 643"/>
              <a:gd name="T60" fmla="*/ 211 w 643"/>
              <a:gd name="T61" fmla="*/ 20 h 643"/>
              <a:gd name="T62" fmla="*/ 256 w 643"/>
              <a:gd name="T63" fmla="*/ 7 h 643"/>
              <a:gd name="T64" fmla="*/ 305 w 643"/>
              <a:gd name="T65" fmla="*/ 0 h 643"/>
              <a:gd name="T66" fmla="*/ 338 w 643"/>
              <a:gd name="T67" fmla="*/ 0 h 643"/>
              <a:gd name="T68" fmla="*/ 386 w 643"/>
              <a:gd name="T69" fmla="*/ 7 h 643"/>
              <a:gd name="T70" fmla="*/ 432 w 643"/>
              <a:gd name="T71" fmla="*/ 20 h 643"/>
              <a:gd name="T72" fmla="*/ 475 w 643"/>
              <a:gd name="T73" fmla="*/ 39 h 643"/>
              <a:gd name="T74" fmla="*/ 514 w 643"/>
              <a:gd name="T75" fmla="*/ 64 h 643"/>
              <a:gd name="T76" fmla="*/ 549 w 643"/>
              <a:gd name="T77" fmla="*/ 95 h 643"/>
              <a:gd name="T78" fmla="*/ 579 w 643"/>
              <a:gd name="T79" fmla="*/ 129 h 643"/>
              <a:gd name="T80" fmla="*/ 604 w 643"/>
              <a:gd name="T81" fmla="*/ 169 h 643"/>
              <a:gd name="T82" fmla="*/ 623 w 643"/>
              <a:gd name="T83" fmla="*/ 211 h 643"/>
              <a:gd name="T84" fmla="*/ 636 w 643"/>
              <a:gd name="T85" fmla="*/ 257 h 643"/>
              <a:gd name="T86" fmla="*/ 643 w 643"/>
              <a:gd name="T87" fmla="*/ 306 h 6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643" h="643">
                <a:moveTo>
                  <a:pt x="643" y="322"/>
                </a:moveTo>
                <a:lnTo>
                  <a:pt x="643" y="322"/>
                </a:lnTo>
                <a:lnTo>
                  <a:pt x="643" y="339"/>
                </a:lnTo>
                <a:lnTo>
                  <a:pt x="642" y="355"/>
                </a:lnTo>
                <a:lnTo>
                  <a:pt x="639" y="371"/>
                </a:lnTo>
                <a:lnTo>
                  <a:pt x="636" y="387"/>
                </a:lnTo>
                <a:lnTo>
                  <a:pt x="632" y="403"/>
                </a:lnTo>
                <a:lnTo>
                  <a:pt x="628" y="417"/>
                </a:lnTo>
                <a:lnTo>
                  <a:pt x="623" y="432"/>
                </a:lnTo>
                <a:lnTo>
                  <a:pt x="618" y="447"/>
                </a:lnTo>
                <a:lnTo>
                  <a:pt x="611" y="461"/>
                </a:lnTo>
                <a:lnTo>
                  <a:pt x="604" y="474"/>
                </a:lnTo>
                <a:lnTo>
                  <a:pt x="596" y="488"/>
                </a:lnTo>
                <a:lnTo>
                  <a:pt x="588" y="502"/>
                </a:lnTo>
                <a:lnTo>
                  <a:pt x="579" y="514"/>
                </a:lnTo>
                <a:lnTo>
                  <a:pt x="570" y="526"/>
                </a:lnTo>
                <a:lnTo>
                  <a:pt x="559" y="538"/>
                </a:lnTo>
                <a:lnTo>
                  <a:pt x="549" y="549"/>
                </a:lnTo>
                <a:lnTo>
                  <a:pt x="538" y="560"/>
                </a:lnTo>
                <a:lnTo>
                  <a:pt x="526" y="570"/>
                </a:lnTo>
                <a:lnTo>
                  <a:pt x="514" y="579"/>
                </a:lnTo>
                <a:lnTo>
                  <a:pt x="501" y="588"/>
                </a:lnTo>
                <a:lnTo>
                  <a:pt x="488" y="596"/>
                </a:lnTo>
                <a:lnTo>
                  <a:pt x="475" y="604"/>
                </a:lnTo>
                <a:lnTo>
                  <a:pt x="460" y="611"/>
                </a:lnTo>
                <a:lnTo>
                  <a:pt x="447" y="618"/>
                </a:lnTo>
                <a:lnTo>
                  <a:pt x="432" y="624"/>
                </a:lnTo>
                <a:lnTo>
                  <a:pt x="417" y="628"/>
                </a:lnTo>
                <a:lnTo>
                  <a:pt x="402" y="633"/>
                </a:lnTo>
                <a:lnTo>
                  <a:pt x="386" y="636"/>
                </a:lnTo>
                <a:lnTo>
                  <a:pt x="370" y="640"/>
                </a:lnTo>
                <a:lnTo>
                  <a:pt x="354" y="642"/>
                </a:lnTo>
                <a:lnTo>
                  <a:pt x="338" y="643"/>
                </a:lnTo>
                <a:lnTo>
                  <a:pt x="321" y="643"/>
                </a:lnTo>
                <a:lnTo>
                  <a:pt x="321" y="643"/>
                </a:lnTo>
                <a:lnTo>
                  <a:pt x="305" y="643"/>
                </a:lnTo>
                <a:lnTo>
                  <a:pt x="288" y="642"/>
                </a:lnTo>
                <a:lnTo>
                  <a:pt x="272" y="640"/>
                </a:lnTo>
                <a:lnTo>
                  <a:pt x="256" y="636"/>
                </a:lnTo>
                <a:lnTo>
                  <a:pt x="242" y="633"/>
                </a:lnTo>
                <a:lnTo>
                  <a:pt x="226" y="628"/>
                </a:lnTo>
                <a:lnTo>
                  <a:pt x="211" y="624"/>
                </a:lnTo>
                <a:lnTo>
                  <a:pt x="196" y="618"/>
                </a:lnTo>
                <a:lnTo>
                  <a:pt x="182" y="611"/>
                </a:lnTo>
                <a:lnTo>
                  <a:pt x="169" y="604"/>
                </a:lnTo>
                <a:lnTo>
                  <a:pt x="155" y="596"/>
                </a:lnTo>
                <a:lnTo>
                  <a:pt x="141" y="588"/>
                </a:lnTo>
                <a:lnTo>
                  <a:pt x="129" y="579"/>
                </a:lnTo>
                <a:lnTo>
                  <a:pt x="117" y="570"/>
                </a:lnTo>
                <a:lnTo>
                  <a:pt x="105" y="560"/>
                </a:lnTo>
                <a:lnTo>
                  <a:pt x="95" y="549"/>
                </a:lnTo>
                <a:lnTo>
                  <a:pt x="83" y="538"/>
                </a:lnTo>
                <a:lnTo>
                  <a:pt x="73" y="526"/>
                </a:lnTo>
                <a:lnTo>
                  <a:pt x="64" y="514"/>
                </a:lnTo>
                <a:lnTo>
                  <a:pt x="55" y="502"/>
                </a:lnTo>
                <a:lnTo>
                  <a:pt x="47" y="488"/>
                </a:lnTo>
                <a:lnTo>
                  <a:pt x="39" y="474"/>
                </a:lnTo>
                <a:lnTo>
                  <a:pt x="32" y="461"/>
                </a:lnTo>
                <a:lnTo>
                  <a:pt x="25" y="447"/>
                </a:lnTo>
                <a:lnTo>
                  <a:pt x="19" y="432"/>
                </a:lnTo>
                <a:lnTo>
                  <a:pt x="15" y="417"/>
                </a:lnTo>
                <a:lnTo>
                  <a:pt x="10" y="403"/>
                </a:lnTo>
                <a:lnTo>
                  <a:pt x="7" y="387"/>
                </a:lnTo>
                <a:lnTo>
                  <a:pt x="4" y="371"/>
                </a:lnTo>
                <a:lnTo>
                  <a:pt x="2" y="355"/>
                </a:lnTo>
                <a:lnTo>
                  <a:pt x="0" y="339"/>
                </a:lnTo>
                <a:lnTo>
                  <a:pt x="0" y="322"/>
                </a:lnTo>
                <a:lnTo>
                  <a:pt x="0" y="322"/>
                </a:lnTo>
                <a:lnTo>
                  <a:pt x="0" y="306"/>
                </a:lnTo>
                <a:lnTo>
                  <a:pt x="2" y="289"/>
                </a:lnTo>
                <a:lnTo>
                  <a:pt x="4" y="273"/>
                </a:lnTo>
                <a:lnTo>
                  <a:pt x="7" y="257"/>
                </a:lnTo>
                <a:lnTo>
                  <a:pt x="10" y="242"/>
                </a:lnTo>
                <a:lnTo>
                  <a:pt x="15" y="226"/>
                </a:lnTo>
                <a:lnTo>
                  <a:pt x="19" y="211"/>
                </a:lnTo>
                <a:lnTo>
                  <a:pt x="25" y="196"/>
                </a:lnTo>
                <a:lnTo>
                  <a:pt x="32" y="183"/>
                </a:lnTo>
                <a:lnTo>
                  <a:pt x="39" y="169"/>
                </a:lnTo>
                <a:lnTo>
                  <a:pt x="47" y="155"/>
                </a:lnTo>
                <a:lnTo>
                  <a:pt x="55" y="142"/>
                </a:lnTo>
                <a:lnTo>
                  <a:pt x="64" y="129"/>
                </a:lnTo>
                <a:lnTo>
                  <a:pt x="73" y="118"/>
                </a:lnTo>
                <a:lnTo>
                  <a:pt x="83" y="105"/>
                </a:lnTo>
                <a:lnTo>
                  <a:pt x="95" y="95"/>
                </a:lnTo>
                <a:lnTo>
                  <a:pt x="105" y="84"/>
                </a:lnTo>
                <a:lnTo>
                  <a:pt x="117" y="73"/>
                </a:lnTo>
                <a:lnTo>
                  <a:pt x="129" y="64"/>
                </a:lnTo>
                <a:lnTo>
                  <a:pt x="141" y="55"/>
                </a:lnTo>
                <a:lnTo>
                  <a:pt x="155" y="47"/>
                </a:lnTo>
                <a:lnTo>
                  <a:pt x="169" y="39"/>
                </a:lnTo>
                <a:lnTo>
                  <a:pt x="182" y="32"/>
                </a:lnTo>
                <a:lnTo>
                  <a:pt x="196" y="26"/>
                </a:lnTo>
                <a:lnTo>
                  <a:pt x="211" y="20"/>
                </a:lnTo>
                <a:lnTo>
                  <a:pt x="226" y="15"/>
                </a:lnTo>
                <a:lnTo>
                  <a:pt x="242" y="11"/>
                </a:lnTo>
                <a:lnTo>
                  <a:pt x="256" y="7"/>
                </a:lnTo>
                <a:lnTo>
                  <a:pt x="272" y="4"/>
                </a:lnTo>
                <a:lnTo>
                  <a:pt x="288" y="2"/>
                </a:lnTo>
                <a:lnTo>
                  <a:pt x="305" y="0"/>
                </a:lnTo>
                <a:lnTo>
                  <a:pt x="321" y="0"/>
                </a:lnTo>
                <a:lnTo>
                  <a:pt x="321" y="0"/>
                </a:lnTo>
                <a:lnTo>
                  <a:pt x="338" y="0"/>
                </a:lnTo>
                <a:lnTo>
                  <a:pt x="354" y="2"/>
                </a:lnTo>
                <a:lnTo>
                  <a:pt x="370" y="4"/>
                </a:lnTo>
                <a:lnTo>
                  <a:pt x="386" y="7"/>
                </a:lnTo>
                <a:lnTo>
                  <a:pt x="402" y="11"/>
                </a:lnTo>
                <a:lnTo>
                  <a:pt x="417" y="15"/>
                </a:lnTo>
                <a:lnTo>
                  <a:pt x="432" y="20"/>
                </a:lnTo>
                <a:lnTo>
                  <a:pt x="447" y="26"/>
                </a:lnTo>
                <a:lnTo>
                  <a:pt x="460" y="32"/>
                </a:lnTo>
                <a:lnTo>
                  <a:pt x="475" y="39"/>
                </a:lnTo>
                <a:lnTo>
                  <a:pt x="488" y="47"/>
                </a:lnTo>
                <a:lnTo>
                  <a:pt x="501" y="55"/>
                </a:lnTo>
                <a:lnTo>
                  <a:pt x="514" y="64"/>
                </a:lnTo>
                <a:lnTo>
                  <a:pt x="526" y="73"/>
                </a:lnTo>
                <a:lnTo>
                  <a:pt x="538" y="84"/>
                </a:lnTo>
                <a:lnTo>
                  <a:pt x="549" y="95"/>
                </a:lnTo>
                <a:lnTo>
                  <a:pt x="559" y="105"/>
                </a:lnTo>
                <a:lnTo>
                  <a:pt x="570" y="118"/>
                </a:lnTo>
                <a:lnTo>
                  <a:pt x="579" y="129"/>
                </a:lnTo>
                <a:lnTo>
                  <a:pt x="588" y="142"/>
                </a:lnTo>
                <a:lnTo>
                  <a:pt x="596" y="155"/>
                </a:lnTo>
                <a:lnTo>
                  <a:pt x="604" y="169"/>
                </a:lnTo>
                <a:lnTo>
                  <a:pt x="611" y="183"/>
                </a:lnTo>
                <a:lnTo>
                  <a:pt x="618" y="196"/>
                </a:lnTo>
                <a:lnTo>
                  <a:pt x="623" y="211"/>
                </a:lnTo>
                <a:lnTo>
                  <a:pt x="628" y="226"/>
                </a:lnTo>
                <a:lnTo>
                  <a:pt x="632" y="242"/>
                </a:lnTo>
                <a:lnTo>
                  <a:pt x="636" y="257"/>
                </a:lnTo>
                <a:lnTo>
                  <a:pt x="639" y="273"/>
                </a:lnTo>
                <a:lnTo>
                  <a:pt x="642" y="289"/>
                </a:lnTo>
                <a:lnTo>
                  <a:pt x="643" y="306"/>
                </a:lnTo>
                <a:lnTo>
                  <a:pt x="643" y="322"/>
                </a:lnTo>
                <a:lnTo>
                  <a:pt x="643" y="32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="ctr" anchorCtr="1">
            <a:normAutofit/>
          </a:bodyPr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endParaRPr lang="en-US" altLang="zh-CN" sz="2400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sz="2400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MH_SubTitle_3"/>
          <p:cNvSpPr/>
          <p:nvPr>
            <p:custDataLst>
              <p:tags r:id="rId6"/>
            </p:custDataLst>
          </p:nvPr>
        </p:nvSpPr>
        <p:spPr bwMode="auto">
          <a:xfrm>
            <a:off x="6465888" y="3573463"/>
            <a:ext cx="1393825" cy="1392237"/>
          </a:xfrm>
          <a:custGeom>
            <a:avLst/>
            <a:gdLst>
              <a:gd name="T0" fmla="*/ 643 w 643"/>
              <a:gd name="T1" fmla="*/ 339 h 643"/>
              <a:gd name="T2" fmla="*/ 636 w 643"/>
              <a:gd name="T3" fmla="*/ 387 h 643"/>
              <a:gd name="T4" fmla="*/ 623 w 643"/>
              <a:gd name="T5" fmla="*/ 432 h 643"/>
              <a:gd name="T6" fmla="*/ 604 w 643"/>
              <a:gd name="T7" fmla="*/ 474 h 643"/>
              <a:gd name="T8" fmla="*/ 579 w 643"/>
              <a:gd name="T9" fmla="*/ 514 h 643"/>
              <a:gd name="T10" fmla="*/ 548 w 643"/>
              <a:gd name="T11" fmla="*/ 549 h 643"/>
              <a:gd name="T12" fmla="*/ 514 w 643"/>
              <a:gd name="T13" fmla="*/ 579 h 643"/>
              <a:gd name="T14" fmla="*/ 474 w 643"/>
              <a:gd name="T15" fmla="*/ 604 h 643"/>
              <a:gd name="T16" fmla="*/ 432 w 643"/>
              <a:gd name="T17" fmla="*/ 624 h 643"/>
              <a:gd name="T18" fmla="*/ 387 w 643"/>
              <a:gd name="T19" fmla="*/ 636 h 643"/>
              <a:gd name="T20" fmla="*/ 339 w 643"/>
              <a:gd name="T21" fmla="*/ 643 h 643"/>
              <a:gd name="T22" fmla="*/ 306 w 643"/>
              <a:gd name="T23" fmla="*/ 643 h 643"/>
              <a:gd name="T24" fmla="*/ 257 w 643"/>
              <a:gd name="T25" fmla="*/ 636 h 643"/>
              <a:gd name="T26" fmla="*/ 211 w 643"/>
              <a:gd name="T27" fmla="*/ 624 h 643"/>
              <a:gd name="T28" fmla="*/ 169 w 643"/>
              <a:gd name="T29" fmla="*/ 604 h 643"/>
              <a:gd name="T30" fmla="*/ 129 w 643"/>
              <a:gd name="T31" fmla="*/ 579 h 643"/>
              <a:gd name="T32" fmla="*/ 95 w 643"/>
              <a:gd name="T33" fmla="*/ 549 h 643"/>
              <a:gd name="T34" fmla="*/ 64 w 643"/>
              <a:gd name="T35" fmla="*/ 514 h 643"/>
              <a:gd name="T36" fmla="*/ 39 w 643"/>
              <a:gd name="T37" fmla="*/ 474 h 643"/>
              <a:gd name="T38" fmla="*/ 20 w 643"/>
              <a:gd name="T39" fmla="*/ 432 h 643"/>
              <a:gd name="T40" fmla="*/ 7 w 643"/>
              <a:gd name="T41" fmla="*/ 387 h 643"/>
              <a:gd name="T42" fmla="*/ 0 w 643"/>
              <a:gd name="T43" fmla="*/ 339 h 643"/>
              <a:gd name="T44" fmla="*/ 0 w 643"/>
              <a:gd name="T45" fmla="*/ 306 h 643"/>
              <a:gd name="T46" fmla="*/ 7 w 643"/>
              <a:gd name="T47" fmla="*/ 257 h 643"/>
              <a:gd name="T48" fmla="*/ 20 w 643"/>
              <a:gd name="T49" fmla="*/ 211 h 643"/>
              <a:gd name="T50" fmla="*/ 39 w 643"/>
              <a:gd name="T51" fmla="*/ 169 h 643"/>
              <a:gd name="T52" fmla="*/ 64 w 643"/>
              <a:gd name="T53" fmla="*/ 129 h 643"/>
              <a:gd name="T54" fmla="*/ 95 w 643"/>
              <a:gd name="T55" fmla="*/ 95 h 643"/>
              <a:gd name="T56" fmla="*/ 129 w 643"/>
              <a:gd name="T57" fmla="*/ 64 h 643"/>
              <a:gd name="T58" fmla="*/ 169 w 643"/>
              <a:gd name="T59" fmla="*/ 39 h 643"/>
              <a:gd name="T60" fmla="*/ 211 w 643"/>
              <a:gd name="T61" fmla="*/ 20 h 643"/>
              <a:gd name="T62" fmla="*/ 257 w 643"/>
              <a:gd name="T63" fmla="*/ 7 h 643"/>
              <a:gd name="T64" fmla="*/ 306 w 643"/>
              <a:gd name="T65" fmla="*/ 0 h 643"/>
              <a:gd name="T66" fmla="*/ 339 w 643"/>
              <a:gd name="T67" fmla="*/ 0 h 643"/>
              <a:gd name="T68" fmla="*/ 387 w 643"/>
              <a:gd name="T69" fmla="*/ 7 h 643"/>
              <a:gd name="T70" fmla="*/ 432 w 643"/>
              <a:gd name="T71" fmla="*/ 20 h 643"/>
              <a:gd name="T72" fmla="*/ 474 w 643"/>
              <a:gd name="T73" fmla="*/ 39 h 643"/>
              <a:gd name="T74" fmla="*/ 514 w 643"/>
              <a:gd name="T75" fmla="*/ 64 h 643"/>
              <a:gd name="T76" fmla="*/ 548 w 643"/>
              <a:gd name="T77" fmla="*/ 95 h 643"/>
              <a:gd name="T78" fmla="*/ 579 w 643"/>
              <a:gd name="T79" fmla="*/ 129 h 643"/>
              <a:gd name="T80" fmla="*/ 604 w 643"/>
              <a:gd name="T81" fmla="*/ 169 h 643"/>
              <a:gd name="T82" fmla="*/ 623 w 643"/>
              <a:gd name="T83" fmla="*/ 211 h 643"/>
              <a:gd name="T84" fmla="*/ 636 w 643"/>
              <a:gd name="T85" fmla="*/ 257 h 643"/>
              <a:gd name="T86" fmla="*/ 643 w 643"/>
              <a:gd name="T87" fmla="*/ 306 h 6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643" h="643">
                <a:moveTo>
                  <a:pt x="643" y="322"/>
                </a:moveTo>
                <a:lnTo>
                  <a:pt x="643" y="322"/>
                </a:lnTo>
                <a:lnTo>
                  <a:pt x="643" y="339"/>
                </a:lnTo>
                <a:lnTo>
                  <a:pt x="642" y="355"/>
                </a:lnTo>
                <a:lnTo>
                  <a:pt x="639" y="371"/>
                </a:lnTo>
                <a:lnTo>
                  <a:pt x="636" y="387"/>
                </a:lnTo>
                <a:lnTo>
                  <a:pt x="633" y="403"/>
                </a:lnTo>
                <a:lnTo>
                  <a:pt x="628" y="417"/>
                </a:lnTo>
                <a:lnTo>
                  <a:pt x="623" y="432"/>
                </a:lnTo>
                <a:lnTo>
                  <a:pt x="618" y="447"/>
                </a:lnTo>
                <a:lnTo>
                  <a:pt x="611" y="461"/>
                </a:lnTo>
                <a:lnTo>
                  <a:pt x="604" y="474"/>
                </a:lnTo>
                <a:lnTo>
                  <a:pt x="596" y="488"/>
                </a:lnTo>
                <a:lnTo>
                  <a:pt x="588" y="502"/>
                </a:lnTo>
                <a:lnTo>
                  <a:pt x="579" y="514"/>
                </a:lnTo>
                <a:lnTo>
                  <a:pt x="570" y="526"/>
                </a:lnTo>
                <a:lnTo>
                  <a:pt x="560" y="538"/>
                </a:lnTo>
                <a:lnTo>
                  <a:pt x="548" y="549"/>
                </a:lnTo>
                <a:lnTo>
                  <a:pt x="538" y="560"/>
                </a:lnTo>
                <a:lnTo>
                  <a:pt x="526" y="570"/>
                </a:lnTo>
                <a:lnTo>
                  <a:pt x="514" y="579"/>
                </a:lnTo>
                <a:lnTo>
                  <a:pt x="502" y="588"/>
                </a:lnTo>
                <a:lnTo>
                  <a:pt x="488" y="596"/>
                </a:lnTo>
                <a:lnTo>
                  <a:pt x="474" y="604"/>
                </a:lnTo>
                <a:lnTo>
                  <a:pt x="461" y="611"/>
                </a:lnTo>
                <a:lnTo>
                  <a:pt x="447" y="618"/>
                </a:lnTo>
                <a:lnTo>
                  <a:pt x="432" y="624"/>
                </a:lnTo>
                <a:lnTo>
                  <a:pt x="417" y="628"/>
                </a:lnTo>
                <a:lnTo>
                  <a:pt x="402" y="633"/>
                </a:lnTo>
                <a:lnTo>
                  <a:pt x="387" y="636"/>
                </a:lnTo>
                <a:lnTo>
                  <a:pt x="371" y="640"/>
                </a:lnTo>
                <a:lnTo>
                  <a:pt x="355" y="642"/>
                </a:lnTo>
                <a:lnTo>
                  <a:pt x="339" y="643"/>
                </a:lnTo>
                <a:lnTo>
                  <a:pt x="322" y="643"/>
                </a:lnTo>
                <a:lnTo>
                  <a:pt x="322" y="643"/>
                </a:lnTo>
                <a:lnTo>
                  <a:pt x="306" y="643"/>
                </a:lnTo>
                <a:lnTo>
                  <a:pt x="289" y="642"/>
                </a:lnTo>
                <a:lnTo>
                  <a:pt x="273" y="640"/>
                </a:lnTo>
                <a:lnTo>
                  <a:pt x="257" y="636"/>
                </a:lnTo>
                <a:lnTo>
                  <a:pt x="242" y="633"/>
                </a:lnTo>
                <a:lnTo>
                  <a:pt x="226" y="628"/>
                </a:lnTo>
                <a:lnTo>
                  <a:pt x="211" y="624"/>
                </a:lnTo>
                <a:lnTo>
                  <a:pt x="196" y="618"/>
                </a:lnTo>
                <a:lnTo>
                  <a:pt x="183" y="611"/>
                </a:lnTo>
                <a:lnTo>
                  <a:pt x="169" y="604"/>
                </a:lnTo>
                <a:lnTo>
                  <a:pt x="155" y="596"/>
                </a:lnTo>
                <a:lnTo>
                  <a:pt x="142" y="588"/>
                </a:lnTo>
                <a:lnTo>
                  <a:pt x="129" y="579"/>
                </a:lnTo>
                <a:lnTo>
                  <a:pt x="118" y="570"/>
                </a:lnTo>
                <a:lnTo>
                  <a:pt x="105" y="560"/>
                </a:lnTo>
                <a:lnTo>
                  <a:pt x="95" y="549"/>
                </a:lnTo>
                <a:lnTo>
                  <a:pt x="83" y="538"/>
                </a:lnTo>
                <a:lnTo>
                  <a:pt x="73" y="526"/>
                </a:lnTo>
                <a:lnTo>
                  <a:pt x="64" y="514"/>
                </a:lnTo>
                <a:lnTo>
                  <a:pt x="55" y="502"/>
                </a:lnTo>
                <a:lnTo>
                  <a:pt x="47" y="488"/>
                </a:lnTo>
                <a:lnTo>
                  <a:pt x="39" y="474"/>
                </a:lnTo>
                <a:lnTo>
                  <a:pt x="32" y="461"/>
                </a:lnTo>
                <a:lnTo>
                  <a:pt x="25" y="447"/>
                </a:lnTo>
                <a:lnTo>
                  <a:pt x="20" y="432"/>
                </a:lnTo>
                <a:lnTo>
                  <a:pt x="15" y="417"/>
                </a:lnTo>
                <a:lnTo>
                  <a:pt x="11" y="403"/>
                </a:lnTo>
                <a:lnTo>
                  <a:pt x="7" y="387"/>
                </a:lnTo>
                <a:lnTo>
                  <a:pt x="4" y="371"/>
                </a:lnTo>
                <a:lnTo>
                  <a:pt x="1" y="355"/>
                </a:lnTo>
                <a:lnTo>
                  <a:pt x="0" y="339"/>
                </a:lnTo>
                <a:lnTo>
                  <a:pt x="0" y="322"/>
                </a:lnTo>
                <a:lnTo>
                  <a:pt x="0" y="322"/>
                </a:lnTo>
                <a:lnTo>
                  <a:pt x="0" y="306"/>
                </a:lnTo>
                <a:lnTo>
                  <a:pt x="1" y="289"/>
                </a:lnTo>
                <a:lnTo>
                  <a:pt x="4" y="273"/>
                </a:lnTo>
                <a:lnTo>
                  <a:pt x="7" y="257"/>
                </a:lnTo>
                <a:lnTo>
                  <a:pt x="11" y="242"/>
                </a:lnTo>
                <a:lnTo>
                  <a:pt x="15" y="226"/>
                </a:lnTo>
                <a:lnTo>
                  <a:pt x="20" y="211"/>
                </a:lnTo>
                <a:lnTo>
                  <a:pt x="25" y="196"/>
                </a:lnTo>
                <a:lnTo>
                  <a:pt x="32" y="183"/>
                </a:lnTo>
                <a:lnTo>
                  <a:pt x="39" y="169"/>
                </a:lnTo>
                <a:lnTo>
                  <a:pt x="47" y="155"/>
                </a:lnTo>
                <a:lnTo>
                  <a:pt x="55" y="142"/>
                </a:lnTo>
                <a:lnTo>
                  <a:pt x="64" y="129"/>
                </a:lnTo>
                <a:lnTo>
                  <a:pt x="73" y="118"/>
                </a:lnTo>
                <a:lnTo>
                  <a:pt x="83" y="105"/>
                </a:lnTo>
                <a:lnTo>
                  <a:pt x="95" y="95"/>
                </a:lnTo>
                <a:lnTo>
                  <a:pt x="105" y="84"/>
                </a:lnTo>
                <a:lnTo>
                  <a:pt x="118" y="73"/>
                </a:lnTo>
                <a:lnTo>
                  <a:pt x="129" y="64"/>
                </a:lnTo>
                <a:lnTo>
                  <a:pt x="142" y="55"/>
                </a:lnTo>
                <a:lnTo>
                  <a:pt x="155" y="47"/>
                </a:lnTo>
                <a:lnTo>
                  <a:pt x="169" y="39"/>
                </a:lnTo>
                <a:lnTo>
                  <a:pt x="183" y="32"/>
                </a:lnTo>
                <a:lnTo>
                  <a:pt x="196" y="26"/>
                </a:lnTo>
                <a:lnTo>
                  <a:pt x="211" y="20"/>
                </a:lnTo>
                <a:lnTo>
                  <a:pt x="226" y="15"/>
                </a:lnTo>
                <a:lnTo>
                  <a:pt x="242" y="11"/>
                </a:lnTo>
                <a:lnTo>
                  <a:pt x="257" y="7"/>
                </a:lnTo>
                <a:lnTo>
                  <a:pt x="273" y="4"/>
                </a:lnTo>
                <a:lnTo>
                  <a:pt x="289" y="2"/>
                </a:lnTo>
                <a:lnTo>
                  <a:pt x="306" y="0"/>
                </a:lnTo>
                <a:lnTo>
                  <a:pt x="322" y="0"/>
                </a:lnTo>
                <a:lnTo>
                  <a:pt x="322" y="0"/>
                </a:lnTo>
                <a:lnTo>
                  <a:pt x="339" y="0"/>
                </a:lnTo>
                <a:lnTo>
                  <a:pt x="355" y="2"/>
                </a:lnTo>
                <a:lnTo>
                  <a:pt x="371" y="4"/>
                </a:lnTo>
                <a:lnTo>
                  <a:pt x="387" y="7"/>
                </a:lnTo>
                <a:lnTo>
                  <a:pt x="402" y="11"/>
                </a:lnTo>
                <a:lnTo>
                  <a:pt x="417" y="15"/>
                </a:lnTo>
                <a:lnTo>
                  <a:pt x="432" y="20"/>
                </a:lnTo>
                <a:lnTo>
                  <a:pt x="447" y="26"/>
                </a:lnTo>
                <a:lnTo>
                  <a:pt x="461" y="32"/>
                </a:lnTo>
                <a:lnTo>
                  <a:pt x="474" y="39"/>
                </a:lnTo>
                <a:lnTo>
                  <a:pt x="488" y="47"/>
                </a:lnTo>
                <a:lnTo>
                  <a:pt x="502" y="55"/>
                </a:lnTo>
                <a:lnTo>
                  <a:pt x="514" y="64"/>
                </a:lnTo>
                <a:lnTo>
                  <a:pt x="526" y="73"/>
                </a:lnTo>
                <a:lnTo>
                  <a:pt x="538" y="84"/>
                </a:lnTo>
                <a:lnTo>
                  <a:pt x="548" y="95"/>
                </a:lnTo>
                <a:lnTo>
                  <a:pt x="560" y="105"/>
                </a:lnTo>
                <a:lnTo>
                  <a:pt x="570" y="118"/>
                </a:lnTo>
                <a:lnTo>
                  <a:pt x="579" y="129"/>
                </a:lnTo>
                <a:lnTo>
                  <a:pt x="588" y="142"/>
                </a:lnTo>
                <a:lnTo>
                  <a:pt x="596" y="155"/>
                </a:lnTo>
                <a:lnTo>
                  <a:pt x="604" y="169"/>
                </a:lnTo>
                <a:lnTo>
                  <a:pt x="611" y="183"/>
                </a:lnTo>
                <a:lnTo>
                  <a:pt x="618" y="196"/>
                </a:lnTo>
                <a:lnTo>
                  <a:pt x="623" y="211"/>
                </a:lnTo>
                <a:lnTo>
                  <a:pt x="628" y="226"/>
                </a:lnTo>
                <a:lnTo>
                  <a:pt x="633" y="242"/>
                </a:lnTo>
                <a:lnTo>
                  <a:pt x="636" y="257"/>
                </a:lnTo>
                <a:lnTo>
                  <a:pt x="639" y="273"/>
                </a:lnTo>
                <a:lnTo>
                  <a:pt x="642" y="289"/>
                </a:lnTo>
                <a:lnTo>
                  <a:pt x="643" y="306"/>
                </a:lnTo>
                <a:lnTo>
                  <a:pt x="643" y="322"/>
                </a:lnTo>
                <a:lnTo>
                  <a:pt x="643" y="32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="ctr" anchorCtr="1">
            <a:normAutofit/>
          </a:bodyPr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endParaRPr lang="en-US" altLang="zh-CN" sz="2400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sz="2400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MH_SubTitle_1"/>
          <p:cNvSpPr txBox="1">
            <a:spLocks noChangeArrowheads="1"/>
          </p:cNvSpPr>
          <p:nvPr/>
        </p:nvSpPr>
        <p:spPr bwMode="auto">
          <a:xfrm>
            <a:off x="2155825" y="1998663"/>
            <a:ext cx="1550988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600">
                <a:solidFill>
                  <a:srgbClr val="000000"/>
                </a:solidFill>
                <a:latin typeface="宋体" panose="02010600030101010101" pitchFamily="2" charset="-122"/>
              </a:rPr>
              <a:t>zero</a:t>
            </a:r>
            <a:r>
              <a:rPr lang="zh-CN" altLang="en-US" sz="1600">
                <a:solidFill>
                  <a:srgbClr val="000000"/>
                </a:solidFill>
                <a:latin typeface="宋体" panose="02010600030101010101" pitchFamily="2" charset="-122"/>
              </a:rPr>
              <a:t>极简主义设计，极致简约风潮流所向，通用设计，完美兼容。</a:t>
            </a:r>
            <a:endParaRPr lang="zh-CN" altLang="en-US" sz="160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13" name="MH_SubTitle_1"/>
          <p:cNvSpPr txBox="1">
            <a:spLocks noChangeArrowheads="1"/>
          </p:cNvSpPr>
          <p:nvPr/>
        </p:nvSpPr>
        <p:spPr bwMode="auto">
          <a:xfrm>
            <a:off x="4278313" y="2176463"/>
            <a:ext cx="1549400" cy="104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600">
                <a:solidFill>
                  <a:srgbClr val="000000"/>
                </a:solidFill>
                <a:latin typeface="宋体" panose="02010600030101010101" pitchFamily="2" charset="-122"/>
              </a:rPr>
              <a:t>zero</a:t>
            </a:r>
            <a:r>
              <a:rPr lang="zh-CN" altLang="en-US" sz="1600">
                <a:solidFill>
                  <a:srgbClr val="000000"/>
                </a:solidFill>
                <a:latin typeface="宋体" panose="02010600030101010101" pitchFamily="2" charset="-122"/>
              </a:rPr>
              <a:t>极简主义设计，极致简约风潮流所向，通用设计，完美兼容。</a:t>
            </a:r>
            <a:endParaRPr lang="zh-CN" altLang="en-US" sz="160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14" name="MH_SubTitle_1"/>
          <p:cNvSpPr txBox="1">
            <a:spLocks noChangeArrowheads="1"/>
          </p:cNvSpPr>
          <p:nvPr/>
        </p:nvSpPr>
        <p:spPr bwMode="auto">
          <a:xfrm>
            <a:off x="6392863" y="2190750"/>
            <a:ext cx="1550987" cy="104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600">
                <a:solidFill>
                  <a:srgbClr val="000000"/>
                </a:solidFill>
                <a:latin typeface="宋体" panose="02010600030101010101" pitchFamily="2" charset="-122"/>
              </a:rPr>
              <a:t>zero</a:t>
            </a:r>
            <a:r>
              <a:rPr lang="zh-CN" altLang="en-US" sz="1600">
                <a:solidFill>
                  <a:srgbClr val="000000"/>
                </a:solidFill>
                <a:latin typeface="宋体" panose="02010600030101010101" pitchFamily="2" charset="-122"/>
              </a:rPr>
              <a:t>极简主义设计，极致简约风潮流所向，通用设计，完美兼容。</a:t>
            </a:r>
            <a:endParaRPr lang="zh-CN" altLang="en-US" sz="160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15" name="MH_SubTitle_1"/>
          <p:cNvSpPr txBox="1">
            <a:spLocks noChangeArrowheads="1"/>
          </p:cNvSpPr>
          <p:nvPr/>
        </p:nvSpPr>
        <p:spPr bwMode="auto">
          <a:xfrm>
            <a:off x="8426450" y="2071688"/>
            <a:ext cx="1550988" cy="104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600">
                <a:solidFill>
                  <a:srgbClr val="000000"/>
                </a:solidFill>
                <a:latin typeface="宋体" panose="02010600030101010101" pitchFamily="2" charset="-122"/>
              </a:rPr>
              <a:t>zero</a:t>
            </a:r>
            <a:r>
              <a:rPr lang="zh-CN" altLang="en-US" sz="1600">
                <a:solidFill>
                  <a:srgbClr val="000000"/>
                </a:solidFill>
                <a:latin typeface="宋体" panose="02010600030101010101" pitchFamily="2" charset="-122"/>
              </a:rPr>
              <a:t>极简主义设计，极致简约风潮流所向，通用设计，完美兼容。</a:t>
            </a:r>
            <a:endParaRPr lang="zh-CN" altLang="en-US" sz="160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8" grpId="0" animBg="1"/>
      <p:bldP spid="9" grpId="0" animBg="1"/>
      <p:bldP spid="10" grpId="0" animBg="1"/>
      <p:bldP spid="11" grpId="0" animBg="1"/>
      <p:bldP spid="12" grpId="0"/>
      <p:bldP spid="13" grpId="0"/>
      <p:bldP spid="14" grpId="0"/>
      <p:bldP spid="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71895" y="122494"/>
            <a:ext cx="3775393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请在此处输入您的标题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MH_Number_1"/>
          <p:cNvSpPr/>
          <p:nvPr>
            <p:custDataLst>
              <p:tags r:id="rId1"/>
            </p:custDataLst>
          </p:nvPr>
        </p:nvSpPr>
        <p:spPr>
          <a:xfrm>
            <a:off x="124880" y="92443"/>
            <a:ext cx="616535" cy="616535"/>
          </a:xfrm>
          <a:prstGeom prst="ellipse">
            <a:avLst/>
          </a:prstGeom>
          <a:solidFill>
            <a:schemeClr val="accent4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sz="2800" dirty="0">
                <a:solidFill>
                  <a:srgbClr val="30303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endParaRPr lang="zh-CN" altLang="en-US" sz="2800" dirty="0">
              <a:solidFill>
                <a:srgbClr val="30303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857745" y="657816"/>
            <a:ext cx="3566935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MH_Other_1"/>
          <p:cNvSpPr/>
          <p:nvPr>
            <p:custDataLst>
              <p:tags r:id="rId2"/>
            </p:custDataLst>
          </p:nvPr>
        </p:nvSpPr>
        <p:spPr>
          <a:xfrm>
            <a:off x="5227638" y="2803525"/>
            <a:ext cx="1736725" cy="173672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prstClr val="whit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" name="MH_SubTitle_1"/>
          <p:cNvSpPr/>
          <p:nvPr>
            <p:custDataLst>
              <p:tags r:id="rId3"/>
            </p:custDataLst>
          </p:nvPr>
        </p:nvSpPr>
        <p:spPr>
          <a:xfrm>
            <a:off x="3876675" y="2198688"/>
            <a:ext cx="2089150" cy="1430337"/>
          </a:xfrm>
          <a:custGeom>
            <a:avLst/>
            <a:gdLst>
              <a:gd name="connsiteX0" fmla="*/ 492296 w 2336641"/>
              <a:gd name="connsiteY0" fmla="*/ 0 h 1601848"/>
              <a:gd name="connsiteX1" fmla="*/ 1657485 w 2336641"/>
              <a:gd name="connsiteY1" fmla="*/ 0 h 1601848"/>
              <a:gd name="connsiteX2" fmla="*/ 1844345 w 2336641"/>
              <a:gd name="connsiteY2" fmla="*/ 0 h 1601848"/>
              <a:gd name="connsiteX3" fmla="*/ 2336641 w 2336641"/>
              <a:gd name="connsiteY3" fmla="*/ 0 h 1601848"/>
              <a:gd name="connsiteX4" fmla="*/ 2336641 w 2336641"/>
              <a:gd name="connsiteY4" fmla="*/ 340586 h 1601848"/>
              <a:gd name="connsiteX5" fmla="*/ 2336641 w 2336641"/>
              <a:gd name="connsiteY5" fmla="*/ 413428 h 1601848"/>
              <a:gd name="connsiteX6" fmla="*/ 2336641 w 2336641"/>
              <a:gd name="connsiteY6" fmla="*/ 492296 h 1601848"/>
              <a:gd name="connsiteX7" fmla="*/ 2336641 w 2336641"/>
              <a:gd name="connsiteY7" fmla="*/ 557721 h 1601848"/>
              <a:gd name="connsiteX8" fmla="*/ 2336641 w 2336641"/>
              <a:gd name="connsiteY8" fmla="*/ 1109552 h 1601848"/>
              <a:gd name="connsiteX9" fmla="*/ 1844345 w 2336641"/>
              <a:gd name="connsiteY9" fmla="*/ 1601848 h 1601848"/>
              <a:gd name="connsiteX10" fmla="*/ 679157 w 2336641"/>
              <a:gd name="connsiteY10" fmla="*/ 1601848 h 1601848"/>
              <a:gd name="connsiteX11" fmla="*/ 492296 w 2336641"/>
              <a:gd name="connsiteY11" fmla="*/ 1601848 h 1601848"/>
              <a:gd name="connsiteX12" fmla="*/ 0 w 2336641"/>
              <a:gd name="connsiteY12" fmla="*/ 1601848 h 1601848"/>
              <a:gd name="connsiteX13" fmla="*/ 0 w 2336641"/>
              <a:gd name="connsiteY13" fmla="*/ 1312171 h 1601848"/>
              <a:gd name="connsiteX14" fmla="*/ 0 w 2336641"/>
              <a:gd name="connsiteY14" fmla="*/ 1188420 h 1601848"/>
              <a:gd name="connsiteX15" fmla="*/ 0 w 2336641"/>
              <a:gd name="connsiteY15" fmla="*/ 1109552 h 1601848"/>
              <a:gd name="connsiteX16" fmla="*/ 0 w 2336641"/>
              <a:gd name="connsiteY16" fmla="*/ 1045713 h 1601848"/>
              <a:gd name="connsiteX17" fmla="*/ 0 w 2336641"/>
              <a:gd name="connsiteY17" fmla="*/ 492296 h 1601848"/>
              <a:gd name="connsiteX18" fmla="*/ 492296 w 2336641"/>
              <a:gd name="connsiteY18" fmla="*/ 0 h 1601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336641" h="1601848">
                <a:moveTo>
                  <a:pt x="492296" y="0"/>
                </a:moveTo>
                <a:lnTo>
                  <a:pt x="1657485" y="0"/>
                </a:lnTo>
                <a:lnTo>
                  <a:pt x="1844345" y="0"/>
                </a:lnTo>
                <a:lnTo>
                  <a:pt x="2336641" y="0"/>
                </a:lnTo>
                <a:lnTo>
                  <a:pt x="2336641" y="340586"/>
                </a:lnTo>
                <a:lnTo>
                  <a:pt x="2336641" y="413428"/>
                </a:lnTo>
                <a:lnTo>
                  <a:pt x="2336641" y="492296"/>
                </a:lnTo>
                <a:lnTo>
                  <a:pt x="2336641" y="557721"/>
                </a:lnTo>
                <a:lnTo>
                  <a:pt x="2336641" y="1109552"/>
                </a:lnTo>
                <a:cubicBezTo>
                  <a:pt x="2336641" y="1381439"/>
                  <a:pt x="2116232" y="1601848"/>
                  <a:pt x="1844345" y="1601848"/>
                </a:cubicBezTo>
                <a:lnTo>
                  <a:pt x="679157" y="1601848"/>
                </a:lnTo>
                <a:lnTo>
                  <a:pt x="492296" y="1601848"/>
                </a:lnTo>
                <a:lnTo>
                  <a:pt x="0" y="1601848"/>
                </a:lnTo>
                <a:lnTo>
                  <a:pt x="0" y="1312171"/>
                </a:lnTo>
                <a:lnTo>
                  <a:pt x="0" y="1188420"/>
                </a:lnTo>
                <a:lnTo>
                  <a:pt x="0" y="1109552"/>
                </a:lnTo>
                <a:lnTo>
                  <a:pt x="0" y="1045713"/>
                </a:lnTo>
                <a:lnTo>
                  <a:pt x="0" y="492296"/>
                </a:lnTo>
                <a:cubicBezTo>
                  <a:pt x="0" y="220409"/>
                  <a:pt x="220409" y="0"/>
                  <a:pt x="49229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zh-CN" altLang="en-US" sz="2000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MH_SubTitle_4"/>
          <p:cNvSpPr/>
          <p:nvPr>
            <p:custDataLst>
              <p:tags r:id="rId4"/>
            </p:custDataLst>
          </p:nvPr>
        </p:nvSpPr>
        <p:spPr>
          <a:xfrm>
            <a:off x="3876675" y="3833813"/>
            <a:ext cx="2089150" cy="1430337"/>
          </a:xfrm>
          <a:custGeom>
            <a:avLst/>
            <a:gdLst>
              <a:gd name="connsiteX0" fmla="*/ 0 w 2336641"/>
              <a:gd name="connsiteY0" fmla="*/ 0 h 1601848"/>
              <a:gd name="connsiteX1" fmla="*/ 492296 w 2336641"/>
              <a:gd name="connsiteY1" fmla="*/ 0 h 1601848"/>
              <a:gd name="connsiteX2" fmla="*/ 679156 w 2336641"/>
              <a:gd name="connsiteY2" fmla="*/ 0 h 1601848"/>
              <a:gd name="connsiteX3" fmla="*/ 1844345 w 2336641"/>
              <a:gd name="connsiteY3" fmla="*/ 0 h 1601848"/>
              <a:gd name="connsiteX4" fmla="*/ 2336641 w 2336641"/>
              <a:gd name="connsiteY4" fmla="*/ 492296 h 1601848"/>
              <a:gd name="connsiteX5" fmla="*/ 2336641 w 2336641"/>
              <a:gd name="connsiteY5" fmla="*/ 953072 h 1601848"/>
              <a:gd name="connsiteX6" fmla="*/ 2336641 w 2336641"/>
              <a:gd name="connsiteY6" fmla="*/ 1109552 h 1601848"/>
              <a:gd name="connsiteX7" fmla="*/ 2336641 w 2336641"/>
              <a:gd name="connsiteY7" fmla="*/ 1188420 h 1601848"/>
              <a:gd name="connsiteX8" fmla="*/ 2336641 w 2336641"/>
              <a:gd name="connsiteY8" fmla="*/ 1372172 h 1601848"/>
              <a:gd name="connsiteX9" fmla="*/ 2336641 w 2336641"/>
              <a:gd name="connsiteY9" fmla="*/ 1601848 h 1601848"/>
              <a:gd name="connsiteX10" fmla="*/ 1844345 w 2336641"/>
              <a:gd name="connsiteY10" fmla="*/ 1601848 h 1601848"/>
              <a:gd name="connsiteX11" fmla="*/ 1657484 w 2336641"/>
              <a:gd name="connsiteY11" fmla="*/ 1601848 h 1601848"/>
              <a:gd name="connsiteX12" fmla="*/ 492296 w 2336641"/>
              <a:gd name="connsiteY12" fmla="*/ 1601848 h 1601848"/>
              <a:gd name="connsiteX13" fmla="*/ 0 w 2336641"/>
              <a:gd name="connsiteY13" fmla="*/ 1109552 h 1601848"/>
              <a:gd name="connsiteX14" fmla="*/ 0 w 2336641"/>
              <a:gd name="connsiteY14" fmla="*/ 614097 h 1601848"/>
              <a:gd name="connsiteX15" fmla="*/ 0 w 2336641"/>
              <a:gd name="connsiteY15" fmla="*/ 492296 h 1601848"/>
              <a:gd name="connsiteX16" fmla="*/ 0 w 2336641"/>
              <a:gd name="connsiteY16" fmla="*/ 413428 h 1601848"/>
              <a:gd name="connsiteX17" fmla="*/ 0 w 2336641"/>
              <a:gd name="connsiteY17" fmla="*/ 347639 h 1601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336641" h="1601848">
                <a:moveTo>
                  <a:pt x="0" y="0"/>
                </a:moveTo>
                <a:lnTo>
                  <a:pt x="492296" y="0"/>
                </a:lnTo>
                <a:lnTo>
                  <a:pt x="679156" y="0"/>
                </a:lnTo>
                <a:lnTo>
                  <a:pt x="1844345" y="0"/>
                </a:lnTo>
                <a:cubicBezTo>
                  <a:pt x="2116233" y="0"/>
                  <a:pt x="2336641" y="220409"/>
                  <a:pt x="2336641" y="492296"/>
                </a:cubicBezTo>
                <a:lnTo>
                  <a:pt x="2336641" y="953072"/>
                </a:lnTo>
                <a:lnTo>
                  <a:pt x="2336641" y="1109552"/>
                </a:lnTo>
                <a:lnTo>
                  <a:pt x="2336641" y="1188420"/>
                </a:lnTo>
                <a:lnTo>
                  <a:pt x="2336641" y="1372172"/>
                </a:lnTo>
                <a:lnTo>
                  <a:pt x="2336641" y="1601848"/>
                </a:lnTo>
                <a:lnTo>
                  <a:pt x="1844345" y="1601848"/>
                </a:lnTo>
                <a:lnTo>
                  <a:pt x="1657484" y="1601848"/>
                </a:lnTo>
                <a:lnTo>
                  <a:pt x="492296" y="1601848"/>
                </a:lnTo>
                <a:cubicBezTo>
                  <a:pt x="220409" y="1601848"/>
                  <a:pt x="0" y="1381440"/>
                  <a:pt x="0" y="1109552"/>
                </a:cubicBezTo>
                <a:lnTo>
                  <a:pt x="0" y="614097"/>
                </a:lnTo>
                <a:lnTo>
                  <a:pt x="0" y="492296"/>
                </a:lnTo>
                <a:lnTo>
                  <a:pt x="0" y="413428"/>
                </a:lnTo>
                <a:lnTo>
                  <a:pt x="0" y="34763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zh-CN" altLang="en-US" sz="20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MH_SubTitle_2"/>
          <p:cNvSpPr/>
          <p:nvPr>
            <p:custDataLst>
              <p:tags r:id="rId5"/>
            </p:custDataLst>
          </p:nvPr>
        </p:nvSpPr>
        <p:spPr>
          <a:xfrm>
            <a:off x="6226175" y="2198688"/>
            <a:ext cx="2089150" cy="1430337"/>
          </a:xfrm>
          <a:custGeom>
            <a:avLst/>
            <a:gdLst>
              <a:gd name="connsiteX0" fmla="*/ 0 w 2336641"/>
              <a:gd name="connsiteY0" fmla="*/ 0 h 1601848"/>
              <a:gd name="connsiteX1" fmla="*/ 492296 w 2336641"/>
              <a:gd name="connsiteY1" fmla="*/ 0 h 1601848"/>
              <a:gd name="connsiteX2" fmla="*/ 679156 w 2336641"/>
              <a:gd name="connsiteY2" fmla="*/ 0 h 1601848"/>
              <a:gd name="connsiteX3" fmla="*/ 1844345 w 2336641"/>
              <a:gd name="connsiteY3" fmla="*/ 0 h 1601848"/>
              <a:gd name="connsiteX4" fmla="*/ 2336641 w 2336641"/>
              <a:gd name="connsiteY4" fmla="*/ 492296 h 1601848"/>
              <a:gd name="connsiteX5" fmla="*/ 2336641 w 2336641"/>
              <a:gd name="connsiteY5" fmla="*/ 1004404 h 1601848"/>
              <a:gd name="connsiteX6" fmla="*/ 2336641 w 2336641"/>
              <a:gd name="connsiteY6" fmla="*/ 1109552 h 1601848"/>
              <a:gd name="connsiteX7" fmla="*/ 2336641 w 2336641"/>
              <a:gd name="connsiteY7" fmla="*/ 1188420 h 1601848"/>
              <a:gd name="connsiteX8" fmla="*/ 2336641 w 2336641"/>
              <a:gd name="connsiteY8" fmla="*/ 1423504 h 1601848"/>
              <a:gd name="connsiteX9" fmla="*/ 2336641 w 2336641"/>
              <a:gd name="connsiteY9" fmla="*/ 1601848 h 1601848"/>
              <a:gd name="connsiteX10" fmla="*/ 1844345 w 2336641"/>
              <a:gd name="connsiteY10" fmla="*/ 1601848 h 1601848"/>
              <a:gd name="connsiteX11" fmla="*/ 1657484 w 2336641"/>
              <a:gd name="connsiteY11" fmla="*/ 1601848 h 1601848"/>
              <a:gd name="connsiteX12" fmla="*/ 492296 w 2336641"/>
              <a:gd name="connsiteY12" fmla="*/ 1601848 h 1601848"/>
              <a:gd name="connsiteX13" fmla="*/ 0 w 2336641"/>
              <a:gd name="connsiteY13" fmla="*/ 1109552 h 1601848"/>
              <a:gd name="connsiteX14" fmla="*/ 0 w 2336641"/>
              <a:gd name="connsiteY14" fmla="*/ 588548 h 1601848"/>
              <a:gd name="connsiteX15" fmla="*/ 0 w 2336641"/>
              <a:gd name="connsiteY15" fmla="*/ 492296 h 1601848"/>
              <a:gd name="connsiteX16" fmla="*/ 0 w 2336641"/>
              <a:gd name="connsiteY16" fmla="*/ 413428 h 1601848"/>
              <a:gd name="connsiteX17" fmla="*/ 0 w 2336641"/>
              <a:gd name="connsiteY17" fmla="*/ 371414 h 1601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336641" h="1601848">
                <a:moveTo>
                  <a:pt x="0" y="0"/>
                </a:moveTo>
                <a:lnTo>
                  <a:pt x="492296" y="0"/>
                </a:lnTo>
                <a:lnTo>
                  <a:pt x="679156" y="0"/>
                </a:lnTo>
                <a:lnTo>
                  <a:pt x="1844345" y="0"/>
                </a:lnTo>
                <a:cubicBezTo>
                  <a:pt x="2116232" y="0"/>
                  <a:pt x="2336641" y="220409"/>
                  <a:pt x="2336641" y="492296"/>
                </a:cubicBezTo>
                <a:lnTo>
                  <a:pt x="2336641" y="1004404"/>
                </a:lnTo>
                <a:lnTo>
                  <a:pt x="2336641" y="1109552"/>
                </a:lnTo>
                <a:lnTo>
                  <a:pt x="2336641" y="1188420"/>
                </a:lnTo>
                <a:lnTo>
                  <a:pt x="2336641" y="1423504"/>
                </a:lnTo>
                <a:lnTo>
                  <a:pt x="2336641" y="1601848"/>
                </a:lnTo>
                <a:lnTo>
                  <a:pt x="1844345" y="1601848"/>
                </a:lnTo>
                <a:lnTo>
                  <a:pt x="1657484" y="1601848"/>
                </a:lnTo>
                <a:lnTo>
                  <a:pt x="492296" y="1601848"/>
                </a:lnTo>
                <a:cubicBezTo>
                  <a:pt x="220408" y="1601848"/>
                  <a:pt x="0" y="1381439"/>
                  <a:pt x="0" y="1109552"/>
                </a:cubicBezTo>
                <a:lnTo>
                  <a:pt x="0" y="588548"/>
                </a:lnTo>
                <a:lnTo>
                  <a:pt x="0" y="492296"/>
                </a:lnTo>
                <a:lnTo>
                  <a:pt x="0" y="413428"/>
                </a:lnTo>
                <a:lnTo>
                  <a:pt x="0" y="37141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zh-CN" altLang="en-US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MH_SubTitle_3"/>
          <p:cNvSpPr/>
          <p:nvPr>
            <p:custDataLst>
              <p:tags r:id="rId6"/>
            </p:custDataLst>
          </p:nvPr>
        </p:nvSpPr>
        <p:spPr>
          <a:xfrm>
            <a:off x="6226175" y="3836988"/>
            <a:ext cx="2089150" cy="1431925"/>
          </a:xfrm>
          <a:custGeom>
            <a:avLst/>
            <a:gdLst>
              <a:gd name="connsiteX0" fmla="*/ 492296 w 2336641"/>
              <a:gd name="connsiteY0" fmla="*/ 0 h 1601848"/>
              <a:gd name="connsiteX1" fmla="*/ 1657484 w 2336641"/>
              <a:gd name="connsiteY1" fmla="*/ 0 h 1601848"/>
              <a:gd name="connsiteX2" fmla="*/ 1844345 w 2336641"/>
              <a:gd name="connsiteY2" fmla="*/ 0 h 1601848"/>
              <a:gd name="connsiteX3" fmla="*/ 2336641 w 2336641"/>
              <a:gd name="connsiteY3" fmla="*/ 0 h 1601848"/>
              <a:gd name="connsiteX4" fmla="*/ 2336641 w 2336641"/>
              <a:gd name="connsiteY4" fmla="*/ 297807 h 1601848"/>
              <a:gd name="connsiteX5" fmla="*/ 2336641 w 2336641"/>
              <a:gd name="connsiteY5" fmla="*/ 413429 h 1601848"/>
              <a:gd name="connsiteX6" fmla="*/ 2336641 w 2336641"/>
              <a:gd name="connsiteY6" fmla="*/ 492296 h 1601848"/>
              <a:gd name="connsiteX7" fmla="*/ 2336641 w 2336641"/>
              <a:gd name="connsiteY7" fmla="*/ 716907 h 1601848"/>
              <a:gd name="connsiteX8" fmla="*/ 2336641 w 2336641"/>
              <a:gd name="connsiteY8" fmla="*/ 1109552 h 1601848"/>
              <a:gd name="connsiteX9" fmla="*/ 1844345 w 2336641"/>
              <a:gd name="connsiteY9" fmla="*/ 1601848 h 1601848"/>
              <a:gd name="connsiteX10" fmla="*/ 679156 w 2336641"/>
              <a:gd name="connsiteY10" fmla="*/ 1601848 h 1601848"/>
              <a:gd name="connsiteX11" fmla="*/ 492296 w 2336641"/>
              <a:gd name="connsiteY11" fmla="*/ 1601848 h 1601848"/>
              <a:gd name="connsiteX12" fmla="*/ 0 w 2336641"/>
              <a:gd name="connsiteY12" fmla="*/ 1601848 h 1601848"/>
              <a:gd name="connsiteX13" fmla="*/ 0 w 2336641"/>
              <a:gd name="connsiteY13" fmla="*/ 1461527 h 1601848"/>
              <a:gd name="connsiteX14" fmla="*/ 0 w 2336641"/>
              <a:gd name="connsiteY14" fmla="*/ 1188420 h 1601848"/>
              <a:gd name="connsiteX15" fmla="*/ 0 w 2336641"/>
              <a:gd name="connsiteY15" fmla="*/ 1109552 h 1601848"/>
              <a:gd name="connsiteX16" fmla="*/ 0 w 2336641"/>
              <a:gd name="connsiteY16" fmla="*/ 1042427 h 1601848"/>
              <a:gd name="connsiteX17" fmla="*/ 0 w 2336641"/>
              <a:gd name="connsiteY17" fmla="*/ 492296 h 1601848"/>
              <a:gd name="connsiteX18" fmla="*/ 492296 w 2336641"/>
              <a:gd name="connsiteY18" fmla="*/ 0 h 1601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336641" h="1601848">
                <a:moveTo>
                  <a:pt x="492296" y="0"/>
                </a:moveTo>
                <a:lnTo>
                  <a:pt x="1657484" y="0"/>
                </a:lnTo>
                <a:lnTo>
                  <a:pt x="1844345" y="0"/>
                </a:lnTo>
                <a:lnTo>
                  <a:pt x="2336641" y="0"/>
                </a:lnTo>
                <a:lnTo>
                  <a:pt x="2336641" y="297807"/>
                </a:lnTo>
                <a:lnTo>
                  <a:pt x="2336641" y="413429"/>
                </a:lnTo>
                <a:lnTo>
                  <a:pt x="2336641" y="492296"/>
                </a:lnTo>
                <a:lnTo>
                  <a:pt x="2336641" y="716907"/>
                </a:lnTo>
                <a:lnTo>
                  <a:pt x="2336641" y="1109552"/>
                </a:lnTo>
                <a:cubicBezTo>
                  <a:pt x="2336641" y="1381440"/>
                  <a:pt x="2116232" y="1601848"/>
                  <a:pt x="1844345" y="1601848"/>
                </a:cubicBezTo>
                <a:lnTo>
                  <a:pt x="679156" y="1601848"/>
                </a:lnTo>
                <a:lnTo>
                  <a:pt x="492296" y="1601848"/>
                </a:lnTo>
                <a:lnTo>
                  <a:pt x="0" y="1601848"/>
                </a:lnTo>
                <a:lnTo>
                  <a:pt x="0" y="1461527"/>
                </a:lnTo>
                <a:lnTo>
                  <a:pt x="0" y="1188420"/>
                </a:lnTo>
                <a:lnTo>
                  <a:pt x="0" y="1109552"/>
                </a:lnTo>
                <a:lnTo>
                  <a:pt x="0" y="1042427"/>
                </a:lnTo>
                <a:lnTo>
                  <a:pt x="0" y="492296"/>
                </a:lnTo>
                <a:cubicBezTo>
                  <a:pt x="0" y="220409"/>
                  <a:pt x="220408" y="0"/>
                  <a:pt x="492296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zh-CN" altLang="en-US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812800" y="1579563"/>
            <a:ext cx="3074988" cy="1373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en-US" altLang="zh-CN" sz="1600">
                <a:solidFill>
                  <a:srgbClr val="000000"/>
                </a:solidFill>
                <a:latin typeface="宋体" panose="02010600030101010101" pitchFamily="2" charset="-122"/>
              </a:rPr>
              <a:t>zero</a:t>
            </a:r>
            <a:r>
              <a:rPr lang="zh-CN" altLang="en-US" sz="1600">
                <a:solidFill>
                  <a:srgbClr val="000000"/>
                </a:solidFill>
                <a:latin typeface="宋体" panose="02010600030101010101" pitchFamily="2" charset="-122"/>
              </a:rPr>
              <a:t>极简主义设计，极致简约风潮流所向，通用设计，完美兼容，打造最实用，最具个性的演示方案，让你的演示卓越非凡。</a:t>
            </a:r>
            <a:endParaRPr lang="en-US" altLang="zh-CN" sz="160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8315325" y="1579563"/>
            <a:ext cx="3073400" cy="1373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en-US" altLang="zh-CN" sz="1600">
                <a:solidFill>
                  <a:srgbClr val="000000"/>
                </a:solidFill>
                <a:latin typeface="宋体" panose="02010600030101010101" pitchFamily="2" charset="-122"/>
              </a:rPr>
              <a:t>zero</a:t>
            </a:r>
            <a:r>
              <a:rPr lang="zh-CN" altLang="en-US" sz="1600">
                <a:solidFill>
                  <a:srgbClr val="000000"/>
                </a:solidFill>
                <a:latin typeface="宋体" panose="02010600030101010101" pitchFamily="2" charset="-122"/>
              </a:rPr>
              <a:t>极简主义设计，极致简约风潮流所向，通用设计，完美兼容，打造最实用，最具个性的演示方案，让你的演示卓越非凡。</a:t>
            </a:r>
            <a:endParaRPr lang="en-US" altLang="zh-CN" sz="160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812800" y="4508500"/>
            <a:ext cx="3074988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en-US" altLang="zh-CN" sz="1600">
                <a:solidFill>
                  <a:srgbClr val="000000"/>
                </a:solidFill>
                <a:latin typeface="宋体" panose="02010600030101010101" pitchFamily="2" charset="-122"/>
              </a:rPr>
              <a:t>zero</a:t>
            </a:r>
            <a:r>
              <a:rPr lang="zh-CN" altLang="en-US" sz="1600">
                <a:solidFill>
                  <a:srgbClr val="000000"/>
                </a:solidFill>
                <a:latin typeface="宋体" panose="02010600030101010101" pitchFamily="2" charset="-122"/>
              </a:rPr>
              <a:t>极简主义设计，极致简约风潮流所向，通用设计，完美兼容，打造最实用，最具个性的演示方案，让你的演示卓越非凡。</a:t>
            </a:r>
            <a:endParaRPr lang="en-US" altLang="zh-CN" sz="160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8315325" y="4508500"/>
            <a:ext cx="30734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en-US" altLang="zh-CN" sz="1600">
                <a:solidFill>
                  <a:srgbClr val="000000"/>
                </a:solidFill>
                <a:latin typeface="宋体" panose="02010600030101010101" pitchFamily="2" charset="-122"/>
              </a:rPr>
              <a:t>zero</a:t>
            </a:r>
            <a:r>
              <a:rPr lang="zh-CN" altLang="en-US" sz="1600">
                <a:solidFill>
                  <a:srgbClr val="000000"/>
                </a:solidFill>
                <a:latin typeface="宋体" panose="02010600030101010101" pitchFamily="2" charset="-122"/>
              </a:rPr>
              <a:t>极简主义设计，极致简约风潮流所向，通用设计，完美兼容，打造最实用，最具个性的演示方案，让你的演示卓越非凡。</a:t>
            </a:r>
            <a:endParaRPr lang="en-US" altLang="zh-CN" sz="160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/>
      <p:bldP spid="13" grpId="0"/>
      <p:bldP spid="14" grpId="0"/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71895" y="122494"/>
            <a:ext cx="3775393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请在此处输入您的标题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MH_Number_1"/>
          <p:cNvSpPr/>
          <p:nvPr>
            <p:custDataLst>
              <p:tags r:id="rId1"/>
            </p:custDataLst>
          </p:nvPr>
        </p:nvSpPr>
        <p:spPr>
          <a:xfrm>
            <a:off x="124880" y="92443"/>
            <a:ext cx="616535" cy="616535"/>
          </a:xfrm>
          <a:prstGeom prst="ellipse">
            <a:avLst/>
          </a:prstGeom>
          <a:solidFill>
            <a:schemeClr val="accent4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sz="2800" dirty="0">
                <a:solidFill>
                  <a:srgbClr val="30303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endParaRPr lang="zh-CN" altLang="en-US" sz="2800" dirty="0">
              <a:solidFill>
                <a:srgbClr val="30303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857745" y="657816"/>
            <a:ext cx="3566935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正五边形 5"/>
          <p:cNvSpPr>
            <a:spLocks noChangeArrowheads="1"/>
          </p:cNvSpPr>
          <p:nvPr/>
        </p:nvSpPr>
        <p:spPr bwMode="auto">
          <a:xfrm>
            <a:off x="2995613" y="1358900"/>
            <a:ext cx="831850" cy="790575"/>
          </a:xfrm>
          <a:prstGeom prst="pentagon">
            <a:avLst/>
          </a:prstGeom>
          <a:noFill/>
          <a:ln w="25400">
            <a:solidFill>
              <a:schemeClr val="accent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8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8" name="Freeform 72"/>
          <p:cNvSpPr>
            <a:spLocks noEditPoints="1" noChangeArrowheads="1"/>
          </p:cNvSpPr>
          <p:nvPr/>
        </p:nvSpPr>
        <p:spPr bwMode="auto">
          <a:xfrm>
            <a:off x="3192463" y="1554163"/>
            <a:ext cx="484187" cy="485775"/>
          </a:xfrm>
          <a:custGeom>
            <a:avLst/>
            <a:gdLst>
              <a:gd name="T0" fmla="*/ 2147483646 w 411"/>
              <a:gd name="T1" fmla="*/ 2147483646 h 412"/>
              <a:gd name="T2" fmla="*/ 2147483646 w 411"/>
              <a:gd name="T3" fmla="*/ 2147483646 h 412"/>
              <a:gd name="T4" fmla="*/ 2147483646 w 411"/>
              <a:gd name="T5" fmla="*/ 2147483646 h 412"/>
              <a:gd name="T6" fmla="*/ 2147483646 w 411"/>
              <a:gd name="T7" fmla="*/ 2147483646 h 412"/>
              <a:gd name="T8" fmla="*/ 2147483646 w 411"/>
              <a:gd name="T9" fmla="*/ 0 h 412"/>
              <a:gd name="T10" fmla="*/ 2147483646 w 411"/>
              <a:gd name="T11" fmla="*/ 2147483646 h 412"/>
              <a:gd name="T12" fmla="*/ 2147483646 w 411"/>
              <a:gd name="T13" fmla="*/ 2147483646 h 412"/>
              <a:gd name="T14" fmla="*/ 2147483646 w 411"/>
              <a:gd name="T15" fmla="*/ 2147483646 h 412"/>
              <a:gd name="T16" fmla="*/ 2147483646 w 411"/>
              <a:gd name="T17" fmla="*/ 2147483646 h 412"/>
              <a:gd name="T18" fmla="*/ 0 w 411"/>
              <a:gd name="T19" fmla="*/ 2147483646 h 412"/>
              <a:gd name="T20" fmla="*/ 2147483646 w 411"/>
              <a:gd name="T21" fmla="*/ 2147483646 h 412"/>
              <a:gd name="T22" fmla="*/ 2147483646 w 411"/>
              <a:gd name="T23" fmla="*/ 2147483646 h 412"/>
              <a:gd name="T24" fmla="*/ 2147483646 w 411"/>
              <a:gd name="T25" fmla="*/ 2147483646 h 412"/>
              <a:gd name="T26" fmla="*/ 2147483646 w 411"/>
              <a:gd name="T27" fmla="*/ 2147483646 h 412"/>
              <a:gd name="T28" fmla="*/ 2147483646 w 411"/>
              <a:gd name="T29" fmla="*/ 2147483646 h 412"/>
              <a:gd name="T30" fmla="*/ 2147483646 w 411"/>
              <a:gd name="T31" fmla="*/ 2147483646 h 412"/>
              <a:gd name="T32" fmla="*/ 2147483646 w 411"/>
              <a:gd name="T33" fmla="*/ 2147483646 h 412"/>
              <a:gd name="T34" fmla="*/ 2147483646 w 411"/>
              <a:gd name="T35" fmla="*/ 2147483646 h 412"/>
              <a:gd name="T36" fmla="*/ 2147483646 w 411"/>
              <a:gd name="T37" fmla="*/ 2147483646 h 412"/>
              <a:gd name="T38" fmla="*/ 2147483646 w 411"/>
              <a:gd name="T39" fmla="*/ 2147483646 h 412"/>
              <a:gd name="T40" fmla="*/ 2147483646 w 411"/>
              <a:gd name="T41" fmla="*/ 2147483646 h 412"/>
              <a:gd name="T42" fmla="*/ 2147483646 w 411"/>
              <a:gd name="T43" fmla="*/ 2147483646 h 412"/>
              <a:gd name="T44" fmla="*/ 2147483646 w 411"/>
              <a:gd name="T45" fmla="*/ 2147483646 h 412"/>
              <a:gd name="T46" fmla="*/ 2147483646 w 411"/>
              <a:gd name="T47" fmla="*/ 2147483646 h 412"/>
              <a:gd name="T48" fmla="*/ 2147483646 w 411"/>
              <a:gd name="T49" fmla="*/ 2147483646 h 412"/>
              <a:gd name="T50" fmla="*/ 2147483646 w 411"/>
              <a:gd name="T51" fmla="*/ 2147483646 h 412"/>
              <a:gd name="T52" fmla="*/ 2147483646 w 411"/>
              <a:gd name="T53" fmla="*/ 2147483646 h 412"/>
              <a:gd name="T54" fmla="*/ 2147483646 w 411"/>
              <a:gd name="T55" fmla="*/ 2147483646 h 412"/>
              <a:gd name="T56" fmla="*/ 2147483646 w 411"/>
              <a:gd name="T57" fmla="*/ 2147483646 h 412"/>
              <a:gd name="T58" fmla="*/ 2147483646 w 411"/>
              <a:gd name="T59" fmla="*/ 2147483646 h 412"/>
              <a:gd name="T60" fmla="*/ 2147483646 w 411"/>
              <a:gd name="T61" fmla="*/ 2147483646 h 412"/>
              <a:gd name="T62" fmla="*/ 2147483646 w 411"/>
              <a:gd name="T63" fmla="*/ 2147483646 h 412"/>
              <a:gd name="T64" fmla="*/ 2147483646 w 411"/>
              <a:gd name="T65" fmla="*/ 2147483646 h 412"/>
              <a:gd name="T66" fmla="*/ 2147483646 w 411"/>
              <a:gd name="T67" fmla="*/ 2147483646 h 412"/>
              <a:gd name="T68" fmla="*/ 2147483646 w 411"/>
              <a:gd name="T69" fmla="*/ 2147483646 h 412"/>
              <a:gd name="T70" fmla="*/ 2147483646 w 411"/>
              <a:gd name="T71" fmla="*/ 2147483646 h 41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411"/>
              <a:gd name="T109" fmla="*/ 0 h 412"/>
              <a:gd name="T110" fmla="*/ 411 w 411"/>
              <a:gd name="T111" fmla="*/ 412 h 412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411" h="412">
                <a:moveTo>
                  <a:pt x="337" y="198"/>
                </a:moveTo>
                <a:cubicBezTo>
                  <a:pt x="316" y="198"/>
                  <a:pt x="298" y="206"/>
                  <a:pt x="284" y="220"/>
                </a:cubicBezTo>
                <a:cubicBezTo>
                  <a:pt x="249" y="185"/>
                  <a:pt x="249" y="185"/>
                  <a:pt x="249" y="185"/>
                </a:cubicBezTo>
                <a:cubicBezTo>
                  <a:pt x="270" y="166"/>
                  <a:pt x="283" y="138"/>
                  <a:pt x="283" y="107"/>
                </a:cubicBezTo>
                <a:cubicBezTo>
                  <a:pt x="283" y="48"/>
                  <a:pt x="235" y="0"/>
                  <a:pt x="176" y="0"/>
                </a:cubicBezTo>
                <a:cubicBezTo>
                  <a:pt x="117" y="0"/>
                  <a:pt x="68" y="48"/>
                  <a:pt x="68" y="107"/>
                </a:cubicBezTo>
                <a:cubicBezTo>
                  <a:pt x="68" y="144"/>
                  <a:pt x="88" y="177"/>
                  <a:pt x="116" y="196"/>
                </a:cubicBezTo>
                <a:cubicBezTo>
                  <a:pt x="96" y="266"/>
                  <a:pt x="96" y="266"/>
                  <a:pt x="96" y="266"/>
                </a:cubicBezTo>
                <a:cubicBezTo>
                  <a:pt x="89" y="264"/>
                  <a:pt x="82" y="263"/>
                  <a:pt x="74" y="263"/>
                </a:cubicBezTo>
                <a:cubicBezTo>
                  <a:pt x="33" y="263"/>
                  <a:pt x="0" y="296"/>
                  <a:pt x="0" y="337"/>
                </a:cubicBezTo>
                <a:cubicBezTo>
                  <a:pt x="0" y="378"/>
                  <a:pt x="33" y="412"/>
                  <a:pt x="74" y="412"/>
                </a:cubicBezTo>
                <a:cubicBezTo>
                  <a:pt x="115" y="412"/>
                  <a:pt x="149" y="378"/>
                  <a:pt x="149" y="337"/>
                </a:cubicBezTo>
                <a:cubicBezTo>
                  <a:pt x="149" y="309"/>
                  <a:pt x="133" y="284"/>
                  <a:pt x="110" y="272"/>
                </a:cubicBezTo>
                <a:cubicBezTo>
                  <a:pt x="130" y="204"/>
                  <a:pt x="130" y="204"/>
                  <a:pt x="130" y="204"/>
                </a:cubicBezTo>
                <a:cubicBezTo>
                  <a:pt x="144" y="210"/>
                  <a:pt x="159" y="214"/>
                  <a:pt x="176" y="214"/>
                </a:cubicBezTo>
                <a:cubicBezTo>
                  <a:pt x="199" y="214"/>
                  <a:pt x="220" y="207"/>
                  <a:pt x="238" y="195"/>
                </a:cubicBezTo>
                <a:cubicBezTo>
                  <a:pt x="275" y="232"/>
                  <a:pt x="275" y="232"/>
                  <a:pt x="275" y="232"/>
                </a:cubicBezTo>
                <a:cubicBezTo>
                  <a:pt x="267" y="243"/>
                  <a:pt x="262" y="257"/>
                  <a:pt x="262" y="273"/>
                </a:cubicBezTo>
                <a:cubicBezTo>
                  <a:pt x="262" y="314"/>
                  <a:pt x="296" y="347"/>
                  <a:pt x="337" y="347"/>
                </a:cubicBezTo>
                <a:cubicBezTo>
                  <a:pt x="378" y="347"/>
                  <a:pt x="411" y="314"/>
                  <a:pt x="411" y="273"/>
                </a:cubicBezTo>
                <a:cubicBezTo>
                  <a:pt x="411" y="231"/>
                  <a:pt x="378" y="198"/>
                  <a:pt x="337" y="198"/>
                </a:cubicBezTo>
                <a:close/>
                <a:moveTo>
                  <a:pt x="134" y="337"/>
                </a:moveTo>
                <a:cubicBezTo>
                  <a:pt x="134" y="370"/>
                  <a:pt x="107" y="397"/>
                  <a:pt x="74" y="397"/>
                </a:cubicBezTo>
                <a:cubicBezTo>
                  <a:pt x="41" y="397"/>
                  <a:pt x="14" y="370"/>
                  <a:pt x="14" y="337"/>
                </a:cubicBezTo>
                <a:cubicBezTo>
                  <a:pt x="14" y="304"/>
                  <a:pt x="41" y="278"/>
                  <a:pt x="74" y="278"/>
                </a:cubicBezTo>
                <a:cubicBezTo>
                  <a:pt x="107" y="278"/>
                  <a:pt x="134" y="304"/>
                  <a:pt x="134" y="337"/>
                </a:cubicBezTo>
                <a:close/>
                <a:moveTo>
                  <a:pt x="83" y="107"/>
                </a:moveTo>
                <a:cubicBezTo>
                  <a:pt x="83" y="56"/>
                  <a:pt x="125" y="14"/>
                  <a:pt x="176" y="14"/>
                </a:cubicBezTo>
                <a:cubicBezTo>
                  <a:pt x="227" y="14"/>
                  <a:pt x="268" y="56"/>
                  <a:pt x="268" y="107"/>
                </a:cubicBezTo>
                <a:cubicBezTo>
                  <a:pt x="268" y="158"/>
                  <a:pt x="227" y="200"/>
                  <a:pt x="176" y="200"/>
                </a:cubicBezTo>
                <a:cubicBezTo>
                  <a:pt x="125" y="200"/>
                  <a:pt x="83" y="158"/>
                  <a:pt x="83" y="107"/>
                </a:cubicBezTo>
                <a:close/>
                <a:moveTo>
                  <a:pt x="337" y="332"/>
                </a:moveTo>
                <a:cubicBezTo>
                  <a:pt x="304" y="332"/>
                  <a:pt x="277" y="306"/>
                  <a:pt x="277" y="273"/>
                </a:cubicBezTo>
                <a:cubicBezTo>
                  <a:pt x="277" y="240"/>
                  <a:pt x="304" y="213"/>
                  <a:pt x="337" y="213"/>
                </a:cubicBezTo>
                <a:cubicBezTo>
                  <a:pt x="370" y="213"/>
                  <a:pt x="397" y="240"/>
                  <a:pt x="397" y="273"/>
                </a:cubicBezTo>
                <a:cubicBezTo>
                  <a:pt x="397" y="306"/>
                  <a:pt x="370" y="332"/>
                  <a:pt x="337" y="332"/>
                </a:cubicBezTo>
                <a:close/>
              </a:path>
            </a:pathLst>
          </a:custGeom>
          <a:solidFill>
            <a:srgbClr val="00B4ED"/>
          </a:solidFill>
          <a:ln w="9525">
            <a:solidFill>
              <a:schemeClr val="accent1"/>
            </a:solidFill>
            <a:round/>
          </a:ln>
        </p:spPr>
        <p:txBody>
          <a:bodyPr lIns="68571" tIns="34286" rIns="68571" bIns="34286"/>
          <a:lstStyle/>
          <a:p>
            <a:endParaRPr lang="zh-CN" altLang="en-US"/>
          </a:p>
        </p:txBody>
      </p:sp>
      <p:sp>
        <p:nvSpPr>
          <p:cNvPr id="9" name="正五边形 10"/>
          <p:cNvSpPr>
            <a:spLocks noChangeArrowheads="1"/>
          </p:cNvSpPr>
          <p:nvPr/>
        </p:nvSpPr>
        <p:spPr bwMode="auto">
          <a:xfrm>
            <a:off x="8183563" y="2565400"/>
            <a:ext cx="831850" cy="790575"/>
          </a:xfrm>
          <a:prstGeom prst="pentagon">
            <a:avLst/>
          </a:prstGeom>
          <a:noFill/>
          <a:ln w="25400">
            <a:solidFill>
              <a:schemeClr val="accent4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8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0" name="Freeform 13"/>
          <p:cNvSpPr>
            <a:spLocks noEditPoints="1" noChangeArrowheads="1"/>
          </p:cNvSpPr>
          <p:nvPr/>
        </p:nvSpPr>
        <p:spPr bwMode="auto">
          <a:xfrm>
            <a:off x="8467725" y="2773363"/>
            <a:ext cx="263525" cy="482600"/>
          </a:xfrm>
          <a:custGeom>
            <a:avLst/>
            <a:gdLst>
              <a:gd name="T0" fmla="*/ 2147483646 w 122"/>
              <a:gd name="T1" fmla="*/ 2147483646 h 225"/>
              <a:gd name="T2" fmla="*/ 2147483646 w 122"/>
              <a:gd name="T3" fmla="*/ 2147483646 h 225"/>
              <a:gd name="T4" fmla="*/ 2147483646 w 122"/>
              <a:gd name="T5" fmla="*/ 2147483646 h 225"/>
              <a:gd name="T6" fmla="*/ 2147483646 w 122"/>
              <a:gd name="T7" fmla="*/ 2147483646 h 225"/>
              <a:gd name="T8" fmla="*/ 2147483646 w 122"/>
              <a:gd name="T9" fmla="*/ 2147483646 h 225"/>
              <a:gd name="T10" fmla="*/ 2147483646 w 122"/>
              <a:gd name="T11" fmla="*/ 2147483646 h 225"/>
              <a:gd name="T12" fmla="*/ 2147483646 w 122"/>
              <a:gd name="T13" fmla="*/ 2147483646 h 225"/>
              <a:gd name="T14" fmla="*/ 2147483646 w 122"/>
              <a:gd name="T15" fmla="*/ 2147483646 h 225"/>
              <a:gd name="T16" fmla="*/ 2147483646 w 122"/>
              <a:gd name="T17" fmla="*/ 2147483646 h 225"/>
              <a:gd name="T18" fmla="*/ 2147483646 w 122"/>
              <a:gd name="T19" fmla="*/ 2147483646 h 225"/>
              <a:gd name="T20" fmla="*/ 2147483646 w 122"/>
              <a:gd name="T21" fmla="*/ 2147483646 h 225"/>
              <a:gd name="T22" fmla="*/ 2147483646 w 122"/>
              <a:gd name="T23" fmla="*/ 2147483646 h 225"/>
              <a:gd name="T24" fmla="*/ 2147483646 w 122"/>
              <a:gd name="T25" fmla="*/ 2147483646 h 225"/>
              <a:gd name="T26" fmla="*/ 2147483646 w 122"/>
              <a:gd name="T27" fmla="*/ 2147483646 h 225"/>
              <a:gd name="T28" fmla="*/ 2147483646 w 122"/>
              <a:gd name="T29" fmla="*/ 2147483646 h 225"/>
              <a:gd name="T30" fmla="*/ 2147483646 w 122"/>
              <a:gd name="T31" fmla="*/ 2147483646 h 225"/>
              <a:gd name="T32" fmla="*/ 2147483646 w 122"/>
              <a:gd name="T33" fmla="*/ 2147483646 h 225"/>
              <a:gd name="T34" fmla="*/ 2147483646 w 122"/>
              <a:gd name="T35" fmla="*/ 2147483646 h 225"/>
              <a:gd name="T36" fmla="*/ 2147483646 w 122"/>
              <a:gd name="T37" fmla="*/ 2147483646 h 225"/>
              <a:gd name="T38" fmla="*/ 2147483646 w 122"/>
              <a:gd name="T39" fmla="*/ 2147483646 h 225"/>
              <a:gd name="T40" fmla="*/ 2147483646 w 122"/>
              <a:gd name="T41" fmla="*/ 2147483646 h 225"/>
              <a:gd name="T42" fmla="*/ 2147483646 w 122"/>
              <a:gd name="T43" fmla="*/ 2147483646 h 225"/>
              <a:gd name="T44" fmla="*/ 2147483646 w 122"/>
              <a:gd name="T45" fmla="*/ 2147483646 h 225"/>
              <a:gd name="T46" fmla="*/ 2147483646 w 122"/>
              <a:gd name="T47" fmla="*/ 2147483646 h 225"/>
              <a:gd name="T48" fmla="*/ 2147483646 w 122"/>
              <a:gd name="T49" fmla="*/ 2147483646 h 225"/>
              <a:gd name="T50" fmla="*/ 2147483646 w 122"/>
              <a:gd name="T51" fmla="*/ 2147483646 h 225"/>
              <a:gd name="T52" fmla="*/ 2147483646 w 122"/>
              <a:gd name="T53" fmla="*/ 2147483646 h 225"/>
              <a:gd name="T54" fmla="*/ 2147483646 w 122"/>
              <a:gd name="T55" fmla="*/ 2147483646 h 225"/>
              <a:gd name="T56" fmla="*/ 2147483646 w 122"/>
              <a:gd name="T57" fmla="*/ 2147483646 h 225"/>
              <a:gd name="T58" fmla="*/ 2147483646 w 122"/>
              <a:gd name="T59" fmla="*/ 2147483646 h 225"/>
              <a:gd name="T60" fmla="*/ 2147483646 w 122"/>
              <a:gd name="T61" fmla="*/ 2147483646 h 225"/>
              <a:gd name="T62" fmla="*/ 2147483646 w 122"/>
              <a:gd name="T63" fmla="*/ 2147483646 h 225"/>
              <a:gd name="T64" fmla="*/ 2147483646 w 122"/>
              <a:gd name="T65" fmla="*/ 2147483646 h 225"/>
              <a:gd name="T66" fmla="*/ 2147483646 w 122"/>
              <a:gd name="T67" fmla="*/ 2147483646 h 225"/>
              <a:gd name="T68" fmla="*/ 2147483646 w 122"/>
              <a:gd name="T69" fmla="*/ 2147483646 h 225"/>
              <a:gd name="T70" fmla="*/ 2147483646 w 122"/>
              <a:gd name="T71" fmla="*/ 2147483646 h 225"/>
              <a:gd name="T72" fmla="*/ 2147483646 w 122"/>
              <a:gd name="T73" fmla="*/ 2147483646 h 225"/>
              <a:gd name="T74" fmla="*/ 2147483646 w 122"/>
              <a:gd name="T75" fmla="*/ 2147483646 h 225"/>
              <a:gd name="T76" fmla="*/ 2147483646 w 122"/>
              <a:gd name="T77" fmla="*/ 2147483646 h 225"/>
              <a:gd name="T78" fmla="*/ 2147483646 w 122"/>
              <a:gd name="T79" fmla="*/ 2147483646 h 225"/>
              <a:gd name="T80" fmla="*/ 2147483646 w 122"/>
              <a:gd name="T81" fmla="*/ 2147483646 h 225"/>
              <a:gd name="T82" fmla="*/ 2147483646 w 122"/>
              <a:gd name="T83" fmla="*/ 2147483646 h 225"/>
              <a:gd name="T84" fmla="*/ 2147483646 w 122"/>
              <a:gd name="T85" fmla="*/ 2147483646 h 225"/>
              <a:gd name="T86" fmla="*/ 2147483646 w 122"/>
              <a:gd name="T87" fmla="*/ 2147483646 h 225"/>
              <a:gd name="T88" fmla="*/ 2147483646 w 122"/>
              <a:gd name="T89" fmla="*/ 2147483646 h 225"/>
              <a:gd name="T90" fmla="*/ 2147483646 w 122"/>
              <a:gd name="T91" fmla="*/ 2147483646 h 225"/>
              <a:gd name="T92" fmla="*/ 2147483646 w 122"/>
              <a:gd name="T93" fmla="*/ 2147483646 h 225"/>
              <a:gd name="T94" fmla="*/ 2147483646 w 122"/>
              <a:gd name="T95" fmla="*/ 2147483646 h 225"/>
              <a:gd name="T96" fmla="*/ 2147483646 w 122"/>
              <a:gd name="T97" fmla="*/ 2147483646 h 225"/>
              <a:gd name="T98" fmla="*/ 2147483646 w 122"/>
              <a:gd name="T99" fmla="*/ 2147483646 h 225"/>
              <a:gd name="T100" fmla="*/ 2147483646 w 122"/>
              <a:gd name="T101" fmla="*/ 2147483646 h 225"/>
              <a:gd name="T102" fmla="*/ 2147483646 w 122"/>
              <a:gd name="T103" fmla="*/ 2147483646 h 225"/>
              <a:gd name="T104" fmla="*/ 2147483646 w 122"/>
              <a:gd name="T105" fmla="*/ 2147483646 h 225"/>
              <a:gd name="T106" fmla="*/ 2147483646 w 122"/>
              <a:gd name="T107" fmla="*/ 2147483646 h 225"/>
              <a:gd name="T108" fmla="*/ 2147483646 w 122"/>
              <a:gd name="T109" fmla="*/ 2147483646 h 225"/>
              <a:gd name="T110" fmla="*/ 2147483646 w 122"/>
              <a:gd name="T111" fmla="*/ 2147483646 h 225"/>
              <a:gd name="T112" fmla="*/ 2147483646 w 122"/>
              <a:gd name="T113" fmla="*/ 2147483646 h 225"/>
              <a:gd name="T114" fmla="*/ 2147483646 w 122"/>
              <a:gd name="T115" fmla="*/ 2147483646 h 225"/>
              <a:gd name="T116" fmla="*/ 2147483646 w 122"/>
              <a:gd name="T117" fmla="*/ 2147483646 h 225"/>
              <a:gd name="T118" fmla="*/ 2147483646 w 122"/>
              <a:gd name="T119" fmla="*/ 2147483646 h 225"/>
              <a:gd name="T120" fmla="*/ 2147483646 w 122"/>
              <a:gd name="T121" fmla="*/ 2147483646 h 225"/>
              <a:gd name="T122" fmla="*/ 2147483646 w 122"/>
              <a:gd name="T123" fmla="*/ 2147483646 h 225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122"/>
              <a:gd name="T187" fmla="*/ 0 h 225"/>
              <a:gd name="T188" fmla="*/ 122 w 122"/>
              <a:gd name="T189" fmla="*/ 225 h 225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122" h="225">
                <a:moveTo>
                  <a:pt x="3" y="57"/>
                </a:moveTo>
                <a:cubicBezTo>
                  <a:pt x="1" y="59"/>
                  <a:pt x="1" y="62"/>
                  <a:pt x="2" y="65"/>
                </a:cubicBezTo>
                <a:cubicBezTo>
                  <a:pt x="3" y="69"/>
                  <a:pt x="3" y="69"/>
                  <a:pt x="3" y="69"/>
                </a:cubicBezTo>
                <a:cubicBezTo>
                  <a:pt x="4" y="74"/>
                  <a:pt x="9" y="77"/>
                  <a:pt x="14" y="77"/>
                </a:cubicBezTo>
                <a:cubicBezTo>
                  <a:pt x="14" y="77"/>
                  <a:pt x="14" y="77"/>
                  <a:pt x="14" y="77"/>
                </a:cubicBezTo>
                <a:cubicBezTo>
                  <a:pt x="15" y="77"/>
                  <a:pt x="16" y="77"/>
                  <a:pt x="17" y="76"/>
                </a:cubicBezTo>
                <a:cubicBezTo>
                  <a:pt x="112" y="48"/>
                  <a:pt x="112" y="48"/>
                  <a:pt x="112" y="48"/>
                </a:cubicBezTo>
                <a:cubicBezTo>
                  <a:pt x="115" y="47"/>
                  <a:pt x="118" y="45"/>
                  <a:pt x="119" y="42"/>
                </a:cubicBezTo>
                <a:cubicBezTo>
                  <a:pt x="120" y="40"/>
                  <a:pt x="121" y="37"/>
                  <a:pt x="120" y="34"/>
                </a:cubicBezTo>
                <a:cubicBezTo>
                  <a:pt x="119" y="30"/>
                  <a:pt x="119" y="30"/>
                  <a:pt x="119" y="30"/>
                </a:cubicBezTo>
                <a:cubicBezTo>
                  <a:pt x="117" y="25"/>
                  <a:pt x="113" y="22"/>
                  <a:pt x="108" y="22"/>
                </a:cubicBezTo>
                <a:cubicBezTo>
                  <a:pt x="107" y="22"/>
                  <a:pt x="106" y="22"/>
                  <a:pt x="105" y="23"/>
                </a:cubicBezTo>
                <a:cubicBezTo>
                  <a:pt x="9" y="51"/>
                  <a:pt x="9" y="51"/>
                  <a:pt x="9" y="51"/>
                </a:cubicBezTo>
                <a:cubicBezTo>
                  <a:pt x="6" y="52"/>
                  <a:pt x="4" y="54"/>
                  <a:pt x="3" y="57"/>
                </a:cubicBezTo>
                <a:close/>
                <a:moveTo>
                  <a:pt x="106" y="28"/>
                </a:moveTo>
                <a:cubicBezTo>
                  <a:pt x="107" y="28"/>
                  <a:pt x="107" y="28"/>
                  <a:pt x="108" y="28"/>
                </a:cubicBezTo>
                <a:cubicBezTo>
                  <a:pt x="110" y="28"/>
                  <a:pt x="112" y="30"/>
                  <a:pt x="113" y="32"/>
                </a:cubicBezTo>
                <a:cubicBezTo>
                  <a:pt x="114" y="35"/>
                  <a:pt x="114" y="35"/>
                  <a:pt x="114" y="35"/>
                </a:cubicBezTo>
                <a:cubicBezTo>
                  <a:pt x="115" y="37"/>
                  <a:pt x="114" y="38"/>
                  <a:pt x="114" y="40"/>
                </a:cubicBezTo>
                <a:cubicBezTo>
                  <a:pt x="113" y="41"/>
                  <a:pt x="112" y="42"/>
                  <a:pt x="111" y="42"/>
                </a:cubicBezTo>
                <a:cubicBezTo>
                  <a:pt x="15" y="71"/>
                  <a:pt x="15" y="71"/>
                  <a:pt x="15" y="71"/>
                </a:cubicBezTo>
                <a:cubicBezTo>
                  <a:pt x="15" y="71"/>
                  <a:pt x="14" y="71"/>
                  <a:pt x="14" y="71"/>
                </a:cubicBezTo>
                <a:cubicBezTo>
                  <a:pt x="14" y="71"/>
                  <a:pt x="14" y="71"/>
                  <a:pt x="14" y="71"/>
                </a:cubicBezTo>
                <a:cubicBezTo>
                  <a:pt x="11" y="71"/>
                  <a:pt x="9" y="69"/>
                  <a:pt x="9" y="67"/>
                </a:cubicBezTo>
                <a:cubicBezTo>
                  <a:pt x="8" y="63"/>
                  <a:pt x="8" y="63"/>
                  <a:pt x="8" y="63"/>
                </a:cubicBezTo>
                <a:cubicBezTo>
                  <a:pt x="7" y="62"/>
                  <a:pt x="7" y="61"/>
                  <a:pt x="8" y="59"/>
                </a:cubicBezTo>
                <a:cubicBezTo>
                  <a:pt x="9" y="58"/>
                  <a:pt x="10" y="57"/>
                  <a:pt x="11" y="57"/>
                </a:cubicBezTo>
                <a:lnTo>
                  <a:pt x="106" y="28"/>
                </a:lnTo>
                <a:close/>
                <a:moveTo>
                  <a:pt x="3" y="35"/>
                </a:moveTo>
                <a:cubicBezTo>
                  <a:pt x="4" y="40"/>
                  <a:pt x="9" y="43"/>
                  <a:pt x="14" y="43"/>
                </a:cubicBezTo>
                <a:cubicBezTo>
                  <a:pt x="15" y="43"/>
                  <a:pt x="16" y="43"/>
                  <a:pt x="17" y="43"/>
                </a:cubicBezTo>
                <a:cubicBezTo>
                  <a:pt x="66" y="28"/>
                  <a:pt x="66" y="28"/>
                  <a:pt x="66" y="28"/>
                </a:cubicBezTo>
                <a:cubicBezTo>
                  <a:pt x="72" y="26"/>
                  <a:pt x="76" y="19"/>
                  <a:pt x="74" y="13"/>
                </a:cubicBezTo>
                <a:cubicBezTo>
                  <a:pt x="73" y="10"/>
                  <a:pt x="73" y="10"/>
                  <a:pt x="73" y="10"/>
                </a:cubicBezTo>
                <a:cubicBezTo>
                  <a:pt x="71" y="4"/>
                  <a:pt x="65" y="0"/>
                  <a:pt x="59" y="2"/>
                </a:cubicBezTo>
                <a:cubicBezTo>
                  <a:pt x="9" y="17"/>
                  <a:pt x="9" y="17"/>
                  <a:pt x="9" y="17"/>
                </a:cubicBezTo>
                <a:cubicBezTo>
                  <a:pt x="3" y="19"/>
                  <a:pt x="0" y="25"/>
                  <a:pt x="2" y="31"/>
                </a:cubicBezTo>
                <a:lnTo>
                  <a:pt x="3" y="35"/>
                </a:lnTo>
                <a:close/>
                <a:moveTo>
                  <a:pt x="11" y="23"/>
                </a:moveTo>
                <a:cubicBezTo>
                  <a:pt x="61" y="8"/>
                  <a:pt x="61" y="8"/>
                  <a:pt x="61" y="8"/>
                </a:cubicBezTo>
                <a:cubicBezTo>
                  <a:pt x="61" y="8"/>
                  <a:pt x="62" y="8"/>
                  <a:pt x="62" y="8"/>
                </a:cubicBezTo>
                <a:cubicBezTo>
                  <a:pt x="64" y="8"/>
                  <a:pt x="67" y="9"/>
                  <a:pt x="67" y="12"/>
                </a:cubicBezTo>
                <a:cubicBezTo>
                  <a:pt x="68" y="15"/>
                  <a:pt x="68" y="15"/>
                  <a:pt x="68" y="15"/>
                </a:cubicBezTo>
                <a:cubicBezTo>
                  <a:pt x="69" y="18"/>
                  <a:pt x="68" y="21"/>
                  <a:pt x="65" y="22"/>
                </a:cubicBezTo>
                <a:cubicBezTo>
                  <a:pt x="15" y="37"/>
                  <a:pt x="15" y="37"/>
                  <a:pt x="15" y="37"/>
                </a:cubicBezTo>
                <a:cubicBezTo>
                  <a:pt x="15" y="37"/>
                  <a:pt x="14" y="37"/>
                  <a:pt x="14" y="37"/>
                </a:cubicBezTo>
                <a:cubicBezTo>
                  <a:pt x="11" y="37"/>
                  <a:pt x="9" y="36"/>
                  <a:pt x="9" y="33"/>
                </a:cubicBezTo>
                <a:cubicBezTo>
                  <a:pt x="8" y="30"/>
                  <a:pt x="8" y="30"/>
                  <a:pt x="8" y="30"/>
                </a:cubicBezTo>
                <a:cubicBezTo>
                  <a:pt x="7" y="27"/>
                  <a:pt x="8" y="24"/>
                  <a:pt x="11" y="23"/>
                </a:cubicBezTo>
                <a:close/>
                <a:moveTo>
                  <a:pt x="120" y="101"/>
                </a:moveTo>
                <a:cubicBezTo>
                  <a:pt x="119" y="97"/>
                  <a:pt x="119" y="97"/>
                  <a:pt x="119" y="97"/>
                </a:cubicBezTo>
                <a:cubicBezTo>
                  <a:pt x="117" y="92"/>
                  <a:pt x="110" y="88"/>
                  <a:pt x="105" y="90"/>
                </a:cubicBezTo>
                <a:cubicBezTo>
                  <a:pt x="82" y="96"/>
                  <a:pt x="82" y="96"/>
                  <a:pt x="82" y="96"/>
                </a:cubicBezTo>
                <a:cubicBezTo>
                  <a:pt x="76" y="98"/>
                  <a:pt x="72" y="104"/>
                  <a:pt x="72" y="110"/>
                </a:cubicBezTo>
                <a:cubicBezTo>
                  <a:pt x="72" y="138"/>
                  <a:pt x="72" y="138"/>
                  <a:pt x="72" y="138"/>
                </a:cubicBezTo>
                <a:cubicBezTo>
                  <a:pt x="55" y="138"/>
                  <a:pt x="55" y="138"/>
                  <a:pt x="55" y="138"/>
                </a:cubicBezTo>
                <a:cubicBezTo>
                  <a:pt x="55" y="106"/>
                  <a:pt x="55" y="106"/>
                  <a:pt x="55" y="106"/>
                </a:cubicBezTo>
                <a:cubicBezTo>
                  <a:pt x="55" y="104"/>
                  <a:pt x="54" y="101"/>
                  <a:pt x="53" y="99"/>
                </a:cubicBezTo>
                <a:cubicBezTo>
                  <a:pt x="112" y="82"/>
                  <a:pt x="112" y="82"/>
                  <a:pt x="112" y="82"/>
                </a:cubicBezTo>
                <a:cubicBezTo>
                  <a:pt x="115" y="81"/>
                  <a:pt x="118" y="79"/>
                  <a:pt x="119" y="76"/>
                </a:cubicBezTo>
                <a:cubicBezTo>
                  <a:pt x="120" y="73"/>
                  <a:pt x="121" y="70"/>
                  <a:pt x="120" y="67"/>
                </a:cubicBezTo>
                <a:cubicBezTo>
                  <a:pt x="119" y="64"/>
                  <a:pt x="119" y="64"/>
                  <a:pt x="119" y="64"/>
                </a:cubicBezTo>
                <a:cubicBezTo>
                  <a:pt x="117" y="58"/>
                  <a:pt x="110" y="54"/>
                  <a:pt x="105" y="56"/>
                </a:cubicBezTo>
                <a:cubicBezTo>
                  <a:pt x="9" y="85"/>
                  <a:pt x="9" y="85"/>
                  <a:pt x="9" y="85"/>
                </a:cubicBezTo>
                <a:cubicBezTo>
                  <a:pt x="6" y="86"/>
                  <a:pt x="4" y="88"/>
                  <a:pt x="3" y="90"/>
                </a:cubicBezTo>
                <a:cubicBezTo>
                  <a:pt x="1" y="92"/>
                  <a:pt x="1" y="95"/>
                  <a:pt x="1" y="97"/>
                </a:cubicBezTo>
                <a:cubicBezTo>
                  <a:pt x="2" y="98"/>
                  <a:pt x="2" y="98"/>
                  <a:pt x="2" y="99"/>
                </a:cubicBezTo>
                <a:cubicBezTo>
                  <a:pt x="3" y="102"/>
                  <a:pt x="3" y="102"/>
                  <a:pt x="3" y="102"/>
                </a:cubicBezTo>
                <a:cubicBezTo>
                  <a:pt x="4" y="106"/>
                  <a:pt x="7" y="109"/>
                  <a:pt x="10" y="110"/>
                </a:cubicBezTo>
                <a:cubicBezTo>
                  <a:pt x="11" y="110"/>
                  <a:pt x="11" y="110"/>
                  <a:pt x="11" y="110"/>
                </a:cubicBezTo>
                <a:cubicBezTo>
                  <a:pt x="23" y="113"/>
                  <a:pt x="23" y="113"/>
                  <a:pt x="23" y="113"/>
                </a:cubicBezTo>
                <a:cubicBezTo>
                  <a:pt x="26" y="114"/>
                  <a:pt x="28" y="118"/>
                  <a:pt x="28" y="121"/>
                </a:cubicBezTo>
                <a:cubicBezTo>
                  <a:pt x="28" y="138"/>
                  <a:pt x="28" y="138"/>
                  <a:pt x="28" y="138"/>
                </a:cubicBezTo>
                <a:cubicBezTo>
                  <a:pt x="17" y="138"/>
                  <a:pt x="17" y="138"/>
                  <a:pt x="17" y="138"/>
                </a:cubicBezTo>
                <a:cubicBezTo>
                  <a:pt x="17" y="187"/>
                  <a:pt x="17" y="187"/>
                  <a:pt x="17" y="187"/>
                </a:cubicBezTo>
                <a:cubicBezTo>
                  <a:pt x="17" y="199"/>
                  <a:pt x="28" y="208"/>
                  <a:pt x="40" y="209"/>
                </a:cubicBezTo>
                <a:cubicBezTo>
                  <a:pt x="40" y="214"/>
                  <a:pt x="40" y="214"/>
                  <a:pt x="40" y="214"/>
                </a:cubicBezTo>
                <a:cubicBezTo>
                  <a:pt x="40" y="220"/>
                  <a:pt x="46" y="225"/>
                  <a:pt x="53" y="225"/>
                </a:cubicBezTo>
                <a:cubicBezTo>
                  <a:pt x="74" y="225"/>
                  <a:pt x="74" y="225"/>
                  <a:pt x="74" y="225"/>
                </a:cubicBezTo>
                <a:cubicBezTo>
                  <a:pt x="81" y="225"/>
                  <a:pt x="87" y="220"/>
                  <a:pt x="87" y="214"/>
                </a:cubicBezTo>
                <a:cubicBezTo>
                  <a:pt x="87" y="209"/>
                  <a:pt x="87" y="209"/>
                  <a:pt x="87" y="209"/>
                </a:cubicBezTo>
                <a:cubicBezTo>
                  <a:pt x="99" y="208"/>
                  <a:pt x="110" y="199"/>
                  <a:pt x="110" y="187"/>
                </a:cubicBezTo>
                <a:cubicBezTo>
                  <a:pt x="110" y="138"/>
                  <a:pt x="110" y="138"/>
                  <a:pt x="110" y="138"/>
                </a:cubicBezTo>
                <a:cubicBezTo>
                  <a:pt x="99" y="138"/>
                  <a:pt x="99" y="138"/>
                  <a:pt x="99" y="138"/>
                </a:cubicBezTo>
                <a:cubicBezTo>
                  <a:pt x="99" y="125"/>
                  <a:pt x="99" y="125"/>
                  <a:pt x="99" y="125"/>
                </a:cubicBezTo>
                <a:cubicBezTo>
                  <a:pt x="99" y="122"/>
                  <a:pt x="101" y="118"/>
                  <a:pt x="104" y="117"/>
                </a:cubicBezTo>
                <a:cubicBezTo>
                  <a:pt x="112" y="115"/>
                  <a:pt x="112" y="115"/>
                  <a:pt x="112" y="115"/>
                </a:cubicBezTo>
                <a:cubicBezTo>
                  <a:pt x="118" y="113"/>
                  <a:pt x="122" y="107"/>
                  <a:pt x="120" y="101"/>
                </a:cubicBezTo>
                <a:close/>
                <a:moveTo>
                  <a:pt x="43" y="98"/>
                </a:moveTo>
                <a:cubicBezTo>
                  <a:pt x="45" y="99"/>
                  <a:pt x="46" y="100"/>
                  <a:pt x="47" y="101"/>
                </a:cubicBezTo>
                <a:cubicBezTo>
                  <a:pt x="48" y="103"/>
                  <a:pt x="49" y="104"/>
                  <a:pt x="49" y="106"/>
                </a:cubicBezTo>
                <a:cubicBezTo>
                  <a:pt x="49" y="138"/>
                  <a:pt x="49" y="138"/>
                  <a:pt x="49" y="138"/>
                </a:cubicBezTo>
                <a:cubicBezTo>
                  <a:pt x="35" y="138"/>
                  <a:pt x="35" y="138"/>
                  <a:pt x="35" y="138"/>
                </a:cubicBezTo>
                <a:cubicBezTo>
                  <a:pt x="35" y="121"/>
                  <a:pt x="35" y="121"/>
                  <a:pt x="35" y="121"/>
                </a:cubicBezTo>
                <a:cubicBezTo>
                  <a:pt x="35" y="116"/>
                  <a:pt x="30" y="110"/>
                  <a:pt x="25" y="108"/>
                </a:cubicBezTo>
                <a:cubicBezTo>
                  <a:pt x="25" y="108"/>
                  <a:pt x="24" y="108"/>
                  <a:pt x="24" y="108"/>
                </a:cubicBezTo>
                <a:cubicBezTo>
                  <a:pt x="13" y="104"/>
                  <a:pt x="13" y="104"/>
                  <a:pt x="13" y="104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0" y="104"/>
                  <a:pt x="9" y="102"/>
                  <a:pt x="9" y="101"/>
                </a:cubicBezTo>
                <a:cubicBezTo>
                  <a:pt x="8" y="97"/>
                  <a:pt x="8" y="97"/>
                  <a:pt x="8" y="97"/>
                </a:cubicBezTo>
                <a:cubicBezTo>
                  <a:pt x="8" y="97"/>
                  <a:pt x="8" y="97"/>
                  <a:pt x="8" y="97"/>
                </a:cubicBezTo>
                <a:cubicBezTo>
                  <a:pt x="7" y="96"/>
                  <a:pt x="7" y="94"/>
                  <a:pt x="8" y="93"/>
                </a:cubicBezTo>
                <a:cubicBezTo>
                  <a:pt x="9" y="92"/>
                  <a:pt x="10" y="91"/>
                  <a:pt x="11" y="90"/>
                </a:cubicBezTo>
                <a:cubicBezTo>
                  <a:pt x="12" y="90"/>
                  <a:pt x="12" y="90"/>
                  <a:pt x="12" y="90"/>
                </a:cubicBezTo>
                <a:cubicBezTo>
                  <a:pt x="13" y="90"/>
                  <a:pt x="13" y="90"/>
                  <a:pt x="13" y="90"/>
                </a:cubicBezTo>
                <a:cubicBezTo>
                  <a:pt x="24" y="86"/>
                  <a:pt x="24" y="86"/>
                  <a:pt x="24" y="86"/>
                </a:cubicBezTo>
                <a:cubicBezTo>
                  <a:pt x="106" y="62"/>
                  <a:pt x="106" y="62"/>
                  <a:pt x="106" y="62"/>
                </a:cubicBezTo>
                <a:cubicBezTo>
                  <a:pt x="107" y="62"/>
                  <a:pt x="107" y="62"/>
                  <a:pt x="108" y="62"/>
                </a:cubicBezTo>
                <a:cubicBezTo>
                  <a:pt x="110" y="62"/>
                  <a:pt x="112" y="63"/>
                  <a:pt x="113" y="66"/>
                </a:cubicBezTo>
                <a:cubicBezTo>
                  <a:pt x="114" y="69"/>
                  <a:pt x="114" y="69"/>
                  <a:pt x="114" y="69"/>
                </a:cubicBezTo>
                <a:cubicBezTo>
                  <a:pt x="115" y="71"/>
                  <a:pt x="114" y="72"/>
                  <a:pt x="114" y="73"/>
                </a:cubicBezTo>
                <a:cubicBezTo>
                  <a:pt x="113" y="74"/>
                  <a:pt x="112" y="75"/>
                  <a:pt x="111" y="76"/>
                </a:cubicBezTo>
                <a:cubicBezTo>
                  <a:pt x="49" y="94"/>
                  <a:pt x="49" y="94"/>
                  <a:pt x="49" y="94"/>
                </a:cubicBezTo>
                <a:cubicBezTo>
                  <a:pt x="39" y="97"/>
                  <a:pt x="43" y="98"/>
                  <a:pt x="43" y="98"/>
                </a:cubicBezTo>
                <a:close/>
                <a:moveTo>
                  <a:pt x="111" y="109"/>
                </a:moveTo>
                <a:cubicBezTo>
                  <a:pt x="103" y="111"/>
                  <a:pt x="103" y="111"/>
                  <a:pt x="103" y="111"/>
                </a:cubicBezTo>
                <a:cubicBezTo>
                  <a:pt x="97" y="113"/>
                  <a:pt x="92" y="119"/>
                  <a:pt x="92" y="125"/>
                </a:cubicBezTo>
                <a:cubicBezTo>
                  <a:pt x="92" y="138"/>
                  <a:pt x="92" y="138"/>
                  <a:pt x="92" y="138"/>
                </a:cubicBezTo>
                <a:cubicBezTo>
                  <a:pt x="78" y="138"/>
                  <a:pt x="78" y="138"/>
                  <a:pt x="78" y="138"/>
                </a:cubicBezTo>
                <a:cubicBezTo>
                  <a:pt x="78" y="110"/>
                  <a:pt x="78" y="110"/>
                  <a:pt x="78" y="110"/>
                </a:cubicBezTo>
                <a:cubicBezTo>
                  <a:pt x="78" y="107"/>
                  <a:pt x="81" y="103"/>
                  <a:pt x="84" y="102"/>
                </a:cubicBezTo>
                <a:cubicBezTo>
                  <a:pt x="106" y="96"/>
                  <a:pt x="106" y="96"/>
                  <a:pt x="106" y="96"/>
                </a:cubicBezTo>
                <a:cubicBezTo>
                  <a:pt x="109" y="95"/>
                  <a:pt x="112" y="96"/>
                  <a:pt x="113" y="99"/>
                </a:cubicBezTo>
                <a:cubicBezTo>
                  <a:pt x="114" y="103"/>
                  <a:pt x="114" y="103"/>
                  <a:pt x="114" y="103"/>
                </a:cubicBezTo>
                <a:cubicBezTo>
                  <a:pt x="115" y="106"/>
                  <a:pt x="113" y="109"/>
                  <a:pt x="111" y="109"/>
                </a:cubicBezTo>
                <a:close/>
              </a:path>
            </a:pathLst>
          </a:custGeom>
          <a:noFill/>
          <a:ln w="9525">
            <a:solidFill>
              <a:schemeClr val="accent4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71" tIns="34286" rIns="68571" bIns="34286"/>
          <a:lstStyle/>
          <a:p>
            <a:endParaRPr lang="zh-CN" altLang="en-US"/>
          </a:p>
        </p:txBody>
      </p:sp>
      <p:sp>
        <p:nvSpPr>
          <p:cNvPr id="11" name="正五边形 9"/>
          <p:cNvSpPr>
            <a:spLocks noChangeArrowheads="1"/>
          </p:cNvSpPr>
          <p:nvPr/>
        </p:nvSpPr>
        <p:spPr bwMode="auto">
          <a:xfrm>
            <a:off x="6446838" y="1401763"/>
            <a:ext cx="831850" cy="792162"/>
          </a:xfrm>
          <a:prstGeom prst="pentagon">
            <a:avLst/>
          </a:prstGeom>
          <a:noFill/>
          <a:ln w="25400">
            <a:solidFill>
              <a:schemeClr val="accent3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8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2" name="Freeform 78"/>
          <p:cNvSpPr>
            <a:spLocks noEditPoints="1" noChangeArrowheads="1"/>
          </p:cNvSpPr>
          <p:nvPr/>
        </p:nvSpPr>
        <p:spPr bwMode="auto">
          <a:xfrm>
            <a:off x="6677025" y="1652588"/>
            <a:ext cx="409575" cy="409575"/>
          </a:xfrm>
          <a:custGeom>
            <a:avLst/>
            <a:gdLst>
              <a:gd name="T0" fmla="*/ 2147483646 w 347"/>
              <a:gd name="T1" fmla="*/ 0 h 347"/>
              <a:gd name="T2" fmla="*/ 0 w 347"/>
              <a:gd name="T3" fmla="*/ 2147483646 h 347"/>
              <a:gd name="T4" fmla="*/ 2147483646 w 347"/>
              <a:gd name="T5" fmla="*/ 2147483646 h 347"/>
              <a:gd name="T6" fmla="*/ 2147483646 w 347"/>
              <a:gd name="T7" fmla="*/ 2147483646 h 347"/>
              <a:gd name="T8" fmla="*/ 2147483646 w 347"/>
              <a:gd name="T9" fmla="*/ 0 h 347"/>
              <a:gd name="T10" fmla="*/ 2147483646 w 347"/>
              <a:gd name="T11" fmla="*/ 2147483646 h 347"/>
              <a:gd name="T12" fmla="*/ 2147483646 w 347"/>
              <a:gd name="T13" fmla="*/ 2147483646 h 347"/>
              <a:gd name="T14" fmla="*/ 2147483646 w 347"/>
              <a:gd name="T15" fmla="*/ 2147483646 h 347"/>
              <a:gd name="T16" fmla="*/ 2147483646 w 347"/>
              <a:gd name="T17" fmla="*/ 2147483646 h 347"/>
              <a:gd name="T18" fmla="*/ 2147483646 w 347"/>
              <a:gd name="T19" fmla="*/ 2147483646 h 347"/>
              <a:gd name="T20" fmla="*/ 2147483646 w 347"/>
              <a:gd name="T21" fmla="*/ 2147483646 h 347"/>
              <a:gd name="T22" fmla="*/ 2147483646 w 347"/>
              <a:gd name="T23" fmla="*/ 2147483646 h 347"/>
              <a:gd name="T24" fmla="*/ 2147483646 w 347"/>
              <a:gd name="T25" fmla="*/ 2147483646 h 347"/>
              <a:gd name="T26" fmla="*/ 2147483646 w 347"/>
              <a:gd name="T27" fmla="*/ 2147483646 h 347"/>
              <a:gd name="T28" fmla="*/ 2147483646 w 347"/>
              <a:gd name="T29" fmla="*/ 2147483646 h 347"/>
              <a:gd name="T30" fmla="*/ 2147483646 w 347"/>
              <a:gd name="T31" fmla="*/ 2147483646 h 347"/>
              <a:gd name="T32" fmla="*/ 2147483646 w 347"/>
              <a:gd name="T33" fmla="*/ 2147483646 h 347"/>
              <a:gd name="T34" fmla="*/ 2147483646 w 347"/>
              <a:gd name="T35" fmla="*/ 2147483646 h 347"/>
              <a:gd name="T36" fmla="*/ 2147483646 w 347"/>
              <a:gd name="T37" fmla="*/ 2147483646 h 347"/>
              <a:gd name="T38" fmla="*/ 2147483646 w 347"/>
              <a:gd name="T39" fmla="*/ 2147483646 h 347"/>
              <a:gd name="T40" fmla="*/ 2147483646 w 347"/>
              <a:gd name="T41" fmla="*/ 2147483646 h 347"/>
              <a:gd name="T42" fmla="*/ 2147483646 w 347"/>
              <a:gd name="T43" fmla="*/ 2147483646 h 347"/>
              <a:gd name="T44" fmla="*/ 2147483646 w 347"/>
              <a:gd name="T45" fmla="*/ 2147483646 h 347"/>
              <a:gd name="T46" fmla="*/ 2147483646 w 347"/>
              <a:gd name="T47" fmla="*/ 2147483646 h 347"/>
              <a:gd name="T48" fmla="*/ 2147483646 w 347"/>
              <a:gd name="T49" fmla="*/ 2147483646 h 347"/>
              <a:gd name="T50" fmla="*/ 2147483646 w 347"/>
              <a:gd name="T51" fmla="*/ 2147483646 h 347"/>
              <a:gd name="T52" fmla="*/ 2147483646 w 347"/>
              <a:gd name="T53" fmla="*/ 2147483646 h 347"/>
              <a:gd name="T54" fmla="*/ 2147483646 w 347"/>
              <a:gd name="T55" fmla="*/ 2147483646 h 347"/>
              <a:gd name="T56" fmla="*/ 2147483646 w 347"/>
              <a:gd name="T57" fmla="*/ 2147483646 h 347"/>
              <a:gd name="T58" fmla="*/ 2147483646 w 347"/>
              <a:gd name="T59" fmla="*/ 2147483646 h 347"/>
              <a:gd name="T60" fmla="*/ 2147483646 w 347"/>
              <a:gd name="T61" fmla="*/ 2147483646 h 347"/>
              <a:gd name="T62" fmla="*/ 2147483646 w 347"/>
              <a:gd name="T63" fmla="*/ 2147483646 h 347"/>
              <a:gd name="T64" fmla="*/ 2147483646 w 347"/>
              <a:gd name="T65" fmla="*/ 2147483646 h 347"/>
              <a:gd name="T66" fmla="*/ 2147483646 w 347"/>
              <a:gd name="T67" fmla="*/ 2147483646 h 347"/>
              <a:gd name="T68" fmla="*/ 2147483646 w 347"/>
              <a:gd name="T69" fmla="*/ 2147483646 h 347"/>
              <a:gd name="T70" fmla="*/ 2147483646 w 347"/>
              <a:gd name="T71" fmla="*/ 2147483646 h 347"/>
              <a:gd name="T72" fmla="*/ 2147483646 w 347"/>
              <a:gd name="T73" fmla="*/ 2147483646 h 347"/>
              <a:gd name="T74" fmla="*/ 2147483646 w 347"/>
              <a:gd name="T75" fmla="*/ 2147483646 h 347"/>
              <a:gd name="T76" fmla="*/ 2147483646 w 347"/>
              <a:gd name="T77" fmla="*/ 2147483646 h 347"/>
              <a:gd name="T78" fmla="*/ 2147483646 w 347"/>
              <a:gd name="T79" fmla="*/ 2147483646 h 347"/>
              <a:gd name="T80" fmla="*/ 2147483646 w 347"/>
              <a:gd name="T81" fmla="*/ 2147483646 h 347"/>
              <a:gd name="T82" fmla="*/ 2147483646 w 347"/>
              <a:gd name="T83" fmla="*/ 2147483646 h 347"/>
              <a:gd name="T84" fmla="*/ 2147483646 w 347"/>
              <a:gd name="T85" fmla="*/ 2147483646 h 347"/>
              <a:gd name="T86" fmla="*/ 2147483646 w 347"/>
              <a:gd name="T87" fmla="*/ 2147483646 h 347"/>
              <a:gd name="T88" fmla="*/ 2147483646 w 347"/>
              <a:gd name="T89" fmla="*/ 2147483646 h 347"/>
              <a:gd name="T90" fmla="*/ 2147483646 w 347"/>
              <a:gd name="T91" fmla="*/ 2147483646 h 347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347"/>
              <a:gd name="T139" fmla="*/ 0 h 347"/>
              <a:gd name="T140" fmla="*/ 347 w 347"/>
              <a:gd name="T141" fmla="*/ 347 h 347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347" h="347">
                <a:moveTo>
                  <a:pt x="174" y="0"/>
                </a:moveTo>
                <a:cubicBezTo>
                  <a:pt x="78" y="0"/>
                  <a:pt x="0" y="78"/>
                  <a:pt x="0" y="174"/>
                </a:cubicBezTo>
                <a:cubicBezTo>
                  <a:pt x="0" y="269"/>
                  <a:pt x="78" y="347"/>
                  <a:pt x="174" y="347"/>
                </a:cubicBezTo>
                <a:cubicBezTo>
                  <a:pt x="269" y="347"/>
                  <a:pt x="347" y="269"/>
                  <a:pt x="347" y="174"/>
                </a:cubicBezTo>
                <a:cubicBezTo>
                  <a:pt x="347" y="78"/>
                  <a:pt x="269" y="0"/>
                  <a:pt x="174" y="0"/>
                </a:cubicBezTo>
                <a:close/>
                <a:moveTo>
                  <a:pt x="332" y="166"/>
                </a:moveTo>
                <a:cubicBezTo>
                  <a:pt x="283" y="166"/>
                  <a:pt x="283" y="166"/>
                  <a:pt x="283" y="166"/>
                </a:cubicBezTo>
                <a:cubicBezTo>
                  <a:pt x="281" y="107"/>
                  <a:pt x="261" y="55"/>
                  <a:pt x="231" y="26"/>
                </a:cubicBezTo>
                <a:cubicBezTo>
                  <a:pt x="288" y="48"/>
                  <a:pt x="329" y="102"/>
                  <a:pt x="332" y="166"/>
                </a:cubicBezTo>
                <a:close/>
                <a:moveTo>
                  <a:pt x="174" y="332"/>
                </a:moveTo>
                <a:cubicBezTo>
                  <a:pt x="165" y="330"/>
                  <a:pt x="148" y="277"/>
                  <a:pt x="147" y="181"/>
                </a:cubicBezTo>
                <a:cubicBezTo>
                  <a:pt x="200" y="181"/>
                  <a:pt x="200" y="181"/>
                  <a:pt x="200" y="181"/>
                </a:cubicBezTo>
                <a:cubicBezTo>
                  <a:pt x="199" y="277"/>
                  <a:pt x="183" y="330"/>
                  <a:pt x="174" y="332"/>
                </a:cubicBezTo>
                <a:close/>
                <a:moveTo>
                  <a:pt x="147" y="166"/>
                </a:moveTo>
                <a:cubicBezTo>
                  <a:pt x="148" y="70"/>
                  <a:pt x="165" y="17"/>
                  <a:pt x="174" y="15"/>
                </a:cubicBezTo>
                <a:cubicBezTo>
                  <a:pt x="174" y="15"/>
                  <a:pt x="174" y="15"/>
                  <a:pt x="174" y="15"/>
                </a:cubicBezTo>
                <a:cubicBezTo>
                  <a:pt x="183" y="17"/>
                  <a:pt x="199" y="70"/>
                  <a:pt x="200" y="166"/>
                </a:cubicBezTo>
                <a:lnTo>
                  <a:pt x="147" y="166"/>
                </a:lnTo>
                <a:close/>
                <a:moveTo>
                  <a:pt x="153" y="19"/>
                </a:moveTo>
                <a:cubicBezTo>
                  <a:pt x="138" y="51"/>
                  <a:pt x="133" y="118"/>
                  <a:pt x="133" y="166"/>
                </a:cubicBezTo>
                <a:cubicBezTo>
                  <a:pt x="79" y="166"/>
                  <a:pt x="79" y="166"/>
                  <a:pt x="79" y="166"/>
                </a:cubicBezTo>
                <a:cubicBezTo>
                  <a:pt x="81" y="94"/>
                  <a:pt x="112" y="34"/>
                  <a:pt x="153" y="19"/>
                </a:cubicBezTo>
                <a:close/>
                <a:moveTo>
                  <a:pt x="133" y="181"/>
                </a:moveTo>
                <a:cubicBezTo>
                  <a:pt x="133" y="229"/>
                  <a:pt x="138" y="296"/>
                  <a:pt x="153" y="329"/>
                </a:cubicBezTo>
                <a:cubicBezTo>
                  <a:pt x="112" y="313"/>
                  <a:pt x="81" y="254"/>
                  <a:pt x="79" y="181"/>
                </a:cubicBezTo>
                <a:lnTo>
                  <a:pt x="133" y="181"/>
                </a:lnTo>
                <a:close/>
                <a:moveTo>
                  <a:pt x="194" y="329"/>
                </a:moveTo>
                <a:cubicBezTo>
                  <a:pt x="209" y="296"/>
                  <a:pt x="214" y="229"/>
                  <a:pt x="215" y="181"/>
                </a:cubicBezTo>
                <a:cubicBezTo>
                  <a:pt x="268" y="181"/>
                  <a:pt x="268" y="181"/>
                  <a:pt x="268" y="181"/>
                </a:cubicBezTo>
                <a:cubicBezTo>
                  <a:pt x="266" y="254"/>
                  <a:pt x="235" y="313"/>
                  <a:pt x="194" y="329"/>
                </a:cubicBezTo>
                <a:close/>
                <a:moveTo>
                  <a:pt x="215" y="166"/>
                </a:moveTo>
                <a:cubicBezTo>
                  <a:pt x="214" y="118"/>
                  <a:pt x="209" y="51"/>
                  <a:pt x="194" y="19"/>
                </a:cubicBezTo>
                <a:cubicBezTo>
                  <a:pt x="235" y="34"/>
                  <a:pt x="266" y="94"/>
                  <a:pt x="268" y="166"/>
                </a:cubicBezTo>
                <a:lnTo>
                  <a:pt x="215" y="166"/>
                </a:lnTo>
                <a:close/>
                <a:moveTo>
                  <a:pt x="117" y="26"/>
                </a:moveTo>
                <a:cubicBezTo>
                  <a:pt x="87" y="55"/>
                  <a:pt x="66" y="107"/>
                  <a:pt x="64" y="166"/>
                </a:cubicBezTo>
                <a:cubicBezTo>
                  <a:pt x="15" y="166"/>
                  <a:pt x="15" y="166"/>
                  <a:pt x="15" y="166"/>
                </a:cubicBezTo>
                <a:cubicBezTo>
                  <a:pt x="18" y="102"/>
                  <a:pt x="59" y="48"/>
                  <a:pt x="117" y="26"/>
                </a:cubicBezTo>
                <a:close/>
                <a:moveTo>
                  <a:pt x="15" y="181"/>
                </a:moveTo>
                <a:cubicBezTo>
                  <a:pt x="64" y="181"/>
                  <a:pt x="64" y="181"/>
                  <a:pt x="64" y="181"/>
                </a:cubicBezTo>
                <a:cubicBezTo>
                  <a:pt x="66" y="241"/>
                  <a:pt x="87" y="292"/>
                  <a:pt x="117" y="322"/>
                </a:cubicBezTo>
                <a:cubicBezTo>
                  <a:pt x="59" y="300"/>
                  <a:pt x="18" y="245"/>
                  <a:pt x="15" y="181"/>
                </a:cubicBezTo>
                <a:close/>
                <a:moveTo>
                  <a:pt x="231" y="322"/>
                </a:moveTo>
                <a:cubicBezTo>
                  <a:pt x="261" y="292"/>
                  <a:pt x="281" y="241"/>
                  <a:pt x="283" y="181"/>
                </a:cubicBezTo>
                <a:cubicBezTo>
                  <a:pt x="332" y="181"/>
                  <a:pt x="332" y="181"/>
                  <a:pt x="332" y="181"/>
                </a:cubicBezTo>
                <a:cubicBezTo>
                  <a:pt x="329" y="245"/>
                  <a:pt x="288" y="300"/>
                  <a:pt x="231" y="322"/>
                </a:cubicBezTo>
                <a:close/>
              </a:path>
            </a:pathLst>
          </a:custGeom>
          <a:solidFill>
            <a:schemeClr val="accent3"/>
          </a:solidFill>
          <a:ln w="9525">
            <a:solidFill>
              <a:schemeClr val="accent3"/>
            </a:solidFill>
            <a:round/>
          </a:ln>
        </p:spPr>
        <p:txBody>
          <a:bodyPr lIns="68571" tIns="34286" rIns="68571" bIns="34286"/>
          <a:lstStyle/>
          <a:p>
            <a:endParaRPr lang="zh-CN" altLang="en-US"/>
          </a:p>
        </p:txBody>
      </p:sp>
      <p:sp>
        <p:nvSpPr>
          <p:cNvPr id="13" name="正五边形 8"/>
          <p:cNvSpPr>
            <a:spLocks noChangeArrowheads="1"/>
          </p:cNvSpPr>
          <p:nvPr/>
        </p:nvSpPr>
        <p:spPr bwMode="auto">
          <a:xfrm>
            <a:off x="4724400" y="2565400"/>
            <a:ext cx="831850" cy="790575"/>
          </a:xfrm>
          <a:prstGeom prst="pentagon">
            <a:avLst/>
          </a:prstGeom>
          <a:noFill/>
          <a:ln w="25400">
            <a:solidFill>
              <a:schemeClr val="accent2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8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" name="Freeform 77"/>
          <p:cNvSpPr>
            <a:spLocks noEditPoints="1" noChangeArrowheads="1"/>
          </p:cNvSpPr>
          <p:nvPr/>
        </p:nvSpPr>
        <p:spPr bwMode="auto">
          <a:xfrm>
            <a:off x="4914900" y="2830513"/>
            <a:ext cx="485775" cy="333375"/>
          </a:xfrm>
          <a:custGeom>
            <a:avLst/>
            <a:gdLst>
              <a:gd name="T0" fmla="*/ 2147483646 w 413"/>
              <a:gd name="T1" fmla="*/ 2147483646 h 283"/>
              <a:gd name="T2" fmla="*/ 2147483646 w 413"/>
              <a:gd name="T3" fmla="*/ 2147483646 h 283"/>
              <a:gd name="T4" fmla="*/ 2147483646 w 413"/>
              <a:gd name="T5" fmla="*/ 2147483646 h 283"/>
              <a:gd name="T6" fmla="*/ 0 w 413"/>
              <a:gd name="T7" fmla="*/ 2147483646 h 283"/>
              <a:gd name="T8" fmla="*/ 2147483646 w 413"/>
              <a:gd name="T9" fmla="*/ 2147483646 h 283"/>
              <a:gd name="T10" fmla="*/ 2147483646 w 413"/>
              <a:gd name="T11" fmla="*/ 2147483646 h 283"/>
              <a:gd name="T12" fmla="*/ 2147483646 w 413"/>
              <a:gd name="T13" fmla="*/ 0 h 283"/>
              <a:gd name="T14" fmla="*/ 2147483646 w 413"/>
              <a:gd name="T15" fmla="*/ 2147483646 h 283"/>
              <a:gd name="T16" fmla="*/ 2147483646 w 413"/>
              <a:gd name="T17" fmla="*/ 2147483646 h 283"/>
              <a:gd name="T18" fmla="*/ 2147483646 w 413"/>
              <a:gd name="T19" fmla="*/ 2147483646 h 283"/>
              <a:gd name="T20" fmla="*/ 2147483646 w 413"/>
              <a:gd name="T21" fmla="*/ 2147483646 h 283"/>
              <a:gd name="T22" fmla="*/ 2147483646 w 413"/>
              <a:gd name="T23" fmla="*/ 2147483646 h 283"/>
              <a:gd name="T24" fmla="*/ 2147483646 w 413"/>
              <a:gd name="T25" fmla="*/ 2147483646 h 283"/>
              <a:gd name="T26" fmla="*/ 2147483646 w 413"/>
              <a:gd name="T27" fmla="*/ 2147483646 h 283"/>
              <a:gd name="T28" fmla="*/ 2147483646 w 413"/>
              <a:gd name="T29" fmla="*/ 2147483646 h 283"/>
              <a:gd name="T30" fmla="*/ 2147483646 w 413"/>
              <a:gd name="T31" fmla="*/ 2147483646 h 283"/>
              <a:gd name="T32" fmla="*/ 2147483646 w 413"/>
              <a:gd name="T33" fmla="*/ 2147483646 h 283"/>
              <a:gd name="T34" fmla="*/ 2147483646 w 413"/>
              <a:gd name="T35" fmla="*/ 2147483646 h 283"/>
              <a:gd name="T36" fmla="*/ 2147483646 w 413"/>
              <a:gd name="T37" fmla="*/ 2147483646 h 283"/>
              <a:gd name="T38" fmla="*/ 2147483646 w 413"/>
              <a:gd name="T39" fmla="*/ 2147483646 h 283"/>
              <a:gd name="T40" fmla="*/ 2147483646 w 413"/>
              <a:gd name="T41" fmla="*/ 2147483646 h 283"/>
              <a:gd name="T42" fmla="*/ 2147483646 w 413"/>
              <a:gd name="T43" fmla="*/ 2147483646 h 283"/>
              <a:gd name="T44" fmla="*/ 2147483646 w 413"/>
              <a:gd name="T45" fmla="*/ 2147483646 h 283"/>
              <a:gd name="T46" fmla="*/ 2147483646 w 413"/>
              <a:gd name="T47" fmla="*/ 2147483646 h 283"/>
              <a:gd name="T48" fmla="*/ 2147483646 w 413"/>
              <a:gd name="T49" fmla="*/ 2147483646 h 283"/>
              <a:gd name="T50" fmla="*/ 2147483646 w 413"/>
              <a:gd name="T51" fmla="*/ 2147483646 h 283"/>
              <a:gd name="T52" fmla="*/ 2147483646 w 413"/>
              <a:gd name="T53" fmla="*/ 2147483646 h 283"/>
              <a:gd name="T54" fmla="*/ 2147483646 w 413"/>
              <a:gd name="T55" fmla="*/ 2147483646 h 283"/>
              <a:gd name="T56" fmla="*/ 2147483646 w 413"/>
              <a:gd name="T57" fmla="*/ 2147483646 h 283"/>
              <a:gd name="T58" fmla="*/ 2147483646 w 413"/>
              <a:gd name="T59" fmla="*/ 2147483646 h 283"/>
              <a:gd name="T60" fmla="*/ 2147483646 w 413"/>
              <a:gd name="T61" fmla="*/ 2147483646 h 283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413"/>
              <a:gd name="T94" fmla="*/ 0 h 283"/>
              <a:gd name="T95" fmla="*/ 413 w 413"/>
              <a:gd name="T96" fmla="*/ 283 h 283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413" h="283">
                <a:moveTo>
                  <a:pt x="340" y="283"/>
                </a:moveTo>
                <a:cubicBezTo>
                  <a:pt x="73" y="283"/>
                  <a:pt x="73" y="283"/>
                  <a:pt x="73" y="283"/>
                </a:cubicBezTo>
                <a:cubicBezTo>
                  <a:pt x="73" y="283"/>
                  <a:pt x="72" y="283"/>
                  <a:pt x="72" y="283"/>
                </a:cubicBezTo>
                <a:cubicBezTo>
                  <a:pt x="32" y="282"/>
                  <a:pt x="0" y="249"/>
                  <a:pt x="0" y="209"/>
                </a:cubicBezTo>
                <a:cubicBezTo>
                  <a:pt x="0" y="169"/>
                  <a:pt x="31" y="137"/>
                  <a:pt x="70" y="135"/>
                </a:cubicBezTo>
                <a:cubicBezTo>
                  <a:pt x="67" y="126"/>
                  <a:pt x="66" y="117"/>
                  <a:pt x="66" y="107"/>
                </a:cubicBezTo>
                <a:cubicBezTo>
                  <a:pt x="66" y="48"/>
                  <a:pt x="114" y="0"/>
                  <a:pt x="173" y="0"/>
                </a:cubicBezTo>
                <a:cubicBezTo>
                  <a:pt x="217" y="0"/>
                  <a:pt x="257" y="27"/>
                  <a:pt x="273" y="69"/>
                </a:cubicBezTo>
                <a:cubicBezTo>
                  <a:pt x="273" y="69"/>
                  <a:pt x="273" y="69"/>
                  <a:pt x="273" y="69"/>
                </a:cubicBezTo>
                <a:cubicBezTo>
                  <a:pt x="311" y="69"/>
                  <a:pt x="343" y="98"/>
                  <a:pt x="346" y="135"/>
                </a:cubicBezTo>
                <a:cubicBezTo>
                  <a:pt x="384" y="139"/>
                  <a:pt x="413" y="171"/>
                  <a:pt x="413" y="209"/>
                </a:cubicBezTo>
                <a:cubicBezTo>
                  <a:pt x="413" y="249"/>
                  <a:pt x="381" y="282"/>
                  <a:pt x="341" y="283"/>
                </a:cubicBezTo>
                <a:cubicBezTo>
                  <a:pt x="340" y="283"/>
                  <a:pt x="340" y="283"/>
                  <a:pt x="340" y="283"/>
                </a:cubicBezTo>
                <a:close/>
                <a:moveTo>
                  <a:pt x="73" y="268"/>
                </a:moveTo>
                <a:cubicBezTo>
                  <a:pt x="339" y="268"/>
                  <a:pt x="339" y="268"/>
                  <a:pt x="339" y="268"/>
                </a:cubicBezTo>
                <a:cubicBezTo>
                  <a:pt x="339" y="268"/>
                  <a:pt x="340" y="268"/>
                  <a:pt x="340" y="268"/>
                </a:cubicBezTo>
                <a:cubicBezTo>
                  <a:pt x="372" y="268"/>
                  <a:pt x="398" y="241"/>
                  <a:pt x="398" y="209"/>
                </a:cubicBezTo>
                <a:cubicBezTo>
                  <a:pt x="398" y="176"/>
                  <a:pt x="372" y="150"/>
                  <a:pt x="339" y="150"/>
                </a:cubicBezTo>
                <a:cubicBezTo>
                  <a:pt x="335" y="150"/>
                  <a:pt x="332" y="146"/>
                  <a:pt x="332" y="142"/>
                </a:cubicBezTo>
                <a:cubicBezTo>
                  <a:pt x="332" y="110"/>
                  <a:pt x="305" y="83"/>
                  <a:pt x="273" y="83"/>
                </a:cubicBezTo>
                <a:cubicBezTo>
                  <a:pt x="271" y="83"/>
                  <a:pt x="270" y="83"/>
                  <a:pt x="268" y="84"/>
                </a:cubicBezTo>
                <a:cubicBezTo>
                  <a:pt x="265" y="84"/>
                  <a:pt x="262" y="82"/>
                  <a:pt x="261" y="79"/>
                </a:cubicBezTo>
                <a:cubicBezTo>
                  <a:pt x="248" y="40"/>
                  <a:pt x="213" y="15"/>
                  <a:pt x="173" y="15"/>
                </a:cubicBezTo>
                <a:cubicBezTo>
                  <a:pt x="122" y="15"/>
                  <a:pt x="81" y="56"/>
                  <a:pt x="81" y="107"/>
                </a:cubicBezTo>
                <a:cubicBezTo>
                  <a:pt x="81" y="118"/>
                  <a:pt x="83" y="129"/>
                  <a:pt x="87" y="140"/>
                </a:cubicBezTo>
                <a:cubicBezTo>
                  <a:pt x="88" y="142"/>
                  <a:pt x="87" y="145"/>
                  <a:pt x="86" y="147"/>
                </a:cubicBezTo>
                <a:cubicBezTo>
                  <a:pt x="84" y="149"/>
                  <a:pt x="82" y="150"/>
                  <a:pt x="79" y="150"/>
                </a:cubicBezTo>
                <a:cubicBezTo>
                  <a:pt x="77" y="150"/>
                  <a:pt x="75" y="150"/>
                  <a:pt x="73" y="150"/>
                </a:cubicBezTo>
                <a:cubicBezTo>
                  <a:pt x="41" y="150"/>
                  <a:pt x="14" y="176"/>
                  <a:pt x="14" y="209"/>
                </a:cubicBezTo>
                <a:cubicBezTo>
                  <a:pt x="14" y="241"/>
                  <a:pt x="41" y="268"/>
                  <a:pt x="73" y="268"/>
                </a:cubicBezTo>
                <a:cubicBezTo>
                  <a:pt x="73" y="268"/>
                  <a:pt x="73" y="268"/>
                  <a:pt x="73" y="268"/>
                </a:cubicBezTo>
                <a:close/>
              </a:path>
            </a:pathLst>
          </a:custGeom>
          <a:solidFill>
            <a:srgbClr val="FFBF17"/>
          </a:solidFill>
          <a:ln w="9525">
            <a:solidFill>
              <a:schemeClr val="accent2"/>
            </a:solidFill>
            <a:round/>
          </a:ln>
        </p:spPr>
        <p:txBody>
          <a:bodyPr lIns="68571" tIns="34286" rIns="68571" bIns="34286"/>
          <a:lstStyle/>
          <a:p>
            <a:endParaRPr lang="zh-CN" altLang="en-US"/>
          </a:p>
        </p:txBody>
      </p:sp>
      <p:cxnSp>
        <p:nvCxnSpPr>
          <p:cNvPr id="15" name="直接连接符 19"/>
          <p:cNvCxnSpPr>
            <a:cxnSpLocks noChangeShapeType="1"/>
            <a:stCxn id="7" idx="4"/>
            <a:endCxn id="13" idx="1"/>
          </p:cNvCxnSpPr>
          <p:nvPr/>
        </p:nvCxnSpPr>
        <p:spPr bwMode="auto">
          <a:xfrm>
            <a:off x="3668713" y="2149475"/>
            <a:ext cx="1055687" cy="717550"/>
          </a:xfrm>
          <a:prstGeom prst="line">
            <a:avLst/>
          </a:prstGeom>
          <a:noFill/>
          <a:ln w="9525">
            <a:solidFill>
              <a:schemeClr val="accent1"/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" name="直接连接符 21"/>
          <p:cNvCxnSpPr>
            <a:cxnSpLocks noChangeShapeType="1"/>
            <a:stCxn id="11" idx="2"/>
            <a:endCxn id="13" idx="5"/>
          </p:cNvCxnSpPr>
          <p:nvPr/>
        </p:nvCxnSpPr>
        <p:spPr bwMode="auto">
          <a:xfrm flipH="1">
            <a:off x="5556250" y="2193925"/>
            <a:ext cx="1049338" cy="67310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" name="直接连接符 24"/>
          <p:cNvCxnSpPr>
            <a:cxnSpLocks noChangeShapeType="1"/>
            <a:stCxn id="9" idx="1"/>
            <a:endCxn id="11" idx="4"/>
          </p:cNvCxnSpPr>
          <p:nvPr/>
        </p:nvCxnSpPr>
        <p:spPr bwMode="auto">
          <a:xfrm flipH="1" flipV="1">
            <a:off x="7118350" y="2193925"/>
            <a:ext cx="1065213" cy="673100"/>
          </a:xfrm>
          <a:prstGeom prst="line">
            <a:avLst/>
          </a:prstGeom>
          <a:noFill/>
          <a:ln w="9525">
            <a:solidFill>
              <a:schemeClr val="accent3"/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8" name="TextBox 7"/>
          <p:cNvSpPr>
            <a:spLocks noChangeArrowheads="1"/>
          </p:cNvSpPr>
          <p:nvPr/>
        </p:nvSpPr>
        <p:spPr bwMode="auto">
          <a:xfrm>
            <a:off x="2439988" y="2508250"/>
            <a:ext cx="17700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kern="0" dirty="0"/>
              <a:t>点击添加标题</a:t>
            </a:r>
            <a:endParaRPr lang="zh-CN" altLang="en-US" sz="1400" kern="0" dirty="0"/>
          </a:p>
        </p:txBody>
      </p:sp>
      <p:sp>
        <p:nvSpPr>
          <p:cNvPr id="19" name="TextBox 27"/>
          <p:cNvSpPr>
            <a:spLocks noChangeArrowheads="1"/>
          </p:cNvSpPr>
          <p:nvPr/>
        </p:nvSpPr>
        <p:spPr bwMode="auto">
          <a:xfrm>
            <a:off x="4168775" y="1554163"/>
            <a:ext cx="19446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kern="0" dirty="0"/>
              <a:t>点击添加标题</a:t>
            </a:r>
            <a:endParaRPr lang="zh-CN" altLang="en-US" sz="1400" kern="0" dirty="0"/>
          </a:p>
        </p:txBody>
      </p:sp>
      <p:sp>
        <p:nvSpPr>
          <p:cNvPr id="20" name="TextBox 28"/>
          <p:cNvSpPr>
            <a:spLocks noChangeArrowheads="1"/>
          </p:cNvSpPr>
          <p:nvPr/>
        </p:nvSpPr>
        <p:spPr bwMode="auto">
          <a:xfrm>
            <a:off x="5889625" y="2660650"/>
            <a:ext cx="19446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kern="0" dirty="0"/>
              <a:t>点击添加标题</a:t>
            </a:r>
            <a:endParaRPr lang="zh-CN" altLang="en-US" sz="1400" kern="0" dirty="0"/>
          </a:p>
        </p:txBody>
      </p:sp>
      <p:sp>
        <p:nvSpPr>
          <p:cNvPr id="21" name="TextBox 29"/>
          <p:cNvSpPr>
            <a:spLocks noChangeArrowheads="1"/>
          </p:cNvSpPr>
          <p:nvPr/>
        </p:nvSpPr>
        <p:spPr bwMode="auto">
          <a:xfrm>
            <a:off x="7623175" y="1554163"/>
            <a:ext cx="19446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kern="0" dirty="0"/>
              <a:t>点击添加标题</a:t>
            </a:r>
            <a:endParaRPr lang="zh-CN" altLang="en-US" sz="1400" kern="0" dirty="0"/>
          </a:p>
        </p:txBody>
      </p:sp>
      <p:sp>
        <p:nvSpPr>
          <p:cNvPr id="22" name="任意多边形 35"/>
          <p:cNvSpPr/>
          <p:nvPr/>
        </p:nvSpPr>
        <p:spPr>
          <a:xfrm>
            <a:off x="1671638" y="4314825"/>
            <a:ext cx="4757737" cy="563563"/>
          </a:xfrm>
          <a:custGeom>
            <a:avLst/>
            <a:gdLst>
              <a:gd name="connsiteX0" fmla="*/ 4441454 w 4758105"/>
              <a:gd name="connsiteY0" fmla="*/ 563487 h 563709"/>
              <a:gd name="connsiteX1" fmla="*/ 4549542 w 4758105"/>
              <a:gd name="connsiteY1" fmla="*/ 563487 h 563709"/>
              <a:gd name="connsiteX2" fmla="*/ 4549460 w 4758105"/>
              <a:gd name="connsiteY2" fmla="*/ 563709 h 563709"/>
              <a:gd name="connsiteX3" fmla="*/ 4441372 w 4758105"/>
              <a:gd name="connsiteY3" fmla="*/ 563709 h 563709"/>
              <a:gd name="connsiteX4" fmla="*/ 82 w 4758105"/>
              <a:gd name="connsiteY4" fmla="*/ 563487 h 563709"/>
              <a:gd name="connsiteX5" fmla="*/ 108170 w 4758105"/>
              <a:gd name="connsiteY5" fmla="*/ 563487 h 563709"/>
              <a:gd name="connsiteX6" fmla="*/ 108088 w 4758105"/>
              <a:gd name="connsiteY6" fmla="*/ 563709 h 563709"/>
              <a:gd name="connsiteX7" fmla="*/ 0 w 4758105"/>
              <a:gd name="connsiteY7" fmla="*/ 563709 h 563709"/>
              <a:gd name="connsiteX8" fmla="*/ 4758023 w 4758105"/>
              <a:gd name="connsiteY8" fmla="*/ 221 h 563709"/>
              <a:gd name="connsiteX9" fmla="*/ 4758105 w 4758105"/>
              <a:gd name="connsiteY9" fmla="*/ 221 h 563709"/>
              <a:gd name="connsiteX10" fmla="*/ 4758105 w 4758105"/>
              <a:gd name="connsiteY10" fmla="*/ 563487 h 563709"/>
              <a:gd name="connsiteX11" fmla="*/ 4549542 w 4758105"/>
              <a:gd name="connsiteY11" fmla="*/ 563487 h 563709"/>
              <a:gd name="connsiteX12" fmla="*/ 316651 w 4758105"/>
              <a:gd name="connsiteY12" fmla="*/ 221 h 563709"/>
              <a:gd name="connsiteX13" fmla="*/ 4649935 w 4758105"/>
              <a:gd name="connsiteY13" fmla="*/ 221 h 563709"/>
              <a:gd name="connsiteX14" fmla="*/ 4441454 w 4758105"/>
              <a:gd name="connsiteY14" fmla="*/ 563487 h 563709"/>
              <a:gd name="connsiteX15" fmla="*/ 108170 w 4758105"/>
              <a:gd name="connsiteY15" fmla="*/ 563487 h 563709"/>
              <a:gd name="connsiteX16" fmla="*/ 0 w 4758105"/>
              <a:gd name="connsiteY16" fmla="*/ 221 h 563709"/>
              <a:gd name="connsiteX17" fmla="*/ 208563 w 4758105"/>
              <a:gd name="connsiteY17" fmla="*/ 221 h 563709"/>
              <a:gd name="connsiteX18" fmla="*/ 82 w 4758105"/>
              <a:gd name="connsiteY18" fmla="*/ 563487 h 563709"/>
              <a:gd name="connsiteX19" fmla="*/ 0 w 4758105"/>
              <a:gd name="connsiteY19" fmla="*/ 563487 h 563709"/>
              <a:gd name="connsiteX20" fmla="*/ 4650017 w 4758105"/>
              <a:gd name="connsiteY20" fmla="*/ 0 h 563709"/>
              <a:gd name="connsiteX21" fmla="*/ 4758105 w 4758105"/>
              <a:gd name="connsiteY21" fmla="*/ 0 h 563709"/>
              <a:gd name="connsiteX22" fmla="*/ 4758023 w 4758105"/>
              <a:gd name="connsiteY22" fmla="*/ 221 h 563709"/>
              <a:gd name="connsiteX23" fmla="*/ 4649935 w 4758105"/>
              <a:gd name="connsiteY23" fmla="*/ 221 h 563709"/>
              <a:gd name="connsiteX24" fmla="*/ 208645 w 4758105"/>
              <a:gd name="connsiteY24" fmla="*/ 0 h 563709"/>
              <a:gd name="connsiteX25" fmla="*/ 316733 w 4758105"/>
              <a:gd name="connsiteY25" fmla="*/ 0 h 563709"/>
              <a:gd name="connsiteX26" fmla="*/ 316651 w 4758105"/>
              <a:gd name="connsiteY26" fmla="*/ 221 h 563709"/>
              <a:gd name="connsiteX27" fmla="*/ 208563 w 4758105"/>
              <a:gd name="connsiteY27" fmla="*/ 221 h 5637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4758105" h="563709">
                <a:moveTo>
                  <a:pt x="4441454" y="563487"/>
                </a:moveTo>
                <a:lnTo>
                  <a:pt x="4549542" y="563487"/>
                </a:lnTo>
                <a:lnTo>
                  <a:pt x="4549460" y="563709"/>
                </a:lnTo>
                <a:lnTo>
                  <a:pt x="4441372" y="563709"/>
                </a:lnTo>
                <a:close/>
                <a:moveTo>
                  <a:pt x="82" y="563487"/>
                </a:moveTo>
                <a:lnTo>
                  <a:pt x="108170" y="563487"/>
                </a:lnTo>
                <a:lnTo>
                  <a:pt x="108088" y="563709"/>
                </a:lnTo>
                <a:lnTo>
                  <a:pt x="0" y="563709"/>
                </a:lnTo>
                <a:close/>
                <a:moveTo>
                  <a:pt x="4758023" y="221"/>
                </a:moveTo>
                <a:lnTo>
                  <a:pt x="4758105" y="221"/>
                </a:lnTo>
                <a:lnTo>
                  <a:pt x="4758105" y="563487"/>
                </a:lnTo>
                <a:lnTo>
                  <a:pt x="4549542" y="563487"/>
                </a:lnTo>
                <a:close/>
                <a:moveTo>
                  <a:pt x="316651" y="221"/>
                </a:moveTo>
                <a:lnTo>
                  <a:pt x="4649935" y="221"/>
                </a:lnTo>
                <a:lnTo>
                  <a:pt x="4441454" y="563487"/>
                </a:lnTo>
                <a:lnTo>
                  <a:pt x="108170" y="563487"/>
                </a:lnTo>
                <a:close/>
                <a:moveTo>
                  <a:pt x="0" y="221"/>
                </a:moveTo>
                <a:lnTo>
                  <a:pt x="208563" y="221"/>
                </a:lnTo>
                <a:lnTo>
                  <a:pt x="82" y="563487"/>
                </a:lnTo>
                <a:lnTo>
                  <a:pt x="0" y="563487"/>
                </a:lnTo>
                <a:close/>
                <a:moveTo>
                  <a:pt x="4650017" y="0"/>
                </a:moveTo>
                <a:lnTo>
                  <a:pt x="4758105" y="0"/>
                </a:lnTo>
                <a:lnTo>
                  <a:pt x="4758023" y="221"/>
                </a:lnTo>
                <a:lnTo>
                  <a:pt x="4649935" y="221"/>
                </a:lnTo>
                <a:close/>
                <a:moveTo>
                  <a:pt x="208645" y="0"/>
                </a:moveTo>
                <a:lnTo>
                  <a:pt x="316733" y="0"/>
                </a:lnTo>
                <a:lnTo>
                  <a:pt x="316651" y="221"/>
                </a:lnTo>
                <a:lnTo>
                  <a:pt x="208563" y="22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spc="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请在此处输入您的标题</a:t>
            </a:r>
            <a:endParaRPr lang="zh-CN" altLang="en-US" sz="2400" spc="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671638" y="4875213"/>
            <a:ext cx="8712200" cy="1341437"/>
          </a:xfrm>
          <a:prstGeom prst="rect">
            <a:avLst/>
          </a:prstGeom>
          <a:noFill/>
          <a:ln w="12700" cap="flat" cmpd="sng" algn="ctr">
            <a:solidFill>
              <a:schemeClr val="accent4"/>
            </a:solidFill>
            <a:prstDash val="solid"/>
            <a:miter lim="800000"/>
          </a:ln>
          <a:effectLst/>
        </p:spPr>
        <p:txBody>
          <a:bodyPr anchor="ctr"/>
          <a:lstStyle/>
          <a:p>
            <a:pPr eaLnBrk="1" fontAlgn="auto" hangingPunct="1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defRPr/>
            </a:pPr>
            <a:endParaRPr lang="zh-CN" altLang="en-US" sz="1600" kern="0" dirty="0">
              <a:latin typeface="宋体" panose="02010600030101010101" pitchFamily="2" charset="-122"/>
              <a:ea typeface="幼圆" panose="02010509060101010101" charset="-122"/>
              <a:cs typeface="Arial" panose="020B0604020202020204" pitchFamily="34" charset="0"/>
            </a:endParaRPr>
          </a:p>
        </p:txBody>
      </p:sp>
      <p:sp>
        <p:nvSpPr>
          <p:cNvPr id="24" name="矩形 23"/>
          <p:cNvSpPr>
            <a:spLocks noChangeArrowheads="1"/>
          </p:cNvSpPr>
          <p:nvPr/>
        </p:nvSpPr>
        <p:spPr bwMode="auto">
          <a:xfrm>
            <a:off x="1995488" y="5043488"/>
            <a:ext cx="8194675" cy="100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en-US" altLang="zh-CN" sz="1600">
                <a:solidFill>
                  <a:srgbClr val="4E4E4E"/>
                </a:solidFill>
                <a:latin typeface="宋体" panose="02010600030101010101" pitchFamily="2" charset="-122"/>
              </a:rPr>
              <a:t>zero</a:t>
            </a:r>
            <a:r>
              <a:rPr lang="zh-CN" altLang="en-US" sz="1600">
                <a:solidFill>
                  <a:srgbClr val="4E4E4E"/>
                </a:solidFill>
                <a:latin typeface="宋体" panose="02010600030101010101" pitchFamily="2" charset="-122"/>
              </a:rPr>
              <a:t>极简主义设计，极致简约风潮流所向，通用设计，完美兼容，打造最实用，最具个性的演示方案，让你的演示卓越非凡。</a:t>
            </a:r>
            <a:r>
              <a:rPr lang="en-US" altLang="zh-CN" sz="1600">
                <a:solidFill>
                  <a:srgbClr val="4E4E4E"/>
                </a:solidFill>
                <a:latin typeface="宋体" panose="02010600030101010101" pitchFamily="2" charset="-122"/>
              </a:rPr>
              <a:t>zero</a:t>
            </a:r>
            <a:r>
              <a:rPr lang="zh-CN" altLang="en-US" sz="1600">
                <a:solidFill>
                  <a:srgbClr val="4E4E4E"/>
                </a:solidFill>
                <a:latin typeface="宋体" panose="02010600030101010101" pitchFamily="2" charset="-122"/>
              </a:rPr>
              <a:t>极简主义设计，极致简约风潮流所向，通用设计，完美兼容，打造最实用，最具个性的演示方案，让你的演示卓越非凡。</a:t>
            </a:r>
            <a:endParaRPr lang="en-US" altLang="zh-CN" sz="1600">
              <a:solidFill>
                <a:srgbClr val="4E4E4E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1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32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7" grpId="0" animBg="1"/>
      <p:bldP spid="9" grpId="0" animBg="1"/>
      <p:bldP spid="11" grpId="0" animBg="1"/>
      <p:bldP spid="13" grpId="0" animBg="1"/>
      <p:bldP spid="18" grpId="0"/>
      <p:bldP spid="19" grpId="0"/>
      <p:bldP spid="20" grpId="0"/>
      <p:bldP spid="21" grpId="0"/>
      <p:bldP spid="22" grpId="0" animBg="1"/>
      <p:bldP spid="23" grpId="0" animBg="1"/>
      <p:bldP spid="2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1566281" y="1959285"/>
            <a:ext cx="2939430" cy="2939430"/>
          </a:xfrm>
          <a:prstGeom prst="ellipse">
            <a:avLst/>
          </a:prstGeom>
          <a:solidFill>
            <a:srgbClr val="4040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937616" y="2664530"/>
            <a:ext cx="6340197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zh-CN" altLang="en-US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请在此处输入您的标题</a:t>
            </a:r>
            <a:endParaRPr lang="zh-CN" altLang="en-US" sz="4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5029056" y="3510454"/>
            <a:ext cx="6203455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图片 8" descr="图片包含 户外艺术系列, 网&#10;&#10;已生成高可信度的说明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051" y="1360965"/>
            <a:ext cx="4363475" cy="4136069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4988844" y="3573195"/>
            <a:ext cx="6258907" cy="813511"/>
          </a:xfrm>
          <a:prstGeom prst="rect">
            <a:avLst/>
          </a:prstGeom>
        </p:spPr>
        <p:txBody>
          <a:bodyPr/>
          <a:lstStyle/>
          <a:p>
            <a:pPr algn="just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Clr>
                <a:srgbClr val="00B050"/>
              </a:buClr>
              <a:buSzPct val="80000"/>
              <a:defRPr/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zero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极简主义设计，极致简约风潮流所向，通用设计，完美兼容，打造最实用，最具个性的演示方案，让你的演示卓越非凡。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" name="MH_Number_1"/>
          <p:cNvSpPr/>
          <p:nvPr>
            <p:custDataLst>
              <p:tags r:id="rId2"/>
            </p:custDataLst>
          </p:nvPr>
        </p:nvSpPr>
        <p:spPr>
          <a:xfrm>
            <a:off x="1977268" y="2328307"/>
            <a:ext cx="2168895" cy="2168895"/>
          </a:xfrm>
          <a:prstGeom prst="ellipse">
            <a:avLst/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sz="23900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endParaRPr lang="zh-CN" altLang="en-US" sz="23900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71895" y="122494"/>
            <a:ext cx="3775393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请在此处输入您的标题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MH_Number_1"/>
          <p:cNvSpPr/>
          <p:nvPr>
            <p:custDataLst>
              <p:tags r:id="rId1"/>
            </p:custDataLst>
          </p:nvPr>
        </p:nvSpPr>
        <p:spPr>
          <a:xfrm>
            <a:off x="124880" y="92443"/>
            <a:ext cx="616535" cy="616535"/>
          </a:xfrm>
          <a:prstGeom prst="ellipse">
            <a:avLst/>
          </a:prstGeom>
          <a:solidFill>
            <a:schemeClr val="accent4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sz="2800" dirty="0">
                <a:solidFill>
                  <a:srgbClr val="30303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endParaRPr lang="zh-CN" altLang="en-US" sz="2800" dirty="0">
              <a:solidFill>
                <a:srgbClr val="30303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857745" y="657816"/>
            <a:ext cx="3566935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1330"/>
          <p:cNvSpPr>
            <a:spLocks noChangeArrowheads="1"/>
          </p:cNvSpPr>
          <p:nvPr/>
        </p:nvSpPr>
        <p:spPr bwMode="auto">
          <a:xfrm>
            <a:off x="9525" y="3582988"/>
            <a:ext cx="2390775" cy="1158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8" name="Rectangle 1331"/>
          <p:cNvSpPr>
            <a:spLocks noChangeArrowheads="1"/>
          </p:cNvSpPr>
          <p:nvPr/>
        </p:nvSpPr>
        <p:spPr bwMode="auto">
          <a:xfrm>
            <a:off x="2397125" y="3582988"/>
            <a:ext cx="2390775" cy="11588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9" name="Rectangle 1332"/>
          <p:cNvSpPr>
            <a:spLocks noChangeArrowheads="1"/>
          </p:cNvSpPr>
          <p:nvPr/>
        </p:nvSpPr>
        <p:spPr bwMode="auto">
          <a:xfrm>
            <a:off x="4787900" y="3582988"/>
            <a:ext cx="2387600" cy="11588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0" name="Rectangle 1333"/>
          <p:cNvSpPr>
            <a:spLocks noChangeArrowheads="1"/>
          </p:cNvSpPr>
          <p:nvPr/>
        </p:nvSpPr>
        <p:spPr bwMode="auto">
          <a:xfrm>
            <a:off x="7175500" y="3582988"/>
            <a:ext cx="2387600" cy="11588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1" name="Rectangle 1334"/>
          <p:cNvSpPr>
            <a:spLocks noChangeArrowheads="1"/>
          </p:cNvSpPr>
          <p:nvPr/>
        </p:nvSpPr>
        <p:spPr bwMode="auto">
          <a:xfrm>
            <a:off x="9563100" y="3582988"/>
            <a:ext cx="2392363" cy="1158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2" name="Rectangle 1335"/>
          <p:cNvSpPr>
            <a:spLocks noChangeArrowheads="1"/>
          </p:cNvSpPr>
          <p:nvPr/>
        </p:nvSpPr>
        <p:spPr bwMode="auto">
          <a:xfrm>
            <a:off x="2378075" y="1300163"/>
            <a:ext cx="22225" cy="23987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3" name="Rectangle 1336"/>
          <p:cNvSpPr>
            <a:spLocks noChangeArrowheads="1"/>
          </p:cNvSpPr>
          <p:nvPr/>
        </p:nvSpPr>
        <p:spPr bwMode="auto">
          <a:xfrm>
            <a:off x="4765675" y="3582988"/>
            <a:ext cx="22225" cy="240347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4" name="Rectangle 1337"/>
          <p:cNvSpPr>
            <a:spLocks noChangeArrowheads="1"/>
          </p:cNvSpPr>
          <p:nvPr/>
        </p:nvSpPr>
        <p:spPr bwMode="auto">
          <a:xfrm>
            <a:off x="7164388" y="1300163"/>
            <a:ext cx="23812" cy="23987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5" name="Rectangle 1338"/>
          <p:cNvSpPr>
            <a:spLocks noChangeArrowheads="1"/>
          </p:cNvSpPr>
          <p:nvPr/>
        </p:nvSpPr>
        <p:spPr bwMode="auto">
          <a:xfrm>
            <a:off x="11931650" y="1300163"/>
            <a:ext cx="23813" cy="23987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6" name="Rectangle 1339"/>
          <p:cNvSpPr>
            <a:spLocks noChangeArrowheads="1"/>
          </p:cNvSpPr>
          <p:nvPr/>
        </p:nvSpPr>
        <p:spPr bwMode="auto">
          <a:xfrm>
            <a:off x="9555163" y="3582988"/>
            <a:ext cx="20637" cy="240347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7" name="Freeform 1340"/>
          <p:cNvSpPr/>
          <p:nvPr/>
        </p:nvSpPr>
        <p:spPr bwMode="auto">
          <a:xfrm>
            <a:off x="2381250" y="1300163"/>
            <a:ext cx="242888" cy="254000"/>
          </a:xfrm>
          <a:custGeom>
            <a:avLst/>
            <a:gdLst>
              <a:gd name="T0" fmla="*/ 0 w 153"/>
              <a:gd name="T1" fmla="*/ 2147483646 h 160"/>
              <a:gd name="T2" fmla="*/ 0 w 153"/>
              <a:gd name="T3" fmla="*/ 0 h 160"/>
              <a:gd name="T4" fmla="*/ 2147483646 w 153"/>
              <a:gd name="T5" fmla="*/ 0 h 160"/>
              <a:gd name="T6" fmla="*/ 0 w 153"/>
              <a:gd name="T7" fmla="*/ 2147483646 h 16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53" h="160">
                <a:moveTo>
                  <a:pt x="0" y="160"/>
                </a:moveTo>
                <a:lnTo>
                  <a:pt x="0" y="0"/>
                </a:lnTo>
                <a:lnTo>
                  <a:pt x="153" y="0"/>
                </a:lnTo>
                <a:lnTo>
                  <a:pt x="0" y="16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8" name="Freeform 1341"/>
          <p:cNvSpPr/>
          <p:nvPr/>
        </p:nvSpPr>
        <p:spPr bwMode="auto">
          <a:xfrm>
            <a:off x="4768850" y="5730875"/>
            <a:ext cx="242888" cy="255588"/>
          </a:xfrm>
          <a:custGeom>
            <a:avLst/>
            <a:gdLst>
              <a:gd name="T0" fmla="*/ 0 w 153"/>
              <a:gd name="T1" fmla="*/ 0 h 161"/>
              <a:gd name="T2" fmla="*/ 0 w 153"/>
              <a:gd name="T3" fmla="*/ 2147483646 h 161"/>
              <a:gd name="T4" fmla="*/ 2147483646 w 153"/>
              <a:gd name="T5" fmla="*/ 2147483646 h 161"/>
              <a:gd name="T6" fmla="*/ 0 w 153"/>
              <a:gd name="T7" fmla="*/ 0 h 16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53" h="161">
                <a:moveTo>
                  <a:pt x="0" y="0"/>
                </a:moveTo>
                <a:lnTo>
                  <a:pt x="0" y="161"/>
                </a:lnTo>
                <a:lnTo>
                  <a:pt x="153" y="16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9" name="Freeform 1342"/>
          <p:cNvSpPr/>
          <p:nvPr/>
        </p:nvSpPr>
        <p:spPr bwMode="auto">
          <a:xfrm>
            <a:off x="9559925" y="5730875"/>
            <a:ext cx="241300" cy="255588"/>
          </a:xfrm>
          <a:custGeom>
            <a:avLst/>
            <a:gdLst>
              <a:gd name="T0" fmla="*/ 0 w 152"/>
              <a:gd name="T1" fmla="*/ 0 h 161"/>
              <a:gd name="T2" fmla="*/ 0 w 152"/>
              <a:gd name="T3" fmla="*/ 2147483646 h 161"/>
              <a:gd name="T4" fmla="*/ 2147483646 w 152"/>
              <a:gd name="T5" fmla="*/ 2147483646 h 161"/>
              <a:gd name="T6" fmla="*/ 0 w 152"/>
              <a:gd name="T7" fmla="*/ 0 h 16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52" h="161">
                <a:moveTo>
                  <a:pt x="0" y="0"/>
                </a:moveTo>
                <a:lnTo>
                  <a:pt x="0" y="161"/>
                </a:lnTo>
                <a:lnTo>
                  <a:pt x="152" y="16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" name="Freeform 1343"/>
          <p:cNvSpPr/>
          <p:nvPr/>
        </p:nvSpPr>
        <p:spPr bwMode="auto">
          <a:xfrm>
            <a:off x="7167563" y="1300163"/>
            <a:ext cx="242887" cy="254000"/>
          </a:xfrm>
          <a:custGeom>
            <a:avLst/>
            <a:gdLst>
              <a:gd name="T0" fmla="*/ 0 w 153"/>
              <a:gd name="T1" fmla="*/ 2147483646 h 160"/>
              <a:gd name="T2" fmla="*/ 0 w 153"/>
              <a:gd name="T3" fmla="*/ 0 h 160"/>
              <a:gd name="T4" fmla="*/ 2147483646 w 153"/>
              <a:gd name="T5" fmla="*/ 0 h 160"/>
              <a:gd name="T6" fmla="*/ 0 w 153"/>
              <a:gd name="T7" fmla="*/ 2147483646 h 16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53" h="160">
                <a:moveTo>
                  <a:pt x="0" y="160"/>
                </a:moveTo>
                <a:lnTo>
                  <a:pt x="0" y="0"/>
                </a:lnTo>
                <a:lnTo>
                  <a:pt x="153" y="0"/>
                </a:lnTo>
                <a:lnTo>
                  <a:pt x="0" y="16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" name="Freeform 1344"/>
          <p:cNvSpPr/>
          <p:nvPr/>
        </p:nvSpPr>
        <p:spPr bwMode="auto">
          <a:xfrm>
            <a:off x="11931650" y="1300163"/>
            <a:ext cx="242888" cy="254000"/>
          </a:xfrm>
          <a:custGeom>
            <a:avLst/>
            <a:gdLst>
              <a:gd name="T0" fmla="*/ 0 w 153"/>
              <a:gd name="T1" fmla="*/ 2147483646 h 160"/>
              <a:gd name="T2" fmla="*/ 0 w 153"/>
              <a:gd name="T3" fmla="*/ 0 h 160"/>
              <a:gd name="T4" fmla="*/ 2147483646 w 153"/>
              <a:gd name="T5" fmla="*/ 0 h 160"/>
              <a:gd name="T6" fmla="*/ 0 w 153"/>
              <a:gd name="T7" fmla="*/ 2147483646 h 16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53" h="160">
                <a:moveTo>
                  <a:pt x="0" y="160"/>
                </a:moveTo>
                <a:lnTo>
                  <a:pt x="0" y="0"/>
                </a:lnTo>
                <a:lnTo>
                  <a:pt x="153" y="0"/>
                </a:lnTo>
                <a:lnTo>
                  <a:pt x="0" y="16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" name="Freeform 1365"/>
          <p:cNvSpPr>
            <a:spLocks noEditPoints="1"/>
          </p:cNvSpPr>
          <p:nvPr/>
        </p:nvSpPr>
        <p:spPr bwMode="auto">
          <a:xfrm>
            <a:off x="2651125" y="5226050"/>
            <a:ext cx="522288" cy="576263"/>
          </a:xfrm>
          <a:custGeom>
            <a:avLst/>
            <a:gdLst>
              <a:gd name="T0" fmla="*/ 2147483646 w 136"/>
              <a:gd name="T1" fmla="*/ 2147483646 h 150"/>
              <a:gd name="T2" fmla="*/ 2147483646 w 136"/>
              <a:gd name="T3" fmla="*/ 2147483646 h 150"/>
              <a:gd name="T4" fmla="*/ 2147483646 w 136"/>
              <a:gd name="T5" fmla="*/ 2147483646 h 150"/>
              <a:gd name="T6" fmla="*/ 2147483646 w 136"/>
              <a:gd name="T7" fmla="*/ 2147483646 h 150"/>
              <a:gd name="T8" fmla="*/ 2147483646 w 136"/>
              <a:gd name="T9" fmla="*/ 2147483646 h 150"/>
              <a:gd name="T10" fmla="*/ 2147483646 w 136"/>
              <a:gd name="T11" fmla="*/ 2147483646 h 150"/>
              <a:gd name="T12" fmla="*/ 2147483646 w 136"/>
              <a:gd name="T13" fmla="*/ 2147483646 h 150"/>
              <a:gd name="T14" fmla="*/ 2147483646 w 136"/>
              <a:gd name="T15" fmla="*/ 2147483646 h 150"/>
              <a:gd name="T16" fmla="*/ 2147483646 w 136"/>
              <a:gd name="T17" fmla="*/ 2147483646 h 150"/>
              <a:gd name="T18" fmla="*/ 2147483646 w 136"/>
              <a:gd name="T19" fmla="*/ 2147483646 h 150"/>
              <a:gd name="T20" fmla="*/ 2147483646 w 136"/>
              <a:gd name="T21" fmla="*/ 2147483646 h 150"/>
              <a:gd name="T22" fmla="*/ 2147483646 w 136"/>
              <a:gd name="T23" fmla="*/ 2147483646 h 150"/>
              <a:gd name="T24" fmla="*/ 2147483646 w 136"/>
              <a:gd name="T25" fmla="*/ 2147483646 h 150"/>
              <a:gd name="T26" fmla="*/ 2147483646 w 136"/>
              <a:gd name="T27" fmla="*/ 2147483646 h 150"/>
              <a:gd name="T28" fmla="*/ 2147483646 w 136"/>
              <a:gd name="T29" fmla="*/ 2147483646 h 150"/>
              <a:gd name="T30" fmla="*/ 0 w 136"/>
              <a:gd name="T31" fmla="*/ 2147483646 h 150"/>
              <a:gd name="T32" fmla="*/ 2147483646 w 136"/>
              <a:gd name="T33" fmla="*/ 2147483646 h 150"/>
              <a:gd name="T34" fmla="*/ 2147483646 w 136"/>
              <a:gd name="T35" fmla="*/ 2147483646 h 150"/>
              <a:gd name="T36" fmla="*/ 2147483646 w 136"/>
              <a:gd name="T37" fmla="*/ 2147483646 h 150"/>
              <a:gd name="T38" fmla="*/ 2147483646 w 136"/>
              <a:gd name="T39" fmla="*/ 2147483646 h 150"/>
              <a:gd name="T40" fmla="*/ 2147483646 w 136"/>
              <a:gd name="T41" fmla="*/ 2147483646 h 150"/>
              <a:gd name="T42" fmla="*/ 2147483646 w 136"/>
              <a:gd name="T43" fmla="*/ 2147483646 h 150"/>
              <a:gd name="T44" fmla="*/ 2147483646 w 136"/>
              <a:gd name="T45" fmla="*/ 2147483646 h 150"/>
              <a:gd name="T46" fmla="*/ 2147483646 w 136"/>
              <a:gd name="T47" fmla="*/ 2147483646 h 150"/>
              <a:gd name="T48" fmla="*/ 2147483646 w 136"/>
              <a:gd name="T49" fmla="*/ 2147483646 h 150"/>
              <a:gd name="T50" fmla="*/ 2147483646 w 136"/>
              <a:gd name="T51" fmla="*/ 2147483646 h 150"/>
              <a:gd name="T52" fmla="*/ 2147483646 w 136"/>
              <a:gd name="T53" fmla="*/ 2147483646 h 150"/>
              <a:gd name="T54" fmla="*/ 2147483646 w 136"/>
              <a:gd name="T55" fmla="*/ 2147483646 h 150"/>
              <a:gd name="T56" fmla="*/ 2147483646 w 136"/>
              <a:gd name="T57" fmla="*/ 2147483646 h 150"/>
              <a:gd name="T58" fmla="*/ 2147483646 w 136"/>
              <a:gd name="T59" fmla="*/ 2147483646 h 150"/>
              <a:gd name="T60" fmla="*/ 2147483646 w 136"/>
              <a:gd name="T61" fmla="*/ 2147483646 h 150"/>
              <a:gd name="T62" fmla="*/ 2147483646 w 136"/>
              <a:gd name="T63" fmla="*/ 2147483646 h 150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36" h="150">
                <a:moveTo>
                  <a:pt x="128" y="52"/>
                </a:moveTo>
                <a:cubicBezTo>
                  <a:pt x="90" y="52"/>
                  <a:pt x="90" y="52"/>
                  <a:pt x="90" y="52"/>
                </a:cubicBezTo>
                <a:cubicBezTo>
                  <a:pt x="88" y="49"/>
                  <a:pt x="82" y="46"/>
                  <a:pt x="75" y="45"/>
                </a:cubicBezTo>
                <a:cubicBezTo>
                  <a:pt x="103" y="21"/>
                  <a:pt x="103" y="21"/>
                  <a:pt x="103" y="21"/>
                </a:cubicBezTo>
                <a:cubicBezTo>
                  <a:pt x="103" y="22"/>
                  <a:pt x="104" y="22"/>
                  <a:pt x="105" y="22"/>
                </a:cubicBezTo>
                <a:cubicBezTo>
                  <a:pt x="106" y="22"/>
                  <a:pt x="108" y="21"/>
                  <a:pt x="108" y="19"/>
                </a:cubicBezTo>
                <a:cubicBezTo>
                  <a:pt x="108" y="17"/>
                  <a:pt x="107" y="16"/>
                  <a:pt x="105" y="16"/>
                </a:cubicBezTo>
                <a:cubicBezTo>
                  <a:pt x="105" y="16"/>
                  <a:pt x="105" y="16"/>
                  <a:pt x="105" y="16"/>
                </a:cubicBezTo>
                <a:cubicBezTo>
                  <a:pt x="105" y="16"/>
                  <a:pt x="105" y="16"/>
                  <a:pt x="105" y="16"/>
                </a:cubicBezTo>
                <a:cubicBezTo>
                  <a:pt x="105" y="16"/>
                  <a:pt x="105" y="16"/>
                  <a:pt x="105" y="16"/>
                </a:cubicBezTo>
                <a:cubicBezTo>
                  <a:pt x="104" y="16"/>
                  <a:pt x="104" y="16"/>
                  <a:pt x="104" y="16"/>
                </a:cubicBezTo>
                <a:cubicBezTo>
                  <a:pt x="104" y="16"/>
                  <a:pt x="104" y="16"/>
                  <a:pt x="104" y="16"/>
                </a:cubicBezTo>
                <a:cubicBezTo>
                  <a:pt x="104" y="16"/>
                  <a:pt x="104" y="16"/>
                  <a:pt x="104" y="16"/>
                </a:cubicBezTo>
                <a:cubicBezTo>
                  <a:pt x="102" y="16"/>
                  <a:pt x="101" y="17"/>
                  <a:pt x="101" y="19"/>
                </a:cubicBezTo>
                <a:cubicBezTo>
                  <a:pt x="101" y="19"/>
                  <a:pt x="102" y="20"/>
                  <a:pt x="102" y="20"/>
                </a:cubicBezTo>
                <a:cubicBezTo>
                  <a:pt x="73" y="45"/>
                  <a:pt x="73" y="45"/>
                  <a:pt x="73" y="45"/>
                </a:cubicBezTo>
                <a:cubicBezTo>
                  <a:pt x="71" y="45"/>
                  <a:pt x="69" y="45"/>
                  <a:pt x="67" y="45"/>
                </a:cubicBezTo>
                <a:cubicBezTo>
                  <a:pt x="66" y="45"/>
                  <a:pt x="66" y="45"/>
                  <a:pt x="66" y="45"/>
                </a:cubicBezTo>
                <a:cubicBezTo>
                  <a:pt x="66" y="45"/>
                  <a:pt x="65" y="45"/>
                  <a:pt x="65" y="45"/>
                </a:cubicBezTo>
                <a:cubicBezTo>
                  <a:pt x="65" y="45"/>
                  <a:pt x="64" y="45"/>
                  <a:pt x="64" y="45"/>
                </a:cubicBezTo>
                <a:cubicBezTo>
                  <a:pt x="29" y="5"/>
                  <a:pt x="29" y="5"/>
                  <a:pt x="29" y="5"/>
                </a:cubicBezTo>
                <a:cubicBezTo>
                  <a:pt x="29" y="4"/>
                  <a:pt x="30" y="4"/>
                  <a:pt x="30" y="3"/>
                </a:cubicBezTo>
                <a:cubicBezTo>
                  <a:pt x="30" y="1"/>
                  <a:pt x="28" y="0"/>
                  <a:pt x="27" y="0"/>
                </a:cubicBezTo>
                <a:cubicBezTo>
                  <a:pt x="25" y="0"/>
                  <a:pt x="23" y="1"/>
                  <a:pt x="23" y="3"/>
                </a:cubicBezTo>
                <a:cubicBezTo>
                  <a:pt x="23" y="5"/>
                  <a:pt x="25" y="6"/>
                  <a:pt x="27" y="6"/>
                </a:cubicBezTo>
                <a:cubicBezTo>
                  <a:pt x="27" y="6"/>
                  <a:pt x="27" y="6"/>
                  <a:pt x="28" y="6"/>
                </a:cubicBezTo>
                <a:cubicBezTo>
                  <a:pt x="61" y="45"/>
                  <a:pt x="61" y="45"/>
                  <a:pt x="61" y="45"/>
                </a:cubicBezTo>
                <a:cubicBezTo>
                  <a:pt x="59" y="45"/>
                  <a:pt x="56" y="45"/>
                  <a:pt x="54" y="46"/>
                </a:cubicBezTo>
                <a:cubicBezTo>
                  <a:pt x="49" y="47"/>
                  <a:pt x="45" y="49"/>
                  <a:pt x="43" y="52"/>
                </a:cubicBezTo>
                <a:cubicBezTo>
                  <a:pt x="8" y="52"/>
                  <a:pt x="8" y="52"/>
                  <a:pt x="8" y="52"/>
                </a:cubicBezTo>
                <a:cubicBezTo>
                  <a:pt x="4" y="52"/>
                  <a:pt x="0" y="55"/>
                  <a:pt x="0" y="60"/>
                </a:cubicBezTo>
                <a:cubicBezTo>
                  <a:pt x="0" y="141"/>
                  <a:pt x="0" y="141"/>
                  <a:pt x="0" y="141"/>
                </a:cubicBezTo>
                <a:cubicBezTo>
                  <a:pt x="0" y="145"/>
                  <a:pt x="4" y="149"/>
                  <a:pt x="8" y="149"/>
                </a:cubicBezTo>
                <a:cubicBezTo>
                  <a:pt x="11" y="149"/>
                  <a:pt x="11" y="149"/>
                  <a:pt x="11" y="149"/>
                </a:cubicBezTo>
                <a:cubicBezTo>
                  <a:pt x="11" y="150"/>
                  <a:pt x="11" y="150"/>
                  <a:pt x="11" y="150"/>
                </a:cubicBezTo>
                <a:cubicBezTo>
                  <a:pt x="28" y="150"/>
                  <a:pt x="28" y="150"/>
                  <a:pt x="28" y="150"/>
                </a:cubicBezTo>
                <a:cubicBezTo>
                  <a:pt x="28" y="149"/>
                  <a:pt x="28" y="149"/>
                  <a:pt x="28" y="149"/>
                </a:cubicBezTo>
                <a:cubicBezTo>
                  <a:pt x="109" y="149"/>
                  <a:pt x="109" y="149"/>
                  <a:pt x="109" y="149"/>
                </a:cubicBezTo>
                <a:cubicBezTo>
                  <a:pt x="109" y="150"/>
                  <a:pt x="109" y="150"/>
                  <a:pt x="109" y="150"/>
                </a:cubicBezTo>
                <a:cubicBezTo>
                  <a:pt x="126" y="150"/>
                  <a:pt x="126" y="150"/>
                  <a:pt x="126" y="150"/>
                </a:cubicBezTo>
                <a:cubicBezTo>
                  <a:pt x="126" y="149"/>
                  <a:pt x="126" y="149"/>
                  <a:pt x="126" y="149"/>
                </a:cubicBezTo>
                <a:cubicBezTo>
                  <a:pt x="128" y="149"/>
                  <a:pt x="128" y="149"/>
                  <a:pt x="128" y="149"/>
                </a:cubicBezTo>
                <a:cubicBezTo>
                  <a:pt x="133" y="149"/>
                  <a:pt x="136" y="145"/>
                  <a:pt x="136" y="141"/>
                </a:cubicBezTo>
                <a:cubicBezTo>
                  <a:pt x="136" y="60"/>
                  <a:pt x="136" y="60"/>
                  <a:pt x="136" y="60"/>
                </a:cubicBezTo>
                <a:cubicBezTo>
                  <a:pt x="136" y="55"/>
                  <a:pt x="133" y="52"/>
                  <a:pt x="128" y="52"/>
                </a:cubicBezTo>
                <a:close/>
                <a:moveTo>
                  <a:pt x="115" y="129"/>
                </a:moveTo>
                <a:cubicBezTo>
                  <a:pt x="115" y="137"/>
                  <a:pt x="109" y="143"/>
                  <a:pt x="101" y="143"/>
                </a:cubicBezTo>
                <a:cubicBezTo>
                  <a:pt x="20" y="143"/>
                  <a:pt x="20" y="143"/>
                  <a:pt x="20" y="143"/>
                </a:cubicBezTo>
                <a:cubicBezTo>
                  <a:pt x="13" y="143"/>
                  <a:pt x="7" y="137"/>
                  <a:pt x="7" y="129"/>
                </a:cubicBezTo>
                <a:cubicBezTo>
                  <a:pt x="7" y="71"/>
                  <a:pt x="7" y="71"/>
                  <a:pt x="7" y="71"/>
                </a:cubicBezTo>
                <a:cubicBezTo>
                  <a:pt x="7" y="63"/>
                  <a:pt x="13" y="57"/>
                  <a:pt x="20" y="57"/>
                </a:cubicBezTo>
                <a:cubicBezTo>
                  <a:pt x="101" y="57"/>
                  <a:pt x="101" y="57"/>
                  <a:pt x="101" y="57"/>
                </a:cubicBezTo>
                <a:cubicBezTo>
                  <a:pt x="109" y="57"/>
                  <a:pt x="115" y="63"/>
                  <a:pt x="115" y="71"/>
                </a:cubicBezTo>
                <a:lnTo>
                  <a:pt x="115" y="129"/>
                </a:lnTo>
                <a:close/>
                <a:moveTo>
                  <a:pt x="125" y="87"/>
                </a:moveTo>
                <a:cubicBezTo>
                  <a:pt x="122" y="87"/>
                  <a:pt x="120" y="84"/>
                  <a:pt x="120" y="81"/>
                </a:cubicBezTo>
                <a:cubicBezTo>
                  <a:pt x="120" y="78"/>
                  <a:pt x="122" y="76"/>
                  <a:pt x="125" y="76"/>
                </a:cubicBezTo>
                <a:cubicBezTo>
                  <a:pt x="128" y="76"/>
                  <a:pt x="130" y="78"/>
                  <a:pt x="130" y="81"/>
                </a:cubicBezTo>
                <a:cubicBezTo>
                  <a:pt x="130" y="84"/>
                  <a:pt x="128" y="87"/>
                  <a:pt x="125" y="87"/>
                </a:cubicBezTo>
                <a:close/>
                <a:moveTo>
                  <a:pt x="125" y="74"/>
                </a:moveTo>
                <a:cubicBezTo>
                  <a:pt x="122" y="74"/>
                  <a:pt x="120" y="71"/>
                  <a:pt x="120" y="68"/>
                </a:cubicBezTo>
                <a:cubicBezTo>
                  <a:pt x="120" y="65"/>
                  <a:pt x="122" y="63"/>
                  <a:pt x="125" y="63"/>
                </a:cubicBezTo>
                <a:cubicBezTo>
                  <a:pt x="128" y="63"/>
                  <a:pt x="130" y="65"/>
                  <a:pt x="130" y="68"/>
                </a:cubicBezTo>
                <a:cubicBezTo>
                  <a:pt x="130" y="71"/>
                  <a:pt x="128" y="74"/>
                  <a:pt x="125" y="7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23" name="组合 1383"/>
          <p:cNvGrpSpPr/>
          <p:nvPr/>
        </p:nvGrpSpPr>
        <p:grpSpPr bwMode="auto">
          <a:xfrm>
            <a:off x="5176838" y="1465263"/>
            <a:ext cx="557212" cy="461962"/>
            <a:chOff x="5176838" y="1589088"/>
            <a:chExt cx="557213" cy="461962"/>
          </a:xfrm>
          <a:solidFill>
            <a:schemeClr val="accent3"/>
          </a:solidFill>
        </p:grpSpPr>
        <p:sp>
          <p:nvSpPr>
            <p:cNvPr id="24" name="Freeform 1366"/>
            <p:cNvSpPr/>
            <p:nvPr/>
          </p:nvSpPr>
          <p:spPr bwMode="auto">
            <a:xfrm>
              <a:off x="5238750" y="1589088"/>
              <a:ext cx="433388" cy="260350"/>
            </a:xfrm>
            <a:custGeom>
              <a:avLst/>
              <a:gdLst>
                <a:gd name="T0" fmla="*/ 2147483646 w 113"/>
                <a:gd name="T1" fmla="*/ 2147483646 h 68"/>
                <a:gd name="T2" fmla="*/ 2147483646 w 113"/>
                <a:gd name="T3" fmla="*/ 2147483646 h 68"/>
                <a:gd name="T4" fmla="*/ 2147483646 w 113"/>
                <a:gd name="T5" fmla="*/ 2147483646 h 68"/>
                <a:gd name="T6" fmla="*/ 2147483646 w 113"/>
                <a:gd name="T7" fmla="*/ 2147483646 h 68"/>
                <a:gd name="T8" fmla="*/ 2147483646 w 113"/>
                <a:gd name="T9" fmla="*/ 2147483646 h 68"/>
                <a:gd name="T10" fmla="*/ 0 w 113"/>
                <a:gd name="T11" fmla="*/ 2147483646 h 68"/>
                <a:gd name="T12" fmla="*/ 2147483646 w 113"/>
                <a:gd name="T13" fmla="*/ 0 h 68"/>
                <a:gd name="T14" fmla="*/ 2147483646 w 113"/>
                <a:gd name="T15" fmla="*/ 2147483646 h 68"/>
                <a:gd name="T16" fmla="*/ 2147483646 w 113"/>
                <a:gd name="T17" fmla="*/ 2147483646 h 6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13" h="68">
                  <a:moveTo>
                    <a:pt x="106" y="68"/>
                  </a:moveTo>
                  <a:cubicBezTo>
                    <a:pt x="103" y="68"/>
                    <a:pt x="100" y="65"/>
                    <a:pt x="100" y="61"/>
                  </a:cubicBezTo>
                  <a:cubicBezTo>
                    <a:pt x="100" y="35"/>
                    <a:pt x="81" y="13"/>
                    <a:pt x="57" y="13"/>
                  </a:cubicBezTo>
                  <a:cubicBezTo>
                    <a:pt x="33" y="13"/>
                    <a:pt x="13" y="35"/>
                    <a:pt x="13" y="61"/>
                  </a:cubicBezTo>
                  <a:cubicBezTo>
                    <a:pt x="13" y="65"/>
                    <a:pt x="10" y="68"/>
                    <a:pt x="7" y="68"/>
                  </a:cubicBezTo>
                  <a:cubicBezTo>
                    <a:pt x="3" y="68"/>
                    <a:pt x="0" y="65"/>
                    <a:pt x="0" y="61"/>
                  </a:cubicBezTo>
                  <a:cubicBezTo>
                    <a:pt x="0" y="28"/>
                    <a:pt x="26" y="0"/>
                    <a:pt x="57" y="0"/>
                  </a:cubicBezTo>
                  <a:cubicBezTo>
                    <a:pt x="88" y="0"/>
                    <a:pt x="113" y="28"/>
                    <a:pt x="113" y="61"/>
                  </a:cubicBezTo>
                  <a:cubicBezTo>
                    <a:pt x="113" y="65"/>
                    <a:pt x="110" y="68"/>
                    <a:pt x="106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" name="Freeform 1367"/>
            <p:cNvSpPr/>
            <p:nvPr/>
          </p:nvSpPr>
          <p:spPr bwMode="auto">
            <a:xfrm>
              <a:off x="5219700" y="1857375"/>
              <a:ext cx="84138" cy="193675"/>
            </a:xfrm>
            <a:custGeom>
              <a:avLst/>
              <a:gdLst>
                <a:gd name="T0" fmla="*/ 2147483646 w 22"/>
                <a:gd name="T1" fmla="*/ 2147483646 h 50"/>
                <a:gd name="T2" fmla="*/ 2147483646 w 22"/>
                <a:gd name="T3" fmla="*/ 2147483646 h 50"/>
                <a:gd name="T4" fmla="*/ 2147483646 w 22"/>
                <a:gd name="T5" fmla="*/ 2147483646 h 50"/>
                <a:gd name="T6" fmla="*/ 0 w 22"/>
                <a:gd name="T7" fmla="*/ 2147483646 h 50"/>
                <a:gd name="T8" fmla="*/ 0 w 22"/>
                <a:gd name="T9" fmla="*/ 2147483646 h 50"/>
                <a:gd name="T10" fmla="*/ 2147483646 w 22"/>
                <a:gd name="T11" fmla="*/ 0 h 50"/>
                <a:gd name="T12" fmla="*/ 2147483646 w 22"/>
                <a:gd name="T13" fmla="*/ 0 h 50"/>
                <a:gd name="T14" fmla="*/ 2147483646 w 22"/>
                <a:gd name="T15" fmla="*/ 2147483646 h 50"/>
                <a:gd name="T16" fmla="*/ 2147483646 w 22"/>
                <a:gd name="T17" fmla="*/ 2147483646 h 5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2" h="50">
                  <a:moveTo>
                    <a:pt x="22" y="42"/>
                  </a:moveTo>
                  <a:cubicBezTo>
                    <a:pt x="22" y="46"/>
                    <a:pt x="18" y="50"/>
                    <a:pt x="14" y="50"/>
                  </a:cubicBezTo>
                  <a:cubicBezTo>
                    <a:pt x="9" y="50"/>
                    <a:pt x="9" y="50"/>
                    <a:pt x="9" y="50"/>
                  </a:cubicBezTo>
                  <a:cubicBezTo>
                    <a:pt x="4" y="50"/>
                    <a:pt x="0" y="46"/>
                    <a:pt x="0" y="4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8" y="0"/>
                    <a:pt x="22" y="4"/>
                    <a:pt x="22" y="8"/>
                  </a:cubicBezTo>
                  <a:lnTo>
                    <a:pt x="22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" name="Freeform 1368"/>
            <p:cNvSpPr/>
            <p:nvPr/>
          </p:nvSpPr>
          <p:spPr bwMode="auto">
            <a:xfrm>
              <a:off x="5176838" y="1889125"/>
              <a:ext cx="26988" cy="130175"/>
            </a:xfrm>
            <a:custGeom>
              <a:avLst/>
              <a:gdLst>
                <a:gd name="T0" fmla="*/ 2147483646 w 7"/>
                <a:gd name="T1" fmla="*/ 0 h 34"/>
                <a:gd name="T2" fmla="*/ 2147483646 w 7"/>
                <a:gd name="T3" fmla="*/ 0 h 34"/>
                <a:gd name="T4" fmla="*/ 0 w 7"/>
                <a:gd name="T5" fmla="*/ 2147483646 h 34"/>
                <a:gd name="T6" fmla="*/ 0 w 7"/>
                <a:gd name="T7" fmla="*/ 2147483646 h 34"/>
                <a:gd name="T8" fmla="*/ 2147483646 w 7"/>
                <a:gd name="T9" fmla="*/ 2147483646 h 34"/>
                <a:gd name="T10" fmla="*/ 2147483646 w 7"/>
                <a:gd name="T11" fmla="*/ 2147483646 h 34"/>
                <a:gd name="T12" fmla="*/ 2147483646 w 7"/>
                <a:gd name="T13" fmla="*/ 0 h 3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" h="34">
                  <a:moveTo>
                    <a:pt x="7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6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32"/>
                    <a:pt x="2" y="34"/>
                    <a:pt x="5" y="34"/>
                  </a:cubicBezTo>
                  <a:cubicBezTo>
                    <a:pt x="7" y="34"/>
                    <a:pt x="7" y="34"/>
                    <a:pt x="7" y="34"/>
                  </a:cubicBez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" name="Freeform 1369"/>
            <p:cNvSpPr/>
            <p:nvPr/>
          </p:nvSpPr>
          <p:spPr bwMode="auto">
            <a:xfrm>
              <a:off x="5603875" y="1857375"/>
              <a:ext cx="84138" cy="193675"/>
            </a:xfrm>
            <a:custGeom>
              <a:avLst/>
              <a:gdLst>
                <a:gd name="T0" fmla="*/ 0 w 22"/>
                <a:gd name="T1" fmla="*/ 2147483646 h 50"/>
                <a:gd name="T2" fmla="*/ 2147483646 w 22"/>
                <a:gd name="T3" fmla="*/ 2147483646 h 50"/>
                <a:gd name="T4" fmla="*/ 2147483646 w 22"/>
                <a:gd name="T5" fmla="*/ 2147483646 h 50"/>
                <a:gd name="T6" fmla="*/ 2147483646 w 22"/>
                <a:gd name="T7" fmla="*/ 2147483646 h 50"/>
                <a:gd name="T8" fmla="*/ 2147483646 w 22"/>
                <a:gd name="T9" fmla="*/ 2147483646 h 50"/>
                <a:gd name="T10" fmla="*/ 2147483646 w 22"/>
                <a:gd name="T11" fmla="*/ 0 h 50"/>
                <a:gd name="T12" fmla="*/ 2147483646 w 22"/>
                <a:gd name="T13" fmla="*/ 0 h 50"/>
                <a:gd name="T14" fmla="*/ 0 w 22"/>
                <a:gd name="T15" fmla="*/ 2147483646 h 50"/>
                <a:gd name="T16" fmla="*/ 0 w 22"/>
                <a:gd name="T17" fmla="*/ 2147483646 h 5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2" h="50">
                  <a:moveTo>
                    <a:pt x="0" y="42"/>
                  </a:moveTo>
                  <a:cubicBezTo>
                    <a:pt x="0" y="46"/>
                    <a:pt x="4" y="50"/>
                    <a:pt x="9" y="50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8" y="50"/>
                    <a:pt x="22" y="46"/>
                    <a:pt x="22" y="42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2" y="4"/>
                    <a:pt x="18" y="0"/>
                    <a:pt x="14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lnTo>
                    <a:pt x="0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" name="Freeform 1370"/>
            <p:cNvSpPr/>
            <p:nvPr/>
          </p:nvSpPr>
          <p:spPr bwMode="auto">
            <a:xfrm>
              <a:off x="5703888" y="1889125"/>
              <a:ext cx="30163" cy="130175"/>
            </a:xfrm>
            <a:custGeom>
              <a:avLst/>
              <a:gdLst>
                <a:gd name="T0" fmla="*/ 0 w 8"/>
                <a:gd name="T1" fmla="*/ 0 h 34"/>
                <a:gd name="T2" fmla="*/ 2147483646 w 8"/>
                <a:gd name="T3" fmla="*/ 0 h 34"/>
                <a:gd name="T4" fmla="*/ 2147483646 w 8"/>
                <a:gd name="T5" fmla="*/ 2147483646 h 34"/>
                <a:gd name="T6" fmla="*/ 2147483646 w 8"/>
                <a:gd name="T7" fmla="*/ 2147483646 h 34"/>
                <a:gd name="T8" fmla="*/ 2147483646 w 8"/>
                <a:gd name="T9" fmla="*/ 2147483646 h 34"/>
                <a:gd name="T10" fmla="*/ 0 w 8"/>
                <a:gd name="T11" fmla="*/ 2147483646 h 34"/>
                <a:gd name="T12" fmla="*/ 0 w 8"/>
                <a:gd name="T13" fmla="*/ 0 h 3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" h="34">
                  <a:moveTo>
                    <a:pt x="0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5" y="0"/>
                    <a:pt x="8" y="2"/>
                    <a:pt x="8" y="6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32"/>
                    <a:pt x="5" y="34"/>
                    <a:pt x="2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9" name="Freeform 1371"/>
          <p:cNvSpPr>
            <a:spLocks noEditPoints="1"/>
          </p:cNvSpPr>
          <p:nvPr/>
        </p:nvSpPr>
        <p:spPr bwMode="auto">
          <a:xfrm>
            <a:off x="371475" y="1414463"/>
            <a:ext cx="414338" cy="488950"/>
          </a:xfrm>
          <a:custGeom>
            <a:avLst/>
            <a:gdLst>
              <a:gd name="T0" fmla="*/ 2147483646 w 261"/>
              <a:gd name="T1" fmla="*/ 2147483646 h 308"/>
              <a:gd name="T2" fmla="*/ 2147483646 w 261"/>
              <a:gd name="T3" fmla="*/ 2147483646 h 308"/>
              <a:gd name="T4" fmla="*/ 2147483646 w 261"/>
              <a:gd name="T5" fmla="*/ 2147483646 h 308"/>
              <a:gd name="T6" fmla="*/ 2147483646 w 261"/>
              <a:gd name="T7" fmla="*/ 2147483646 h 308"/>
              <a:gd name="T8" fmla="*/ 2147483646 w 261"/>
              <a:gd name="T9" fmla="*/ 2147483646 h 308"/>
              <a:gd name="T10" fmla="*/ 2147483646 w 261"/>
              <a:gd name="T11" fmla="*/ 2147483646 h 308"/>
              <a:gd name="T12" fmla="*/ 2147483646 w 261"/>
              <a:gd name="T13" fmla="*/ 0 h 308"/>
              <a:gd name="T14" fmla="*/ 2147483646 w 261"/>
              <a:gd name="T15" fmla="*/ 2147483646 h 308"/>
              <a:gd name="T16" fmla="*/ 0 w 261"/>
              <a:gd name="T17" fmla="*/ 2147483646 h 308"/>
              <a:gd name="T18" fmla="*/ 2147483646 w 261"/>
              <a:gd name="T19" fmla="*/ 2147483646 h 308"/>
              <a:gd name="T20" fmla="*/ 2147483646 w 261"/>
              <a:gd name="T21" fmla="*/ 2147483646 h 308"/>
              <a:gd name="T22" fmla="*/ 2147483646 w 261"/>
              <a:gd name="T23" fmla="*/ 2147483646 h 308"/>
              <a:gd name="T24" fmla="*/ 2147483646 w 261"/>
              <a:gd name="T25" fmla="*/ 2147483646 h 308"/>
              <a:gd name="T26" fmla="*/ 2147483646 w 261"/>
              <a:gd name="T27" fmla="*/ 2147483646 h 308"/>
              <a:gd name="T28" fmla="*/ 2147483646 w 261"/>
              <a:gd name="T29" fmla="*/ 2147483646 h 308"/>
              <a:gd name="T30" fmla="*/ 2147483646 w 261"/>
              <a:gd name="T31" fmla="*/ 2147483646 h 308"/>
              <a:gd name="T32" fmla="*/ 2147483646 w 261"/>
              <a:gd name="T33" fmla="*/ 2147483646 h 308"/>
              <a:gd name="T34" fmla="*/ 2147483646 w 261"/>
              <a:gd name="T35" fmla="*/ 2147483646 h 308"/>
              <a:gd name="T36" fmla="*/ 2147483646 w 261"/>
              <a:gd name="T37" fmla="*/ 2147483646 h 308"/>
              <a:gd name="T38" fmla="*/ 2147483646 w 261"/>
              <a:gd name="T39" fmla="*/ 2147483646 h 308"/>
              <a:gd name="T40" fmla="*/ 2147483646 w 261"/>
              <a:gd name="T41" fmla="*/ 2147483646 h 308"/>
              <a:gd name="T42" fmla="*/ 2147483646 w 261"/>
              <a:gd name="T43" fmla="*/ 2147483646 h 308"/>
              <a:gd name="T44" fmla="*/ 2147483646 w 261"/>
              <a:gd name="T45" fmla="*/ 2147483646 h 308"/>
              <a:gd name="T46" fmla="*/ 2147483646 w 261"/>
              <a:gd name="T47" fmla="*/ 2147483646 h 308"/>
              <a:gd name="T48" fmla="*/ 2147483646 w 261"/>
              <a:gd name="T49" fmla="*/ 2147483646 h 308"/>
              <a:gd name="T50" fmla="*/ 2147483646 w 261"/>
              <a:gd name="T51" fmla="*/ 2147483646 h 308"/>
              <a:gd name="T52" fmla="*/ 2147483646 w 261"/>
              <a:gd name="T53" fmla="*/ 2147483646 h 308"/>
              <a:gd name="T54" fmla="*/ 2147483646 w 261"/>
              <a:gd name="T55" fmla="*/ 2147483646 h 308"/>
              <a:gd name="T56" fmla="*/ 2147483646 w 261"/>
              <a:gd name="T57" fmla="*/ 2147483646 h 308"/>
              <a:gd name="T58" fmla="*/ 2147483646 w 261"/>
              <a:gd name="T59" fmla="*/ 2147483646 h 308"/>
              <a:gd name="T60" fmla="*/ 2147483646 w 261"/>
              <a:gd name="T61" fmla="*/ 2147483646 h 308"/>
              <a:gd name="T62" fmla="*/ 2147483646 w 261"/>
              <a:gd name="T63" fmla="*/ 2147483646 h 308"/>
              <a:gd name="T64" fmla="*/ 2147483646 w 261"/>
              <a:gd name="T65" fmla="*/ 2147483646 h 308"/>
              <a:gd name="T66" fmla="*/ 2147483646 w 261"/>
              <a:gd name="T67" fmla="*/ 2147483646 h 308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61" h="308">
                <a:moveTo>
                  <a:pt x="261" y="73"/>
                </a:moveTo>
                <a:lnTo>
                  <a:pt x="261" y="73"/>
                </a:lnTo>
                <a:lnTo>
                  <a:pt x="218" y="61"/>
                </a:lnTo>
                <a:lnTo>
                  <a:pt x="177" y="51"/>
                </a:lnTo>
                <a:lnTo>
                  <a:pt x="133" y="61"/>
                </a:lnTo>
                <a:lnTo>
                  <a:pt x="89" y="73"/>
                </a:lnTo>
                <a:lnTo>
                  <a:pt x="89" y="223"/>
                </a:lnTo>
                <a:lnTo>
                  <a:pt x="68" y="223"/>
                </a:lnTo>
                <a:lnTo>
                  <a:pt x="56" y="0"/>
                </a:lnTo>
                <a:lnTo>
                  <a:pt x="36" y="0"/>
                </a:lnTo>
                <a:lnTo>
                  <a:pt x="24" y="223"/>
                </a:lnTo>
                <a:lnTo>
                  <a:pt x="0" y="223"/>
                </a:lnTo>
                <a:lnTo>
                  <a:pt x="0" y="308"/>
                </a:lnTo>
                <a:lnTo>
                  <a:pt x="89" y="308"/>
                </a:lnTo>
                <a:lnTo>
                  <a:pt x="92" y="308"/>
                </a:lnTo>
                <a:lnTo>
                  <a:pt x="261" y="308"/>
                </a:lnTo>
                <a:lnTo>
                  <a:pt x="261" y="73"/>
                </a:lnTo>
                <a:close/>
                <a:moveTo>
                  <a:pt x="131" y="238"/>
                </a:moveTo>
                <a:lnTo>
                  <a:pt x="114" y="238"/>
                </a:lnTo>
                <a:lnTo>
                  <a:pt x="114" y="204"/>
                </a:lnTo>
                <a:lnTo>
                  <a:pt x="131" y="204"/>
                </a:lnTo>
                <a:lnTo>
                  <a:pt x="131" y="238"/>
                </a:lnTo>
                <a:close/>
                <a:moveTo>
                  <a:pt x="131" y="189"/>
                </a:moveTo>
                <a:lnTo>
                  <a:pt x="114" y="189"/>
                </a:lnTo>
                <a:lnTo>
                  <a:pt x="114" y="155"/>
                </a:lnTo>
                <a:lnTo>
                  <a:pt x="131" y="155"/>
                </a:lnTo>
                <a:lnTo>
                  <a:pt x="131" y="189"/>
                </a:lnTo>
                <a:close/>
                <a:moveTo>
                  <a:pt x="131" y="141"/>
                </a:moveTo>
                <a:lnTo>
                  <a:pt x="114" y="141"/>
                </a:lnTo>
                <a:lnTo>
                  <a:pt x="114" y="109"/>
                </a:lnTo>
                <a:lnTo>
                  <a:pt x="131" y="109"/>
                </a:lnTo>
                <a:lnTo>
                  <a:pt x="131" y="141"/>
                </a:lnTo>
                <a:close/>
                <a:moveTo>
                  <a:pt x="181" y="238"/>
                </a:moveTo>
                <a:lnTo>
                  <a:pt x="167" y="238"/>
                </a:lnTo>
                <a:lnTo>
                  <a:pt x="167" y="204"/>
                </a:lnTo>
                <a:lnTo>
                  <a:pt x="181" y="204"/>
                </a:lnTo>
                <a:lnTo>
                  <a:pt x="181" y="238"/>
                </a:lnTo>
                <a:close/>
                <a:moveTo>
                  <a:pt x="181" y="189"/>
                </a:moveTo>
                <a:lnTo>
                  <a:pt x="167" y="189"/>
                </a:lnTo>
                <a:lnTo>
                  <a:pt x="167" y="155"/>
                </a:lnTo>
                <a:lnTo>
                  <a:pt x="181" y="155"/>
                </a:lnTo>
                <a:lnTo>
                  <a:pt x="181" y="189"/>
                </a:lnTo>
                <a:close/>
                <a:moveTo>
                  <a:pt x="181" y="141"/>
                </a:moveTo>
                <a:lnTo>
                  <a:pt x="167" y="141"/>
                </a:lnTo>
                <a:lnTo>
                  <a:pt x="167" y="109"/>
                </a:lnTo>
                <a:lnTo>
                  <a:pt x="181" y="109"/>
                </a:lnTo>
                <a:lnTo>
                  <a:pt x="181" y="141"/>
                </a:lnTo>
                <a:close/>
                <a:moveTo>
                  <a:pt x="235" y="238"/>
                </a:moveTo>
                <a:lnTo>
                  <a:pt x="218" y="238"/>
                </a:lnTo>
                <a:lnTo>
                  <a:pt x="218" y="204"/>
                </a:lnTo>
                <a:lnTo>
                  <a:pt x="235" y="204"/>
                </a:lnTo>
                <a:lnTo>
                  <a:pt x="235" y="238"/>
                </a:lnTo>
                <a:close/>
                <a:moveTo>
                  <a:pt x="235" y="189"/>
                </a:moveTo>
                <a:lnTo>
                  <a:pt x="218" y="189"/>
                </a:lnTo>
                <a:lnTo>
                  <a:pt x="218" y="155"/>
                </a:lnTo>
                <a:lnTo>
                  <a:pt x="235" y="155"/>
                </a:lnTo>
                <a:lnTo>
                  <a:pt x="235" y="189"/>
                </a:lnTo>
                <a:close/>
                <a:moveTo>
                  <a:pt x="235" y="141"/>
                </a:moveTo>
                <a:lnTo>
                  <a:pt x="218" y="141"/>
                </a:lnTo>
                <a:lnTo>
                  <a:pt x="218" y="109"/>
                </a:lnTo>
                <a:lnTo>
                  <a:pt x="235" y="109"/>
                </a:lnTo>
                <a:lnTo>
                  <a:pt x="235" y="14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30" name="组合 29"/>
          <p:cNvGrpSpPr/>
          <p:nvPr/>
        </p:nvGrpSpPr>
        <p:grpSpPr>
          <a:xfrm>
            <a:off x="7607300" y="5386388"/>
            <a:ext cx="225425" cy="550862"/>
            <a:chOff x="7607300" y="5214938"/>
            <a:chExt cx="225425" cy="550862"/>
          </a:xfrm>
          <a:solidFill>
            <a:schemeClr val="accent4"/>
          </a:solidFill>
        </p:grpSpPr>
        <p:sp>
          <p:nvSpPr>
            <p:cNvPr id="31" name="Freeform 1372"/>
            <p:cNvSpPr/>
            <p:nvPr/>
          </p:nvSpPr>
          <p:spPr bwMode="auto">
            <a:xfrm>
              <a:off x="7607300" y="5562600"/>
              <a:ext cx="225425" cy="149225"/>
            </a:xfrm>
            <a:custGeom>
              <a:avLst/>
              <a:gdLst>
                <a:gd name="T0" fmla="*/ 55 w 59"/>
                <a:gd name="T1" fmla="*/ 0 h 39"/>
                <a:gd name="T2" fmla="*/ 4 w 59"/>
                <a:gd name="T3" fmla="*/ 0 h 39"/>
                <a:gd name="T4" fmla="*/ 0 w 59"/>
                <a:gd name="T5" fmla="*/ 4 h 39"/>
                <a:gd name="T6" fmla="*/ 0 w 59"/>
                <a:gd name="T7" fmla="*/ 18 h 39"/>
                <a:gd name="T8" fmla="*/ 4 w 59"/>
                <a:gd name="T9" fmla="*/ 22 h 39"/>
                <a:gd name="T10" fmla="*/ 5 w 59"/>
                <a:gd name="T11" fmla="*/ 22 h 39"/>
                <a:gd name="T12" fmla="*/ 9 w 59"/>
                <a:gd name="T13" fmla="*/ 30 h 39"/>
                <a:gd name="T14" fmla="*/ 18 w 59"/>
                <a:gd name="T15" fmla="*/ 39 h 39"/>
                <a:gd name="T16" fmla="*/ 41 w 59"/>
                <a:gd name="T17" fmla="*/ 39 h 39"/>
                <a:gd name="T18" fmla="*/ 50 w 59"/>
                <a:gd name="T19" fmla="*/ 30 h 39"/>
                <a:gd name="T20" fmla="*/ 54 w 59"/>
                <a:gd name="T21" fmla="*/ 22 h 39"/>
                <a:gd name="T22" fmla="*/ 55 w 59"/>
                <a:gd name="T23" fmla="*/ 22 h 39"/>
                <a:gd name="T24" fmla="*/ 59 w 59"/>
                <a:gd name="T25" fmla="*/ 18 h 39"/>
                <a:gd name="T26" fmla="*/ 59 w 59"/>
                <a:gd name="T27" fmla="*/ 4 h 39"/>
                <a:gd name="T28" fmla="*/ 55 w 59"/>
                <a:gd name="T29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9" h="39">
                  <a:moveTo>
                    <a:pt x="55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20"/>
                    <a:pt x="2" y="22"/>
                    <a:pt x="4" y="22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9" y="35"/>
                    <a:pt x="13" y="39"/>
                    <a:pt x="18" y="39"/>
                  </a:cubicBezTo>
                  <a:cubicBezTo>
                    <a:pt x="41" y="39"/>
                    <a:pt x="41" y="39"/>
                    <a:pt x="41" y="39"/>
                  </a:cubicBezTo>
                  <a:cubicBezTo>
                    <a:pt x="46" y="39"/>
                    <a:pt x="50" y="35"/>
                    <a:pt x="50" y="30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7" y="22"/>
                    <a:pt x="59" y="20"/>
                    <a:pt x="59" y="18"/>
                  </a:cubicBezTo>
                  <a:cubicBezTo>
                    <a:pt x="59" y="4"/>
                    <a:pt x="59" y="4"/>
                    <a:pt x="59" y="4"/>
                  </a:cubicBezTo>
                  <a:cubicBezTo>
                    <a:pt x="59" y="2"/>
                    <a:pt x="57" y="0"/>
                    <a:pt x="5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latin typeface="+mn-lt"/>
                <a:ea typeface="宋体" panose="02010600030101010101" pitchFamily="2" charset="-122"/>
              </a:endParaRPr>
            </a:p>
          </p:txBody>
        </p:sp>
        <p:sp>
          <p:nvSpPr>
            <p:cNvPr id="32" name="Freeform 1373"/>
            <p:cNvSpPr/>
            <p:nvPr/>
          </p:nvSpPr>
          <p:spPr bwMode="auto">
            <a:xfrm>
              <a:off x="7659688" y="5719763"/>
              <a:ext cx="120650" cy="15875"/>
            </a:xfrm>
            <a:custGeom>
              <a:avLst/>
              <a:gdLst>
                <a:gd name="T0" fmla="*/ 31 w 31"/>
                <a:gd name="T1" fmla="*/ 2 h 4"/>
                <a:gd name="T2" fmla="*/ 29 w 31"/>
                <a:gd name="T3" fmla="*/ 4 h 4"/>
                <a:gd name="T4" fmla="*/ 2 w 31"/>
                <a:gd name="T5" fmla="*/ 4 h 4"/>
                <a:gd name="T6" fmla="*/ 0 w 31"/>
                <a:gd name="T7" fmla="*/ 2 h 4"/>
                <a:gd name="T8" fmla="*/ 0 w 31"/>
                <a:gd name="T9" fmla="*/ 2 h 4"/>
                <a:gd name="T10" fmla="*/ 2 w 31"/>
                <a:gd name="T11" fmla="*/ 0 h 4"/>
                <a:gd name="T12" fmla="*/ 29 w 31"/>
                <a:gd name="T13" fmla="*/ 0 h 4"/>
                <a:gd name="T14" fmla="*/ 31 w 31"/>
                <a:gd name="T15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" h="4">
                  <a:moveTo>
                    <a:pt x="31" y="2"/>
                  </a:moveTo>
                  <a:cubicBezTo>
                    <a:pt x="31" y="3"/>
                    <a:pt x="30" y="4"/>
                    <a:pt x="29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30" y="0"/>
                    <a:pt x="31" y="1"/>
                    <a:pt x="3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latin typeface="+mn-lt"/>
                <a:ea typeface="宋体" panose="02010600030101010101" pitchFamily="2" charset="-122"/>
              </a:endParaRPr>
            </a:p>
          </p:txBody>
        </p:sp>
        <p:sp>
          <p:nvSpPr>
            <p:cNvPr id="33" name="Freeform 1374"/>
            <p:cNvSpPr/>
            <p:nvPr/>
          </p:nvSpPr>
          <p:spPr bwMode="auto">
            <a:xfrm>
              <a:off x="7686675" y="5751513"/>
              <a:ext cx="66675" cy="14287"/>
            </a:xfrm>
            <a:custGeom>
              <a:avLst/>
              <a:gdLst>
                <a:gd name="T0" fmla="*/ 1 w 17"/>
                <a:gd name="T1" fmla="*/ 4 h 4"/>
                <a:gd name="T2" fmla="*/ 0 w 17"/>
                <a:gd name="T3" fmla="*/ 2 h 4"/>
                <a:gd name="T4" fmla="*/ 0 w 17"/>
                <a:gd name="T5" fmla="*/ 2 h 4"/>
                <a:gd name="T6" fmla="*/ 1 w 17"/>
                <a:gd name="T7" fmla="*/ 0 h 4"/>
                <a:gd name="T8" fmla="*/ 16 w 17"/>
                <a:gd name="T9" fmla="*/ 0 h 4"/>
                <a:gd name="T10" fmla="*/ 17 w 17"/>
                <a:gd name="T11" fmla="*/ 2 h 4"/>
                <a:gd name="T12" fmla="*/ 17 w 17"/>
                <a:gd name="T13" fmla="*/ 2 h 4"/>
                <a:gd name="T14" fmla="*/ 16 w 17"/>
                <a:gd name="T1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4">
                  <a:moveTo>
                    <a:pt x="1" y="4"/>
                  </a:moveTo>
                  <a:cubicBezTo>
                    <a:pt x="0" y="4"/>
                    <a:pt x="0" y="3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1"/>
                    <a:pt x="17" y="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3"/>
                    <a:pt x="17" y="4"/>
                    <a:pt x="16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latin typeface="+mn-lt"/>
                <a:ea typeface="宋体" panose="02010600030101010101" pitchFamily="2" charset="-122"/>
              </a:endParaRPr>
            </a:p>
          </p:txBody>
        </p:sp>
        <p:sp>
          <p:nvSpPr>
            <p:cNvPr id="34" name="Freeform 1375"/>
            <p:cNvSpPr/>
            <p:nvPr/>
          </p:nvSpPr>
          <p:spPr bwMode="auto">
            <a:xfrm>
              <a:off x="7686675" y="5214938"/>
              <a:ext cx="66675" cy="334962"/>
            </a:xfrm>
            <a:custGeom>
              <a:avLst/>
              <a:gdLst>
                <a:gd name="T0" fmla="*/ 17 w 17"/>
                <a:gd name="T1" fmla="*/ 9 h 87"/>
                <a:gd name="T2" fmla="*/ 9 w 17"/>
                <a:gd name="T3" fmla="*/ 0 h 87"/>
                <a:gd name="T4" fmla="*/ 9 w 17"/>
                <a:gd name="T5" fmla="*/ 0 h 87"/>
                <a:gd name="T6" fmla="*/ 0 w 17"/>
                <a:gd name="T7" fmla="*/ 9 h 87"/>
                <a:gd name="T8" fmla="*/ 0 w 17"/>
                <a:gd name="T9" fmla="*/ 78 h 87"/>
                <a:gd name="T10" fmla="*/ 9 w 17"/>
                <a:gd name="T11" fmla="*/ 87 h 87"/>
                <a:gd name="T12" fmla="*/ 9 w 17"/>
                <a:gd name="T13" fmla="*/ 87 h 87"/>
                <a:gd name="T14" fmla="*/ 17 w 17"/>
                <a:gd name="T15" fmla="*/ 78 h 87"/>
                <a:gd name="T16" fmla="*/ 17 w 17"/>
                <a:gd name="T17" fmla="*/ 9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87">
                  <a:moveTo>
                    <a:pt x="17" y="9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83"/>
                    <a:pt x="4" y="87"/>
                    <a:pt x="9" y="87"/>
                  </a:cubicBezTo>
                  <a:cubicBezTo>
                    <a:pt x="9" y="87"/>
                    <a:pt x="9" y="87"/>
                    <a:pt x="9" y="87"/>
                  </a:cubicBezTo>
                  <a:cubicBezTo>
                    <a:pt x="13" y="87"/>
                    <a:pt x="17" y="83"/>
                    <a:pt x="17" y="78"/>
                  </a:cubicBezTo>
                  <a:lnTo>
                    <a:pt x="17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latin typeface="+mn-lt"/>
                <a:ea typeface="宋体" panose="02010600030101010101" pitchFamily="2" charset="-122"/>
              </a:endParaRPr>
            </a:p>
          </p:txBody>
        </p:sp>
        <p:sp>
          <p:nvSpPr>
            <p:cNvPr id="35" name="Freeform 1376"/>
            <p:cNvSpPr/>
            <p:nvPr/>
          </p:nvSpPr>
          <p:spPr bwMode="auto">
            <a:xfrm>
              <a:off x="7629525" y="5238750"/>
              <a:ext cx="46038" cy="311150"/>
            </a:xfrm>
            <a:custGeom>
              <a:avLst/>
              <a:gdLst>
                <a:gd name="T0" fmla="*/ 12 w 12"/>
                <a:gd name="T1" fmla="*/ 8 h 81"/>
                <a:gd name="T2" fmla="*/ 6 w 12"/>
                <a:gd name="T3" fmla="*/ 0 h 81"/>
                <a:gd name="T4" fmla="*/ 6 w 12"/>
                <a:gd name="T5" fmla="*/ 0 h 81"/>
                <a:gd name="T6" fmla="*/ 0 w 12"/>
                <a:gd name="T7" fmla="*/ 8 h 81"/>
                <a:gd name="T8" fmla="*/ 0 w 12"/>
                <a:gd name="T9" fmla="*/ 73 h 81"/>
                <a:gd name="T10" fmla="*/ 6 w 12"/>
                <a:gd name="T11" fmla="*/ 81 h 81"/>
                <a:gd name="T12" fmla="*/ 6 w 12"/>
                <a:gd name="T13" fmla="*/ 81 h 81"/>
                <a:gd name="T14" fmla="*/ 12 w 12"/>
                <a:gd name="T15" fmla="*/ 73 h 81"/>
                <a:gd name="T16" fmla="*/ 12 w 12"/>
                <a:gd name="T17" fmla="*/ 8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81">
                  <a:moveTo>
                    <a:pt x="12" y="8"/>
                  </a:moveTo>
                  <a:cubicBezTo>
                    <a:pt x="12" y="3"/>
                    <a:pt x="9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2" y="0"/>
                    <a:pt x="0" y="3"/>
                    <a:pt x="0" y="8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7"/>
                    <a:pt x="2" y="81"/>
                    <a:pt x="6" y="81"/>
                  </a:cubicBezTo>
                  <a:cubicBezTo>
                    <a:pt x="6" y="81"/>
                    <a:pt x="6" y="81"/>
                    <a:pt x="6" y="81"/>
                  </a:cubicBezTo>
                  <a:cubicBezTo>
                    <a:pt x="9" y="81"/>
                    <a:pt x="12" y="77"/>
                    <a:pt x="12" y="73"/>
                  </a:cubicBezTo>
                  <a:lnTo>
                    <a:pt x="1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latin typeface="+mn-lt"/>
                <a:ea typeface="宋体" panose="02010600030101010101" pitchFamily="2" charset="-122"/>
              </a:endParaRPr>
            </a:p>
          </p:txBody>
        </p:sp>
        <p:sp>
          <p:nvSpPr>
            <p:cNvPr id="36" name="Freeform 1377"/>
            <p:cNvSpPr/>
            <p:nvPr/>
          </p:nvSpPr>
          <p:spPr bwMode="auto">
            <a:xfrm>
              <a:off x="7767638" y="5238750"/>
              <a:ext cx="46038" cy="311150"/>
            </a:xfrm>
            <a:custGeom>
              <a:avLst/>
              <a:gdLst>
                <a:gd name="T0" fmla="*/ 12 w 12"/>
                <a:gd name="T1" fmla="*/ 8 h 81"/>
                <a:gd name="T2" fmla="*/ 6 w 12"/>
                <a:gd name="T3" fmla="*/ 0 h 81"/>
                <a:gd name="T4" fmla="*/ 6 w 12"/>
                <a:gd name="T5" fmla="*/ 0 h 81"/>
                <a:gd name="T6" fmla="*/ 0 w 12"/>
                <a:gd name="T7" fmla="*/ 8 h 81"/>
                <a:gd name="T8" fmla="*/ 0 w 12"/>
                <a:gd name="T9" fmla="*/ 73 h 81"/>
                <a:gd name="T10" fmla="*/ 6 w 12"/>
                <a:gd name="T11" fmla="*/ 81 h 81"/>
                <a:gd name="T12" fmla="*/ 6 w 12"/>
                <a:gd name="T13" fmla="*/ 81 h 81"/>
                <a:gd name="T14" fmla="*/ 12 w 12"/>
                <a:gd name="T15" fmla="*/ 73 h 81"/>
                <a:gd name="T16" fmla="*/ 12 w 12"/>
                <a:gd name="T17" fmla="*/ 8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81">
                  <a:moveTo>
                    <a:pt x="12" y="8"/>
                  </a:moveTo>
                  <a:cubicBezTo>
                    <a:pt x="12" y="3"/>
                    <a:pt x="10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8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7"/>
                    <a:pt x="3" y="81"/>
                    <a:pt x="6" y="81"/>
                  </a:cubicBezTo>
                  <a:cubicBezTo>
                    <a:pt x="6" y="81"/>
                    <a:pt x="6" y="81"/>
                    <a:pt x="6" y="81"/>
                  </a:cubicBezTo>
                  <a:cubicBezTo>
                    <a:pt x="10" y="81"/>
                    <a:pt x="12" y="77"/>
                    <a:pt x="12" y="73"/>
                  </a:cubicBezTo>
                  <a:lnTo>
                    <a:pt x="1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latin typeface="+mn-lt"/>
                <a:ea typeface="宋体" panose="02010600030101010101" pitchFamily="2" charset="-122"/>
              </a:endParaRPr>
            </a:p>
          </p:txBody>
        </p:sp>
      </p:grpSp>
      <p:sp>
        <p:nvSpPr>
          <p:cNvPr id="37" name="Freeform 1378"/>
          <p:cNvSpPr>
            <a:spLocks noEditPoints="1"/>
          </p:cNvSpPr>
          <p:nvPr/>
        </p:nvSpPr>
        <p:spPr bwMode="auto">
          <a:xfrm>
            <a:off x="10055225" y="1471613"/>
            <a:ext cx="277813" cy="488950"/>
          </a:xfrm>
          <a:custGeom>
            <a:avLst/>
            <a:gdLst>
              <a:gd name="T0" fmla="*/ 2147483646 w 72"/>
              <a:gd name="T1" fmla="*/ 0 h 127"/>
              <a:gd name="T2" fmla="*/ 2147483646 w 72"/>
              <a:gd name="T3" fmla="*/ 0 h 127"/>
              <a:gd name="T4" fmla="*/ 0 w 72"/>
              <a:gd name="T5" fmla="*/ 2147483646 h 127"/>
              <a:gd name="T6" fmla="*/ 0 w 72"/>
              <a:gd name="T7" fmla="*/ 2147483646 h 127"/>
              <a:gd name="T8" fmla="*/ 2147483646 w 72"/>
              <a:gd name="T9" fmla="*/ 2147483646 h 127"/>
              <a:gd name="T10" fmla="*/ 2147483646 w 72"/>
              <a:gd name="T11" fmla="*/ 2147483646 h 127"/>
              <a:gd name="T12" fmla="*/ 2147483646 w 72"/>
              <a:gd name="T13" fmla="*/ 2147483646 h 127"/>
              <a:gd name="T14" fmla="*/ 2147483646 w 72"/>
              <a:gd name="T15" fmla="*/ 2147483646 h 127"/>
              <a:gd name="T16" fmla="*/ 2147483646 w 72"/>
              <a:gd name="T17" fmla="*/ 0 h 127"/>
              <a:gd name="T18" fmla="*/ 2147483646 w 72"/>
              <a:gd name="T19" fmla="*/ 2147483646 h 127"/>
              <a:gd name="T20" fmla="*/ 2147483646 w 72"/>
              <a:gd name="T21" fmla="*/ 2147483646 h 127"/>
              <a:gd name="T22" fmla="*/ 2147483646 w 72"/>
              <a:gd name="T23" fmla="*/ 2147483646 h 127"/>
              <a:gd name="T24" fmla="*/ 2147483646 w 72"/>
              <a:gd name="T25" fmla="*/ 2147483646 h 127"/>
              <a:gd name="T26" fmla="*/ 2147483646 w 72"/>
              <a:gd name="T27" fmla="*/ 2147483646 h 127"/>
              <a:gd name="T28" fmla="*/ 2147483646 w 72"/>
              <a:gd name="T29" fmla="*/ 2147483646 h 127"/>
              <a:gd name="T30" fmla="*/ 2147483646 w 72"/>
              <a:gd name="T31" fmla="*/ 2147483646 h 127"/>
              <a:gd name="T32" fmla="*/ 2147483646 w 72"/>
              <a:gd name="T33" fmla="*/ 2147483646 h 127"/>
              <a:gd name="T34" fmla="*/ 2147483646 w 72"/>
              <a:gd name="T35" fmla="*/ 2147483646 h 127"/>
              <a:gd name="T36" fmla="*/ 2147483646 w 72"/>
              <a:gd name="T37" fmla="*/ 2147483646 h 127"/>
              <a:gd name="T38" fmla="*/ 2147483646 w 72"/>
              <a:gd name="T39" fmla="*/ 2147483646 h 127"/>
              <a:gd name="T40" fmla="*/ 2147483646 w 72"/>
              <a:gd name="T41" fmla="*/ 2147483646 h 127"/>
              <a:gd name="T42" fmla="*/ 2147483646 w 72"/>
              <a:gd name="T43" fmla="*/ 2147483646 h 127"/>
              <a:gd name="T44" fmla="*/ 2147483646 w 72"/>
              <a:gd name="T45" fmla="*/ 2147483646 h 127"/>
              <a:gd name="T46" fmla="*/ 2147483646 w 72"/>
              <a:gd name="T47" fmla="*/ 2147483646 h 127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72" h="127">
                <a:moveTo>
                  <a:pt x="64" y="0"/>
                </a:moveTo>
                <a:cubicBezTo>
                  <a:pt x="8" y="0"/>
                  <a:pt x="8" y="0"/>
                  <a:pt x="8" y="0"/>
                </a:cubicBezTo>
                <a:cubicBezTo>
                  <a:pt x="3" y="0"/>
                  <a:pt x="0" y="4"/>
                  <a:pt x="0" y="8"/>
                </a:cubicBezTo>
                <a:cubicBezTo>
                  <a:pt x="0" y="119"/>
                  <a:pt x="0" y="119"/>
                  <a:pt x="0" y="119"/>
                </a:cubicBezTo>
                <a:cubicBezTo>
                  <a:pt x="0" y="123"/>
                  <a:pt x="3" y="127"/>
                  <a:pt x="8" y="127"/>
                </a:cubicBezTo>
                <a:cubicBezTo>
                  <a:pt x="64" y="127"/>
                  <a:pt x="64" y="127"/>
                  <a:pt x="64" y="127"/>
                </a:cubicBezTo>
                <a:cubicBezTo>
                  <a:pt x="69" y="127"/>
                  <a:pt x="72" y="123"/>
                  <a:pt x="72" y="119"/>
                </a:cubicBezTo>
                <a:cubicBezTo>
                  <a:pt x="72" y="8"/>
                  <a:pt x="72" y="8"/>
                  <a:pt x="72" y="8"/>
                </a:cubicBezTo>
                <a:cubicBezTo>
                  <a:pt x="72" y="4"/>
                  <a:pt x="69" y="0"/>
                  <a:pt x="64" y="0"/>
                </a:cubicBezTo>
                <a:close/>
                <a:moveTo>
                  <a:pt x="24" y="9"/>
                </a:moveTo>
                <a:cubicBezTo>
                  <a:pt x="48" y="9"/>
                  <a:pt x="48" y="9"/>
                  <a:pt x="48" y="9"/>
                </a:cubicBezTo>
                <a:cubicBezTo>
                  <a:pt x="48" y="12"/>
                  <a:pt x="48" y="12"/>
                  <a:pt x="48" y="12"/>
                </a:cubicBezTo>
                <a:cubicBezTo>
                  <a:pt x="24" y="12"/>
                  <a:pt x="24" y="12"/>
                  <a:pt x="24" y="12"/>
                </a:cubicBezTo>
                <a:lnTo>
                  <a:pt x="24" y="9"/>
                </a:lnTo>
                <a:close/>
                <a:moveTo>
                  <a:pt x="36" y="122"/>
                </a:moveTo>
                <a:cubicBezTo>
                  <a:pt x="33" y="122"/>
                  <a:pt x="31" y="120"/>
                  <a:pt x="31" y="117"/>
                </a:cubicBezTo>
                <a:cubicBezTo>
                  <a:pt x="31" y="115"/>
                  <a:pt x="33" y="113"/>
                  <a:pt x="36" y="113"/>
                </a:cubicBezTo>
                <a:cubicBezTo>
                  <a:pt x="38" y="113"/>
                  <a:pt x="40" y="115"/>
                  <a:pt x="40" y="117"/>
                </a:cubicBezTo>
                <a:cubicBezTo>
                  <a:pt x="40" y="120"/>
                  <a:pt x="38" y="122"/>
                  <a:pt x="36" y="122"/>
                </a:cubicBezTo>
                <a:close/>
                <a:moveTo>
                  <a:pt x="67" y="106"/>
                </a:moveTo>
                <a:cubicBezTo>
                  <a:pt x="5" y="106"/>
                  <a:pt x="5" y="106"/>
                  <a:pt x="5" y="106"/>
                </a:cubicBezTo>
                <a:cubicBezTo>
                  <a:pt x="5" y="20"/>
                  <a:pt x="5" y="20"/>
                  <a:pt x="5" y="20"/>
                </a:cubicBezTo>
                <a:cubicBezTo>
                  <a:pt x="67" y="20"/>
                  <a:pt x="67" y="20"/>
                  <a:pt x="67" y="20"/>
                </a:cubicBezTo>
                <a:lnTo>
                  <a:pt x="67" y="1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" name="MH_Desc_1"/>
          <p:cNvSpPr txBox="1">
            <a:spLocks noChangeArrowheads="1"/>
          </p:cNvSpPr>
          <p:nvPr/>
        </p:nvSpPr>
        <p:spPr bwMode="auto">
          <a:xfrm>
            <a:off x="136525" y="2009775"/>
            <a:ext cx="2216150" cy="1328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600">
                <a:latin typeface="宋体" panose="02010600030101010101" pitchFamily="2" charset="-122"/>
              </a:rPr>
              <a:t>zero</a:t>
            </a:r>
            <a:r>
              <a:rPr lang="zh-CN" altLang="en-US" sz="1600">
                <a:latin typeface="宋体" panose="02010600030101010101" pitchFamily="2" charset="-122"/>
              </a:rPr>
              <a:t>极简主义设计，极致简约风潮流所向，通用设计，完美兼容，打造最实用，最具个性的演示方案，让你的演示卓越非凡。</a:t>
            </a:r>
            <a:endParaRPr lang="zh-CN" altLang="en-US" sz="1600">
              <a:latin typeface="宋体" panose="02010600030101010101" pitchFamily="2" charset="-122"/>
            </a:endParaRPr>
          </a:p>
        </p:txBody>
      </p:sp>
      <p:sp>
        <p:nvSpPr>
          <p:cNvPr id="39" name="MH_Desc_1"/>
          <p:cNvSpPr txBox="1">
            <a:spLocks noChangeArrowheads="1"/>
          </p:cNvSpPr>
          <p:nvPr/>
        </p:nvSpPr>
        <p:spPr bwMode="auto">
          <a:xfrm>
            <a:off x="5011738" y="2009775"/>
            <a:ext cx="2216150" cy="1328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600">
                <a:latin typeface="宋体" panose="02010600030101010101" pitchFamily="2" charset="-122"/>
              </a:rPr>
              <a:t>zero</a:t>
            </a:r>
            <a:r>
              <a:rPr lang="zh-CN" altLang="en-US" sz="1600">
                <a:latin typeface="宋体" panose="02010600030101010101" pitchFamily="2" charset="-122"/>
              </a:rPr>
              <a:t>极简主义设计，极致简约风潮流所向，通用设计，完美兼容，打造最实用，最具个性的演示方案，让你的演示卓越非凡。</a:t>
            </a:r>
            <a:endParaRPr lang="zh-CN" altLang="en-US" sz="1600">
              <a:latin typeface="宋体" panose="02010600030101010101" pitchFamily="2" charset="-122"/>
            </a:endParaRPr>
          </a:p>
        </p:txBody>
      </p:sp>
      <p:sp>
        <p:nvSpPr>
          <p:cNvPr id="40" name="MH_Desc_1"/>
          <p:cNvSpPr txBox="1">
            <a:spLocks noChangeArrowheads="1"/>
          </p:cNvSpPr>
          <p:nvPr/>
        </p:nvSpPr>
        <p:spPr bwMode="auto">
          <a:xfrm>
            <a:off x="9655175" y="2009775"/>
            <a:ext cx="2216150" cy="1328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600">
                <a:latin typeface="宋体" panose="02010600030101010101" pitchFamily="2" charset="-122"/>
              </a:rPr>
              <a:t>zero</a:t>
            </a:r>
            <a:r>
              <a:rPr lang="zh-CN" altLang="en-US" sz="1600">
                <a:latin typeface="宋体" panose="02010600030101010101" pitchFamily="2" charset="-122"/>
              </a:rPr>
              <a:t>极简主义设计，极致简约风潮流所向，通用设计，完美兼容，打造最实用，最具个性的演示方案，让你的演示卓越非凡。</a:t>
            </a:r>
            <a:endParaRPr lang="zh-CN" altLang="en-US" sz="1600">
              <a:latin typeface="宋体" panose="02010600030101010101" pitchFamily="2" charset="-122"/>
            </a:endParaRPr>
          </a:p>
        </p:txBody>
      </p:sp>
      <p:sp>
        <p:nvSpPr>
          <p:cNvPr id="41" name="MH_Desc_1"/>
          <p:cNvSpPr txBox="1">
            <a:spLocks noChangeArrowheads="1"/>
          </p:cNvSpPr>
          <p:nvPr/>
        </p:nvSpPr>
        <p:spPr bwMode="auto">
          <a:xfrm>
            <a:off x="2400300" y="3686175"/>
            <a:ext cx="2216150" cy="1328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600">
                <a:latin typeface="宋体" panose="02010600030101010101" pitchFamily="2" charset="-122"/>
              </a:rPr>
              <a:t>zero</a:t>
            </a:r>
            <a:r>
              <a:rPr lang="zh-CN" altLang="en-US" sz="1600">
                <a:latin typeface="宋体" panose="02010600030101010101" pitchFamily="2" charset="-122"/>
              </a:rPr>
              <a:t>极简主义设计，极致简约风潮流所向，通用设计，完美兼容，打造最实用，最具个性的演示方案，让你的演示卓越非凡。</a:t>
            </a:r>
            <a:endParaRPr lang="zh-CN" altLang="en-US" sz="1600">
              <a:latin typeface="宋体" panose="02010600030101010101" pitchFamily="2" charset="-122"/>
            </a:endParaRPr>
          </a:p>
        </p:txBody>
      </p:sp>
      <p:sp>
        <p:nvSpPr>
          <p:cNvPr id="42" name="MH_Desc_1"/>
          <p:cNvSpPr txBox="1">
            <a:spLocks noChangeArrowheads="1"/>
          </p:cNvSpPr>
          <p:nvPr/>
        </p:nvSpPr>
        <p:spPr bwMode="auto">
          <a:xfrm>
            <a:off x="7275513" y="3686175"/>
            <a:ext cx="2216150" cy="1328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600">
                <a:latin typeface="宋体" panose="02010600030101010101" pitchFamily="2" charset="-122"/>
              </a:rPr>
              <a:t>zero</a:t>
            </a:r>
            <a:r>
              <a:rPr lang="zh-CN" altLang="en-US" sz="1600">
                <a:latin typeface="宋体" panose="02010600030101010101" pitchFamily="2" charset="-122"/>
              </a:rPr>
              <a:t>极简主义设计，极致简约风潮流所向，通用设计，完美兼容，打造最实用，最具个性的演示方案，让你的演示卓越非凡。</a:t>
            </a:r>
            <a:endParaRPr lang="zh-CN" altLang="en-US" sz="1600">
              <a:latin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71895" y="122494"/>
            <a:ext cx="3775393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请在此处输入您的标题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MH_Number_1"/>
          <p:cNvSpPr/>
          <p:nvPr>
            <p:custDataLst>
              <p:tags r:id="rId1"/>
            </p:custDataLst>
          </p:nvPr>
        </p:nvSpPr>
        <p:spPr>
          <a:xfrm>
            <a:off x="124880" y="92443"/>
            <a:ext cx="616535" cy="616535"/>
          </a:xfrm>
          <a:prstGeom prst="ellipse">
            <a:avLst/>
          </a:prstGeom>
          <a:solidFill>
            <a:schemeClr val="accent4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sz="2800" dirty="0">
                <a:solidFill>
                  <a:srgbClr val="30303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endParaRPr lang="zh-CN" altLang="en-US" sz="2800" dirty="0">
              <a:solidFill>
                <a:srgbClr val="30303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857745" y="657816"/>
            <a:ext cx="3566935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MH_Text_1"/>
          <p:cNvSpPr/>
          <p:nvPr/>
        </p:nvSpPr>
        <p:spPr>
          <a:xfrm>
            <a:off x="1639888" y="1938338"/>
            <a:ext cx="3095625" cy="925512"/>
          </a:xfrm>
          <a:custGeom>
            <a:avLst/>
            <a:gdLst>
              <a:gd name="connsiteX0" fmla="*/ 1 w 2114551"/>
              <a:gd name="connsiteY0" fmla="*/ 0 h 1000123"/>
              <a:gd name="connsiteX1" fmla="*/ 2114551 w 2114551"/>
              <a:gd name="connsiteY1" fmla="*/ 0 h 1000123"/>
              <a:gd name="connsiteX2" fmla="*/ 2114551 w 2114551"/>
              <a:gd name="connsiteY2" fmla="*/ 1000123 h 1000123"/>
              <a:gd name="connsiteX3" fmla="*/ 500062 w 2114551"/>
              <a:gd name="connsiteY3" fmla="*/ 1000123 h 1000123"/>
              <a:gd name="connsiteX4" fmla="*/ 0 w 2114551"/>
              <a:gd name="connsiteY4" fmla="*/ 500061 h 1000123"/>
              <a:gd name="connsiteX5" fmla="*/ 1 w 2114551"/>
              <a:gd name="connsiteY5" fmla="*/ 0 h 10001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14551" h="1000123">
                <a:moveTo>
                  <a:pt x="1" y="0"/>
                </a:moveTo>
                <a:lnTo>
                  <a:pt x="2114551" y="0"/>
                </a:lnTo>
                <a:lnTo>
                  <a:pt x="2114551" y="1000123"/>
                </a:lnTo>
                <a:lnTo>
                  <a:pt x="500062" y="1000123"/>
                </a:lnTo>
                <a:cubicBezTo>
                  <a:pt x="223885" y="1000123"/>
                  <a:pt x="0" y="776238"/>
                  <a:pt x="0" y="500061"/>
                </a:cubicBezTo>
                <a:cubicBezTo>
                  <a:pt x="0" y="333374"/>
                  <a:pt x="1" y="166687"/>
                  <a:pt x="1" y="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effectLst>
            <a:outerShdw blurRad="50800" dist="12700" dir="10800000" algn="r" rotWithShape="0">
              <a:prstClr val="black">
                <a:alpha val="40000"/>
              </a:prstClr>
            </a:outerShdw>
          </a:effectLst>
        </p:spPr>
        <p:txBody>
          <a:bodyPr rIns="180000" anchor="ctr">
            <a:norm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200" kern="0" dirty="0">
                <a:solidFill>
                  <a:srgbClr val="333333"/>
                </a:solidFill>
                <a:latin typeface="+mn-lt"/>
                <a:ea typeface="宋体" panose="02010600030101010101" pitchFamily="2" charset="-122"/>
                <a:cs typeface="宋体" panose="02010600030101010101" pitchFamily="2" charset="-122"/>
              </a:rPr>
              <a:t>zero</a:t>
            </a:r>
            <a:r>
              <a:rPr lang="zh-CN" altLang="en-US" sz="1200" kern="0" dirty="0">
                <a:solidFill>
                  <a:srgbClr val="333333"/>
                </a:solidFill>
                <a:latin typeface="+mn-lt"/>
                <a:ea typeface="宋体" panose="02010600030101010101" pitchFamily="2" charset="-122"/>
                <a:cs typeface="宋体" panose="02010600030101010101" pitchFamily="2" charset="-122"/>
              </a:rPr>
              <a:t>极简主义设计，极致简约风潮流所向，通用设计，完美兼容，打造最实用，最具个性的演示方案，让你的演示卓越非凡。</a:t>
            </a:r>
            <a:endParaRPr lang="zh-CN" altLang="en-US" sz="1200" kern="0" dirty="0">
              <a:solidFill>
                <a:srgbClr val="333333"/>
              </a:solidFill>
              <a:latin typeface="+mn-lt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8" name="MH_SubTitle_1"/>
          <p:cNvSpPr/>
          <p:nvPr/>
        </p:nvSpPr>
        <p:spPr>
          <a:xfrm flipH="1">
            <a:off x="4618038" y="1938338"/>
            <a:ext cx="925512" cy="925512"/>
          </a:xfrm>
          <a:prstGeom prst="round2DiagRect">
            <a:avLst>
              <a:gd name="adj1" fmla="val 13809"/>
              <a:gd name="adj2" fmla="val 0"/>
            </a:avLst>
          </a:prstGeom>
          <a:solidFill>
            <a:schemeClr val="accent2"/>
          </a:solidFill>
        </p:spPr>
        <p:txBody>
          <a:bodyPr lIns="0" tIns="0" rIns="0" bIns="0" anchor="ctr">
            <a:norm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kern="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添加</a:t>
            </a:r>
            <a:endParaRPr lang="en-US" altLang="zh-CN" b="1" kern="0" dirty="0"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kern="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标题</a:t>
            </a:r>
            <a:endParaRPr lang="zh-CN" altLang="en-US" b="1" kern="0" dirty="0"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  <p:sp>
        <p:nvSpPr>
          <p:cNvPr id="9" name="MH_Text_1"/>
          <p:cNvSpPr/>
          <p:nvPr/>
        </p:nvSpPr>
        <p:spPr>
          <a:xfrm>
            <a:off x="6540500" y="1938338"/>
            <a:ext cx="3094038" cy="925512"/>
          </a:xfrm>
          <a:custGeom>
            <a:avLst/>
            <a:gdLst>
              <a:gd name="connsiteX0" fmla="*/ 1 w 2114551"/>
              <a:gd name="connsiteY0" fmla="*/ 0 h 1000123"/>
              <a:gd name="connsiteX1" fmla="*/ 2114551 w 2114551"/>
              <a:gd name="connsiteY1" fmla="*/ 0 h 1000123"/>
              <a:gd name="connsiteX2" fmla="*/ 2114551 w 2114551"/>
              <a:gd name="connsiteY2" fmla="*/ 1000123 h 1000123"/>
              <a:gd name="connsiteX3" fmla="*/ 500062 w 2114551"/>
              <a:gd name="connsiteY3" fmla="*/ 1000123 h 1000123"/>
              <a:gd name="connsiteX4" fmla="*/ 0 w 2114551"/>
              <a:gd name="connsiteY4" fmla="*/ 500061 h 1000123"/>
              <a:gd name="connsiteX5" fmla="*/ 1 w 2114551"/>
              <a:gd name="connsiteY5" fmla="*/ 0 h 10001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14551" h="1000123">
                <a:moveTo>
                  <a:pt x="1" y="0"/>
                </a:moveTo>
                <a:lnTo>
                  <a:pt x="2114551" y="0"/>
                </a:lnTo>
                <a:lnTo>
                  <a:pt x="2114551" y="1000123"/>
                </a:lnTo>
                <a:lnTo>
                  <a:pt x="500062" y="1000123"/>
                </a:lnTo>
                <a:cubicBezTo>
                  <a:pt x="223885" y="1000123"/>
                  <a:pt x="0" y="776238"/>
                  <a:pt x="0" y="500061"/>
                </a:cubicBezTo>
                <a:cubicBezTo>
                  <a:pt x="0" y="333374"/>
                  <a:pt x="1" y="166687"/>
                  <a:pt x="1" y="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effectLst>
            <a:outerShdw blurRad="50800" dist="12700" dir="10800000" algn="r" rotWithShape="0">
              <a:prstClr val="black">
                <a:alpha val="40000"/>
              </a:prstClr>
            </a:outerShdw>
          </a:effectLst>
        </p:spPr>
        <p:txBody>
          <a:bodyPr rIns="180000" anchor="ctr">
            <a:norm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200" kern="0" dirty="0">
                <a:solidFill>
                  <a:srgbClr val="333333"/>
                </a:solidFill>
                <a:latin typeface="+mn-lt"/>
                <a:ea typeface="宋体" panose="02010600030101010101" pitchFamily="2" charset="-122"/>
                <a:cs typeface="宋体" panose="02010600030101010101" pitchFamily="2" charset="-122"/>
              </a:rPr>
              <a:t>zero</a:t>
            </a:r>
            <a:r>
              <a:rPr lang="zh-CN" altLang="en-US" sz="1200" kern="0" dirty="0">
                <a:solidFill>
                  <a:srgbClr val="333333"/>
                </a:solidFill>
                <a:latin typeface="+mn-lt"/>
                <a:ea typeface="宋体" panose="02010600030101010101" pitchFamily="2" charset="-122"/>
                <a:cs typeface="宋体" panose="02010600030101010101" pitchFamily="2" charset="-122"/>
              </a:rPr>
              <a:t>极简主义设计，极致简约风潮流所向，通用设计，完美兼容，打造最实用，最具个性的演示方案，让你的演示卓越非凡。</a:t>
            </a:r>
            <a:endParaRPr lang="zh-CN" altLang="en-US" sz="1200" kern="0" dirty="0">
              <a:solidFill>
                <a:srgbClr val="333333"/>
              </a:solidFill>
              <a:latin typeface="+mn-lt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0" name="MH_SubTitle_1"/>
          <p:cNvSpPr/>
          <p:nvPr/>
        </p:nvSpPr>
        <p:spPr>
          <a:xfrm flipH="1">
            <a:off x="9517063" y="1938338"/>
            <a:ext cx="925512" cy="925512"/>
          </a:xfrm>
          <a:prstGeom prst="round2DiagRect">
            <a:avLst>
              <a:gd name="adj1" fmla="val 13809"/>
              <a:gd name="adj2" fmla="val 0"/>
            </a:avLst>
          </a:prstGeom>
          <a:solidFill>
            <a:schemeClr val="accent1"/>
          </a:solidFill>
        </p:spPr>
        <p:txBody>
          <a:bodyPr lIns="0" tIns="0" rIns="0" bIns="0" anchor="ctr">
            <a:norm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kern="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添加</a:t>
            </a:r>
            <a:endParaRPr lang="en-US" altLang="zh-CN" b="1" kern="0" dirty="0"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kern="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标题</a:t>
            </a:r>
            <a:endParaRPr lang="zh-CN" altLang="en-US" b="1" kern="0" dirty="0"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  <p:sp>
        <p:nvSpPr>
          <p:cNvPr id="11" name="MH_Text_1"/>
          <p:cNvSpPr/>
          <p:nvPr/>
        </p:nvSpPr>
        <p:spPr>
          <a:xfrm>
            <a:off x="1639888" y="3316288"/>
            <a:ext cx="3095625" cy="925512"/>
          </a:xfrm>
          <a:custGeom>
            <a:avLst/>
            <a:gdLst>
              <a:gd name="connsiteX0" fmla="*/ 1 w 2114551"/>
              <a:gd name="connsiteY0" fmla="*/ 0 h 1000123"/>
              <a:gd name="connsiteX1" fmla="*/ 2114551 w 2114551"/>
              <a:gd name="connsiteY1" fmla="*/ 0 h 1000123"/>
              <a:gd name="connsiteX2" fmla="*/ 2114551 w 2114551"/>
              <a:gd name="connsiteY2" fmla="*/ 1000123 h 1000123"/>
              <a:gd name="connsiteX3" fmla="*/ 500062 w 2114551"/>
              <a:gd name="connsiteY3" fmla="*/ 1000123 h 1000123"/>
              <a:gd name="connsiteX4" fmla="*/ 0 w 2114551"/>
              <a:gd name="connsiteY4" fmla="*/ 500061 h 1000123"/>
              <a:gd name="connsiteX5" fmla="*/ 1 w 2114551"/>
              <a:gd name="connsiteY5" fmla="*/ 0 h 10001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14551" h="1000123">
                <a:moveTo>
                  <a:pt x="1" y="0"/>
                </a:moveTo>
                <a:lnTo>
                  <a:pt x="2114551" y="0"/>
                </a:lnTo>
                <a:lnTo>
                  <a:pt x="2114551" y="1000123"/>
                </a:lnTo>
                <a:lnTo>
                  <a:pt x="500062" y="1000123"/>
                </a:lnTo>
                <a:cubicBezTo>
                  <a:pt x="223885" y="1000123"/>
                  <a:pt x="0" y="776238"/>
                  <a:pt x="0" y="500061"/>
                </a:cubicBezTo>
                <a:cubicBezTo>
                  <a:pt x="0" y="333374"/>
                  <a:pt x="1" y="166687"/>
                  <a:pt x="1" y="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effectLst>
            <a:outerShdw blurRad="50800" dist="12700" dir="10800000" algn="r" rotWithShape="0">
              <a:prstClr val="black">
                <a:alpha val="40000"/>
              </a:prstClr>
            </a:outerShdw>
          </a:effectLst>
        </p:spPr>
        <p:txBody>
          <a:bodyPr rIns="180000" anchor="ctr">
            <a:norm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200" kern="0" dirty="0">
                <a:solidFill>
                  <a:srgbClr val="333333"/>
                </a:solidFill>
                <a:latin typeface="+mn-lt"/>
                <a:ea typeface="宋体" panose="02010600030101010101" pitchFamily="2" charset="-122"/>
                <a:cs typeface="宋体" panose="02010600030101010101" pitchFamily="2" charset="-122"/>
              </a:rPr>
              <a:t>zero</a:t>
            </a:r>
            <a:r>
              <a:rPr lang="zh-CN" altLang="en-US" sz="1200" kern="0" dirty="0">
                <a:solidFill>
                  <a:srgbClr val="333333"/>
                </a:solidFill>
                <a:latin typeface="+mn-lt"/>
                <a:ea typeface="宋体" panose="02010600030101010101" pitchFamily="2" charset="-122"/>
                <a:cs typeface="宋体" panose="02010600030101010101" pitchFamily="2" charset="-122"/>
              </a:rPr>
              <a:t>极简主义设计，极致简约风潮流所向，通用设计，完美兼容，打造最实用，最具个性的演示方案，让你的演示卓越非凡。</a:t>
            </a:r>
            <a:endParaRPr lang="zh-CN" altLang="en-US" sz="1200" kern="0" dirty="0">
              <a:solidFill>
                <a:srgbClr val="333333"/>
              </a:solidFill>
              <a:latin typeface="+mn-lt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2" name="MH_SubTitle_1"/>
          <p:cNvSpPr/>
          <p:nvPr/>
        </p:nvSpPr>
        <p:spPr>
          <a:xfrm flipH="1">
            <a:off x="4618038" y="3316288"/>
            <a:ext cx="925512" cy="925512"/>
          </a:xfrm>
          <a:prstGeom prst="round2DiagRect">
            <a:avLst>
              <a:gd name="adj1" fmla="val 13809"/>
              <a:gd name="adj2" fmla="val 0"/>
            </a:avLst>
          </a:prstGeom>
          <a:solidFill>
            <a:schemeClr val="accent3"/>
          </a:solidFill>
        </p:spPr>
        <p:txBody>
          <a:bodyPr lIns="0" tIns="0" rIns="0" bIns="0" anchor="ctr">
            <a:norm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kern="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添加</a:t>
            </a:r>
            <a:endParaRPr lang="en-US" altLang="zh-CN" b="1" kern="0" dirty="0"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kern="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标题</a:t>
            </a:r>
            <a:endParaRPr lang="zh-CN" altLang="en-US" b="1" kern="0" dirty="0"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  <p:sp>
        <p:nvSpPr>
          <p:cNvPr id="13" name="MH_Text_1"/>
          <p:cNvSpPr/>
          <p:nvPr/>
        </p:nvSpPr>
        <p:spPr>
          <a:xfrm>
            <a:off x="6540500" y="3316288"/>
            <a:ext cx="3094038" cy="925512"/>
          </a:xfrm>
          <a:custGeom>
            <a:avLst/>
            <a:gdLst>
              <a:gd name="connsiteX0" fmla="*/ 1 w 2114551"/>
              <a:gd name="connsiteY0" fmla="*/ 0 h 1000123"/>
              <a:gd name="connsiteX1" fmla="*/ 2114551 w 2114551"/>
              <a:gd name="connsiteY1" fmla="*/ 0 h 1000123"/>
              <a:gd name="connsiteX2" fmla="*/ 2114551 w 2114551"/>
              <a:gd name="connsiteY2" fmla="*/ 1000123 h 1000123"/>
              <a:gd name="connsiteX3" fmla="*/ 500062 w 2114551"/>
              <a:gd name="connsiteY3" fmla="*/ 1000123 h 1000123"/>
              <a:gd name="connsiteX4" fmla="*/ 0 w 2114551"/>
              <a:gd name="connsiteY4" fmla="*/ 500061 h 1000123"/>
              <a:gd name="connsiteX5" fmla="*/ 1 w 2114551"/>
              <a:gd name="connsiteY5" fmla="*/ 0 h 10001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14551" h="1000123">
                <a:moveTo>
                  <a:pt x="1" y="0"/>
                </a:moveTo>
                <a:lnTo>
                  <a:pt x="2114551" y="0"/>
                </a:lnTo>
                <a:lnTo>
                  <a:pt x="2114551" y="1000123"/>
                </a:lnTo>
                <a:lnTo>
                  <a:pt x="500062" y="1000123"/>
                </a:lnTo>
                <a:cubicBezTo>
                  <a:pt x="223885" y="1000123"/>
                  <a:pt x="0" y="776238"/>
                  <a:pt x="0" y="500061"/>
                </a:cubicBezTo>
                <a:cubicBezTo>
                  <a:pt x="0" y="333374"/>
                  <a:pt x="1" y="166687"/>
                  <a:pt x="1" y="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effectLst>
            <a:outerShdw blurRad="50800" dist="12700" dir="10800000" algn="r" rotWithShape="0">
              <a:prstClr val="black">
                <a:alpha val="40000"/>
              </a:prstClr>
            </a:outerShdw>
          </a:effectLst>
        </p:spPr>
        <p:txBody>
          <a:bodyPr rIns="180000" anchor="ctr">
            <a:norm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200" kern="0" dirty="0">
                <a:solidFill>
                  <a:srgbClr val="333333"/>
                </a:solidFill>
                <a:latin typeface="+mn-lt"/>
                <a:ea typeface="宋体" panose="02010600030101010101" pitchFamily="2" charset="-122"/>
                <a:cs typeface="宋体" panose="02010600030101010101" pitchFamily="2" charset="-122"/>
              </a:rPr>
              <a:t>zero</a:t>
            </a:r>
            <a:r>
              <a:rPr lang="zh-CN" altLang="en-US" sz="1200" kern="0" dirty="0">
                <a:solidFill>
                  <a:srgbClr val="333333"/>
                </a:solidFill>
                <a:latin typeface="+mn-lt"/>
                <a:ea typeface="宋体" panose="02010600030101010101" pitchFamily="2" charset="-122"/>
                <a:cs typeface="宋体" panose="02010600030101010101" pitchFamily="2" charset="-122"/>
              </a:rPr>
              <a:t>极简主义设计，极致简约风潮流所向，通用设计，完美兼容，打造最实用，最具个性的演示方案，让你的演示卓越非凡。</a:t>
            </a:r>
            <a:endParaRPr lang="zh-CN" altLang="en-US" sz="1200" kern="0" dirty="0">
              <a:solidFill>
                <a:srgbClr val="333333"/>
              </a:solidFill>
              <a:latin typeface="+mn-lt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4" name="MH_SubTitle_1"/>
          <p:cNvSpPr/>
          <p:nvPr/>
        </p:nvSpPr>
        <p:spPr>
          <a:xfrm flipH="1">
            <a:off x="9517063" y="3316288"/>
            <a:ext cx="925512" cy="925512"/>
          </a:xfrm>
          <a:prstGeom prst="round2DiagRect">
            <a:avLst>
              <a:gd name="adj1" fmla="val 13809"/>
              <a:gd name="adj2" fmla="val 0"/>
            </a:avLst>
          </a:prstGeom>
          <a:solidFill>
            <a:schemeClr val="accent2"/>
          </a:solidFill>
        </p:spPr>
        <p:txBody>
          <a:bodyPr lIns="0" tIns="0" rIns="0" bIns="0" anchor="ctr">
            <a:norm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kern="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添加</a:t>
            </a:r>
            <a:endParaRPr lang="en-US" altLang="zh-CN" b="1" kern="0" dirty="0"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kern="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标题</a:t>
            </a:r>
            <a:endParaRPr lang="zh-CN" altLang="en-US" b="1" kern="0" dirty="0"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  <p:sp>
        <p:nvSpPr>
          <p:cNvPr id="15" name="MH_Text_1"/>
          <p:cNvSpPr/>
          <p:nvPr/>
        </p:nvSpPr>
        <p:spPr>
          <a:xfrm>
            <a:off x="1639888" y="4689475"/>
            <a:ext cx="3095625" cy="925513"/>
          </a:xfrm>
          <a:custGeom>
            <a:avLst/>
            <a:gdLst>
              <a:gd name="connsiteX0" fmla="*/ 1 w 2114551"/>
              <a:gd name="connsiteY0" fmla="*/ 0 h 1000123"/>
              <a:gd name="connsiteX1" fmla="*/ 2114551 w 2114551"/>
              <a:gd name="connsiteY1" fmla="*/ 0 h 1000123"/>
              <a:gd name="connsiteX2" fmla="*/ 2114551 w 2114551"/>
              <a:gd name="connsiteY2" fmla="*/ 1000123 h 1000123"/>
              <a:gd name="connsiteX3" fmla="*/ 500062 w 2114551"/>
              <a:gd name="connsiteY3" fmla="*/ 1000123 h 1000123"/>
              <a:gd name="connsiteX4" fmla="*/ 0 w 2114551"/>
              <a:gd name="connsiteY4" fmla="*/ 500061 h 1000123"/>
              <a:gd name="connsiteX5" fmla="*/ 1 w 2114551"/>
              <a:gd name="connsiteY5" fmla="*/ 0 h 10001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14551" h="1000123">
                <a:moveTo>
                  <a:pt x="1" y="0"/>
                </a:moveTo>
                <a:lnTo>
                  <a:pt x="2114551" y="0"/>
                </a:lnTo>
                <a:lnTo>
                  <a:pt x="2114551" y="1000123"/>
                </a:lnTo>
                <a:lnTo>
                  <a:pt x="500062" y="1000123"/>
                </a:lnTo>
                <a:cubicBezTo>
                  <a:pt x="223885" y="1000123"/>
                  <a:pt x="0" y="776238"/>
                  <a:pt x="0" y="500061"/>
                </a:cubicBezTo>
                <a:cubicBezTo>
                  <a:pt x="0" y="333374"/>
                  <a:pt x="1" y="166687"/>
                  <a:pt x="1" y="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effectLst>
            <a:outerShdw blurRad="50800" dist="12700" dir="10800000" algn="r" rotWithShape="0">
              <a:prstClr val="black">
                <a:alpha val="40000"/>
              </a:prstClr>
            </a:outerShdw>
          </a:effectLst>
        </p:spPr>
        <p:txBody>
          <a:bodyPr rIns="180000" anchor="ctr">
            <a:norm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200" kern="0" dirty="0">
                <a:solidFill>
                  <a:srgbClr val="333333"/>
                </a:solidFill>
                <a:latin typeface="+mn-lt"/>
                <a:ea typeface="宋体" panose="02010600030101010101" pitchFamily="2" charset="-122"/>
                <a:cs typeface="宋体" panose="02010600030101010101" pitchFamily="2" charset="-122"/>
              </a:rPr>
              <a:t>zero</a:t>
            </a:r>
            <a:r>
              <a:rPr lang="zh-CN" altLang="en-US" sz="1200" kern="0" dirty="0">
                <a:solidFill>
                  <a:srgbClr val="333333"/>
                </a:solidFill>
                <a:latin typeface="+mn-lt"/>
                <a:ea typeface="宋体" panose="02010600030101010101" pitchFamily="2" charset="-122"/>
                <a:cs typeface="宋体" panose="02010600030101010101" pitchFamily="2" charset="-122"/>
              </a:rPr>
              <a:t>极简主义设计，极致简约风潮流所向，通用设计，完美兼容，打造最实用，最具个性的演示方案，让你的演示卓越非凡。</a:t>
            </a:r>
            <a:endParaRPr lang="zh-CN" altLang="en-US" sz="1200" kern="0" dirty="0">
              <a:solidFill>
                <a:srgbClr val="333333"/>
              </a:solidFill>
              <a:latin typeface="+mn-lt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6" name="MH_SubTitle_1"/>
          <p:cNvSpPr/>
          <p:nvPr/>
        </p:nvSpPr>
        <p:spPr>
          <a:xfrm flipH="1">
            <a:off x="4618038" y="4689475"/>
            <a:ext cx="925512" cy="925513"/>
          </a:xfrm>
          <a:prstGeom prst="round2DiagRect">
            <a:avLst>
              <a:gd name="adj1" fmla="val 13809"/>
              <a:gd name="adj2" fmla="val 0"/>
            </a:avLst>
          </a:prstGeom>
          <a:solidFill>
            <a:schemeClr val="accent1"/>
          </a:solidFill>
        </p:spPr>
        <p:txBody>
          <a:bodyPr lIns="0" tIns="0" rIns="0" bIns="0" anchor="ctr">
            <a:norm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kern="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添加</a:t>
            </a:r>
            <a:endParaRPr lang="en-US" altLang="zh-CN" b="1" kern="0" dirty="0"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kern="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标题</a:t>
            </a:r>
            <a:endParaRPr lang="zh-CN" altLang="en-US" b="1" kern="0" dirty="0"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  <p:sp>
        <p:nvSpPr>
          <p:cNvPr id="17" name="MH_Text_1"/>
          <p:cNvSpPr/>
          <p:nvPr/>
        </p:nvSpPr>
        <p:spPr>
          <a:xfrm>
            <a:off x="6540500" y="4689475"/>
            <a:ext cx="3094038" cy="925513"/>
          </a:xfrm>
          <a:custGeom>
            <a:avLst/>
            <a:gdLst>
              <a:gd name="connsiteX0" fmla="*/ 1 w 2114551"/>
              <a:gd name="connsiteY0" fmla="*/ 0 h 1000123"/>
              <a:gd name="connsiteX1" fmla="*/ 2114551 w 2114551"/>
              <a:gd name="connsiteY1" fmla="*/ 0 h 1000123"/>
              <a:gd name="connsiteX2" fmla="*/ 2114551 w 2114551"/>
              <a:gd name="connsiteY2" fmla="*/ 1000123 h 1000123"/>
              <a:gd name="connsiteX3" fmla="*/ 500062 w 2114551"/>
              <a:gd name="connsiteY3" fmla="*/ 1000123 h 1000123"/>
              <a:gd name="connsiteX4" fmla="*/ 0 w 2114551"/>
              <a:gd name="connsiteY4" fmla="*/ 500061 h 1000123"/>
              <a:gd name="connsiteX5" fmla="*/ 1 w 2114551"/>
              <a:gd name="connsiteY5" fmla="*/ 0 h 10001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14551" h="1000123">
                <a:moveTo>
                  <a:pt x="1" y="0"/>
                </a:moveTo>
                <a:lnTo>
                  <a:pt x="2114551" y="0"/>
                </a:lnTo>
                <a:lnTo>
                  <a:pt x="2114551" y="1000123"/>
                </a:lnTo>
                <a:lnTo>
                  <a:pt x="500062" y="1000123"/>
                </a:lnTo>
                <a:cubicBezTo>
                  <a:pt x="223885" y="1000123"/>
                  <a:pt x="0" y="776238"/>
                  <a:pt x="0" y="500061"/>
                </a:cubicBezTo>
                <a:cubicBezTo>
                  <a:pt x="0" y="333374"/>
                  <a:pt x="1" y="166687"/>
                  <a:pt x="1" y="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effectLst>
            <a:outerShdw blurRad="50800" dist="12700" dir="10800000" algn="r" rotWithShape="0">
              <a:prstClr val="black">
                <a:alpha val="40000"/>
              </a:prstClr>
            </a:outerShdw>
          </a:effectLst>
        </p:spPr>
        <p:txBody>
          <a:bodyPr rIns="180000" anchor="ctr">
            <a:norm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200" kern="0" dirty="0">
                <a:solidFill>
                  <a:srgbClr val="333333"/>
                </a:solidFill>
                <a:latin typeface="+mn-lt"/>
                <a:ea typeface="宋体" panose="02010600030101010101" pitchFamily="2" charset="-122"/>
                <a:cs typeface="宋体" panose="02010600030101010101" pitchFamily="2" charset="-122"/>
              </a:rPr>
              <a:t>zero</a:t>
            </a:r>
            <a:r>
              <a:rPr lang="zh-CN" altLang="en-US" sz="1200" kern="0" dirty="0">
                <a:solidFill>
                  <a:srgbClr val="333333"/>
                </a:solidFill>
                <a:latin typeface="+mn-lt"/>
                <a:ea typeface="宋体" panose="02010600030101010101" pitchFamily="2" charset="-122"/>
                <a:cs typeface="宋体" panose="02010600030101010101" pitchFamily="2" charset="-122"/>
              </a:rPr>
              <a:t>极简主义设计，极致简约风潮流所向，通用设计，完美兼容，打造最实用，最具个性的演示方案，让你的演示卓越非凡。</a:t>
            </a:r>
            <a:endParaRPr lang="zh-CN" altLang="en-US" sz="1200" kern="0" dirty="0">
              <a:solidFill>
                <a:srgbClr val="333333"/>
              </a:solidFill>
              <a:latin typeface="+mn-lt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8" name="MH_SubTitle_1"/>
          <p:cNvSpPr/>
          <p:nvPr/>
        </p:nvSpPr>
        <p:spPr>
          <a:xfrm flipH="1">
            <a:off x="9517063" y="4689475"/>
            <a:ext cx="925512" cy="925513"/>
          </a:xfrm>
          <a:prstGeom prst="round2DiagRect">
            <a:avLst>
              <a:gd name="adj1" fmla="val 13809"/>
              <a:gd name="adj2" fmla="val 0"/>
            </a:avLst>
          </a:prstGeom>
          <a:solidFill>
            <a:schemeClr val="accent3"/>
          </a:solidFill>
        </p:spPr>
        <p:txBody>
          <a:bodyPr lIns="0" tIns="0" rIns="0" bIns="0" anchor="ctr">
            <a:norm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kern="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添加</a:t>
            </a:r>
            <a:endParaRPr lang="en-US" altLang="zh-CN" b="1" kern="0" dirty="0"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kern="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标题</a:t>
            </a:r>
            <a:endParaRPr lang="zh-CN" altLang="en-US" b="1" kern="0" dirty="0"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500"/>
                            </p:stCondLst>
                            <p:childTnLst>
                              <p:par>
                                <p:cTn id="4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71895" y="122494"/>
            <a:ext cx="3775393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请在此处输入您的标题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MH_Number_1"/>
          <p:cNvSpPr/>
          <p:nvPr>
            <p:custDataLst>
              <p:tags r:id="rId1"/>
            </p:custDataLst>
          </p:nvPr>
        </p:nvSpPr>
        <p:spPr>
          <a:xfrm>
            <a:off x="124880" y="92443"/>
            <a:ext cx="616535" cy="616535"/>
          </a:xfrm>
          <a:prstGeom prst="ellipse">
            <a:avLst/>
          </a:prstGeom>
          <a:solidFill>
            <a:schemeClr val="accent4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sz="2800" dirty="0">
                <a:solidFill>
                  <a:srgbClr val="30303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endParaRPr lang="zh-CN" altLang="en-US" sz="2800" dirty="0">
              <a:solidFill>
                <a:srgbClr val="30303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857745" y="657816"/>
            <a:ext cx="3566935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菱形 6"/>
          <p:cNvSpPr/>
          <p:nvPr/>
        </p:nvSpPr>
        <p:spPr>
          <a:xfrm>
            <a:off x="2060575" y="2008188"/>
            <a:ext cx="1366838" cy="1365250"/>
          </a:xfrm>
          <a:prstGeom prst="diamond">
            <a:avLst/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菱形 7"/>
          <p:cNvSpPr/>
          <p:nvPr/>
        </p:nvSpPr>
        <p:spPr>
          <a:xfrm>
            <a:off x="3568700" y="2008188"/>
            <a:ext cx="1365250" cy="1365250"/>
          </a:xfrm>
          <a:prstGeom prst="diamond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菱形 8"/>
          <p:cNvSpPr/>
          <p:nvPr/>
        </p:nvSpPr>
        <p:spPr>
          <a:xfrm>
            <a:off x="5075238" y="1670050"/>
            <a:ext cx="2041525" cy="2041525"/>
          </a:xfrm>
          <a:prstGeom prst="diamond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菱形 9"/>
          <p:cNvSpPr/>
          <p:nvPr/>
        </p:nvSpPr>
        <p:spPr>
          <a:xfrm>
            <a:off x="7258050" y="2008188"/>
            <a:ext cx="1365250" cy="1365250"/>
          </a:xfrm>
          <a:prstGeom prst="diamond">
            <a:avLst/>
          </a:pr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菱形 10"/>
          <p:cNvSpPr/>
          <p:nvPr/>
        </p:nvSpPr>
        <p:spPr>
          <a:xfrm>
            <a:off x="8764588" y="2008188"/>
            <a:ext cx="1366837" cy="1365250"/>
          </a:xfrm>
          <a:prstGeom prst="diamond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菱形 11"/>
          <p:cNvSpPr/>
          <p:nvPr/>
        </p:nvSpPr>
        <p:spPr>
          <a:xfrm>
            <a:off x="3236913" y="2854325"/>
            <a:ext cx="520700" cy="519113"/>
          </a:xfrm>
          <a:prstGeom prst="diamond">
            <a:avLst/>
          </a:prstGeom>
          <a:solidFill>
            <a:schemeClr val="bg1">
              <a:lumMod val="9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菱形 12"/>
          <p:cNvSpPr/>
          <p:nvPr/>
        </p:nvSpPr>
        <p:spPr>
          <a:xfrm>
            <a:off x="4729163" y="2008188"/>
            <a:ext cx="520700" cy="520700"/>
          </a:xfrm>
          <a:prstGeom prst="diamond">
            <a:avLst/>
          </a:prstGeom>
          <a:solidFill>
            <a:schemeClr val="bg1">
              <a:lumMod val="9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菱形 13"/>
          <p:cNvSpPr/>
          <p:nvPr/>
        </p:nvSpPr>
        <p:spPr>
          <a:xfrm>
            <a:off x="6931025" y="2851150"/>
            <a:ext cx="520700" cy="519113"/>
          </a:xfrm>
          <a:prstGeom prst="diamond">
            <a:avLst/>
          </a:prstGeom>
          <a:solidFill>
            <a:schemeClr val="bg1">
              <a:lumMod val="9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菱形 14"/>
          <p:cNvSpPr/>
          <p:nvPr/>
        </p:nvSpPr>
        <p:spPr>
          <a:xfrm>
            <a:off x="8434388" y="2024063"/>
            <a:ext cx="520700" cy="520700"/>
          </a:xfrm>
          <a:prstGeom prst="diamond">
            <a:avLst/>
          </a:prstGeom>
          <a:solidFill>
            <a:schemeClr val="bg1">
              <a:lumMod val="9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85"/>
          <p:cNvSpPr txBox="1"/>
          <p:nvPr/>
        </p:nvSpPr>
        <p:spPr>
          <a:xfrm>
            <a:off x="5287963" y="3838575"/>
            <a:ext cx="1616075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kern="0" dirty="0">
                <a:latin typeface="宋体" panose="02010600030101010101" pitchFamily="2" charset="-122"/>
                <a:ea typeface="宋体" panose="02010600030101010101" pitchFamily="2" charset="-122"/>
              </a:rPr>
              <a:t>点击添加标题</a:t>
            </a:r>
            <a:endParaRPr lang="zh-CN" altLang="en-US" sz="1600" kern="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7" name="文本框 86"/>
          <p:cNvSpPr txBox="1"/>
          <p:nvPr/>
        </p:nvSpPr>
        <p:spPr>
          <a:xfrm>
            <a:off x="3530600" y="3540125"/>
            <a:ext cx="1439863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kern="0" dirty="0">
                <a:latin typeface="宋体" panose="02010600030101010101" pitchFamily="2" charset="-122"/>
                <a:ea typeface="宋体" panose="02010600030101010101" pitchFamily="2" charset="-122"/>
              </a:rPr>
              <a:t>点击添加标题</a:t>
            </a:r>
            <a:endParaRPr lang="zh-CN" altLang="en-US" sz="1400" kern="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8" name="文本框 87"/>
          <p:cNvSpPr txBox="1"/>
          <p:nvPr/>
        </p:nvSpPr>
        <p:spPr>
          <a:xfrm>
            <a:off x="2017713" y="3540125"/>
            <a:ext cx="1441450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kern="0" dirty="0">
                <a:latin typeface="宋体" panose="02010600030101010101" pitchFamily="2" charset="-122"/>
                <a:ea typeface="宋体" panose="02010600030101010101" pitchFamily="2" charset="-122"/>
              </a:rPr>
              <a:t>点击添加标题</a:t>
            </a:r>
            <a:endParaRPr lang="zh-CN" altLang="en-US" sz="1400" kern="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9" name="文本框 88"/>
          <p:cNvSpPr txBox="1"/>
          <p:nvPr/>
        </p:nvSpPr>
        <p:spPr>
          <a:xfrm>
            <a:off x="8732838" y="3540125"/>
            <a:ext cx="1441450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kern="0" dirty="0">
                <a:latin typeface="宋体" panose="02010600030101010101" pitchFamily="2" charset="-122"/>
                <a:ea typeface="宋体" panose="02010600030101010101" pitchFamily="2" charset="-122"/>
              </a:rPr>
              <a:t>点击添加标题</a:t>
            </a:r>
            <a:endParaRPr lang="zh-CN" altLang="en-US" sz="1400" kern="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0" name="文本框 89"/>
          <p:cNvSpPr txBox="1"/>
          <p:nvPr/>
        </p:nvSpPr>
        <p:spPr>
          <a:xfrm>
            <a:off x="7221538" y="3540125"/>
            <a:ext cx="1439862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kern="0" dirty="0">
                <a:latin typeface="宋体" panose="02010600030101010101" pitchFamily="2" charset="-122"/>
                <a:ea typeface="宋体" panose="02010600030101010101" pitchFamily="2" charset="-122"/>
              </a:rPr>
              <a:t>点击添加标题</a:t>
            </a:r>
            <a:endParaRPr lang="zh-CN" altLang="en-US" sz="1400" kern="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1" name="KSO_Shape"/>
          <p:cNvSpPr/>
          <p:nvPr/>
        </p:nvSpPr>
        <p:spPr bwMode="auto">
          <a:xfrm>
            <a:off x="2490788" y="2392363"/>
            <a:ext cx="590550" cy="534987"/>
          </a:xfrm>
          <a:custGeom>
            <a:avLst/>
            <a:gdLst>
              <a:gd name="T0" fmla="*/ 726341 w 2395538"/>
              <a:gd name="T1" fmla="*/ 2170112 h 2170112"/>
              <a:gd name="T2" fmla="*/ 1441768 w 2395538"/>
              <a:gd name="T3" fmla="*/ 728510 h 2170112"/>
              <a:gd name="T4" fmla="*/ 1885633 w 2395538"/>
              <a:gd name="T5" fmla="*/ 1143658 h 2170112"/>
              <a:gd name="T6" fmla="*/ 1870393 w 2395538"/>
              <a:gd name="T7" fmla="*/ 1187775 h 2170112"/>
              <a:gd name="T8" fmla="*/ 1824038 w 2395538"/>
              <a:gd name="T9" fmla="*/ 1209358 h 2170112"/>
              <a:gd name="T10" fmla="*/ 1774825 w 2395538"/>
              <a:gd name="T11" fmla="*/ 1196345 h 2170112"/>
              <a:gd name="T12" fmla="*/ 87630 w 2395538"/>
              <a:gd name="T13" fmla="*/ 1207136 h 2170112"/>
              <a:gd name="T14" fmla="*/ 36195 w 2395538"/>
              <a:gd name="T15" fmla="*/ 1203010 h 2170112"/>
              <a:gd name="T16" fmla="*/ 2540 w 2395538"/>
              <a:gd name="T17" fmla="*/ 1166510 h 2170112"/>
              <a:gd name="T18" fmla="*/ 7937 w 2395538"/>
              <a:gd name="T19" fmla="*/ 1121123 h 2170112"/>
              <a:gd name="T20" fmla="*/ 1968140 w 2395538"/>
              <a:gd name="T21" fmla="*/ 219388 h 2170112"/>
              <a:gd name="T22" fmla="*/ 2114413 w 2395538"/>
              <a:gd name="T23" fmla="*/ 243789 h 2170112"/>
              <a:gd name="T24" fmla="*/ 2240697 w 2395538"/>
              <a:gd name="T25" fmla="*/ 284667 h 2170112"/>
              <a:gd name="T26" fmla="*/ 2388557 w 2395538"/>
              <a:gd name="T27" fmla="*/ 355016 h 2170112"/>
              <a:gd name="T28" fmla="*/ 2336521 w 2395538"/>
              <a:gd name="T29" fmla="*/ 373079 h 2170112"/>
              <a:gd name="T30" fmla="*/ 2250533 w 2395538"/>
              <a:gd name="T31" fmla="*/ 415225 h 2170112"/>
              <a:gd name="T32" fmla="*/ 2138845 w 2395538"/>
              <a:gd name="T33" fmla="*/ 508390 h 2170112"/>
              <a:gd name="T34" fmla="*/ 2044926 w 2395538"/>
              <a:gd name="T35" fmla="*/ 621519 h 2170112"/>
              <a:gd name="T36" fmla="*/ 1960525 w 2395538"/>
              <a:gd name="T37" fmla="*/ 747006 h 2170112"/>
              <a:gd name="T38" fmla="*/ 1902777 w 2395538"/>
              <a:gd name="T39" fmla="*/ 803412 h 2170112"/>
              <a:gd name="T40" fmla="*/ 1832020 w 2395538"/>
              <a:gd name="T41" fmla="*/ 843974 h 2170112"/>
              <a:gd name="T42" fmla="*/ 1753013 w 2395538"/>
              <a:gd name="T43" fmla="*/ 868374 h 2170112"/>
              <a:gd name="T44" fmla="*/ 1568664 w 2395538"/>
              <a:gd name="T45" fmla="*/ 707079 h 2170112"/>
              <a:gd name="T46" fmla="*/ 1657507 w 2395538"/>
              <a:gd name="T47" fmla="*/ 590147 h 2170112"/>
              <a:gd name="T48" fmla="*/ 1736514 w 2395538"/>
              <a:gd name="T49" fmla="*/ 513143 h 2170112"/>
              <a:gd name="T50" fmla="*/ 1825674 w 2395538"/>
              <a:gd name="T51" fmla="*/ 448498 h 2170112"/>
              <a:gd name="T52" fmla="*/ 1925622 w 2395538"/>
              <a:gd name="T53" fmla="*/ 399381 h 2170112"/>
              <a:gd name="T54" fmla="*/ 2033820 w 2395538"/>
              <a:gd name="T55" fmla="*/ 369910 h 2170112"/>
              <a:gd name="T56" fmla="*/ 2147095 w 2395538"/>
              <a:gd name="T57" fmla="*/ 361671 h 2170112"/>
              <a:gd name="T58" fmla="*/ 2032234 w 2395538"/>
              <a:gd name="T59" fmla="*/ 356601 h 2170112"/>
              <a:gd name="T60" fmla="*/ 1917373 w 2395538"/>
              <a:gd name="T61" fmla="*/ 373713 h 2170112"/>
              <a:gd name="T62" fmla="*/ 1806953 w 2395538"/>
              <a:gd name="T63" fmla="*/ 412690 h 2170112"/>
              <a:gd name="T64" fmla="*/ 1703832 w 2395538"/>
              <a:gd name="T65" fmla="*/ 469730 h 2170112"/>
              <a:gd name="T66" fmla="*/ 1610230 w 2395538"/>
              <a:gd name="T67" fmla="*/ 542297 h 2170112"/>
              <a:gd name="T68" fmla="*/ 1526146 w 2395538"/>
              <a:gd name="T69" fmla="*/ 625638 h 2170112"/>
              <a:gd name="T70" fmla="*/ 1409381 w 2395538"/>
              <a:gd name="T71" fmla="*/ 589196 h 2170112"/>
              <a:gd name="T72" fmla="*/ 1430322 w 2395538"/>
              <a:gd name="T73" fmla="*/ 523601 h 2170112"/>
              <a:gd name="T74" fmla="*/ 1476648 w 2395538"/>
              <a:gd name="T75" fmla="*/ 444696 h 2170112"/>
              <a:gd name="T76" fmla="*/ 1541376 w 2395538"/>
              <a:gd name="T77" fmla="*/ 367375 h 2170112"/>
              <a:gd name="T78" fmla="*/ 1611816 w 2395538"/>
              <a:gd name="T79" fmla="*/ 308117 h 2170112"/>
              <a:gd name="T80" fmla="*/ 1686381 w 2395538"/>
              <a:gd name="T81" fmla="*/ 265337 h 2170112"/>
              <a:gd name="T82" fmla="*/ 1763166 w 2395538"/>
              <a:gd name="T83" fmla="*/ 237134 h 2170112"/>
              <a:gd name="T84" fmla="*/ 1910075 w 2395538"/>
              <a:gd name="T85" fmla="*/ 217487 h 2170112"/>
              <a:gd name="T86" fmla="*/ 1198124 w 2395538"/>
              <a:gd name="T87" fmla="*/ 20298 h 2170112"/>
              <a:gd name="T88" fmla="*/ 1336237 w 2395538"/>
              <a:gd name="T89" fmla="*/ 78653 h 2170112"/>
              <a:gd name="T90" fmla="*/ 1406886 w 2395538"/>
              <a:gd name="T91" fmla="*/ 127177 h 2170112"/>
              <a:gd name="T92" fmla="*/ 1468305 w 2395538"/>
              <a:gd name="T93" fmla="*/ 191241 h 2170112"/>
              <a:gd name="T94" fmla="*/ 1512540 w 2395538"/>
              <a:gd name="T95" fmla="*/ 273066 h 2170112"/>
              <a:gd name="T96" fmla="*/ 1474351 w 2395538"/>
              <a:gd name="T97" fmla="*/ 374554 h 2170112"/>
              <a:gd name="T98" fmla="*/ 1420252 w 2395538"/>
              <a:gd name="T99" fmla="*/ 385654 h 2170112"/>
              <a:gd name="T100" fmla="*/ 1384927 w 2395538"/>
              <a:gd name="T101" fmla="*/ 273700 h 2170112"/>
              <a:gd name="T102" fmla="*/ 1348012 w 2395538"/>
              <a:gd name="T103" fmla="*/ 208050 h 2170112"/>
              <a:gd name="T104" fmla="*/ 1299640 w 2395538"/>
              <a:gd name="T105" fmla="*/ 150963 h 2170112"/>
              <a:gd name="T106" fmla="*/ 1242040 w 2395538"/>
              <a:gd name="T107" fmla="*/ 104659 h 2170112"/>
              <a:gd name="T108" fmla="*/ 1280546 w 2395538"/>
              <a:gd name="T109" fmla="*/ 143986 h 2170112"/>
              <a:gd name="T110" fmla="*/ 1323508 w 2395538"/>
              <a:gd name="T111" fmla="*/ 202024 h 2170112"/>
              <a:gd name="T112" fmla="*/ 1356923 w 2395538"/>
              <a:gd name="T113" fmla="*/ 274969 h 2170112"/>
              <a:gd name="T114" fmla="*/ 1381108 w 2395538"/>
              <a:gd name="T115" fmla="*/ 413880 h 2170112"/>
              <a:gd name="T116" fmla="*/ 1369652 w 2395538"/>
              <a:gd name="T117" fmla="*/ 554378 h 2170112"/>
              <a:gd name="T118" fmla="*/ 1166937 w 2395538"/>
              <a:gd name="T119" fmla="*/ 363136 h 2170112"/>
              <a:gd name="T120" fmla="*/ 1178711 w 2395538"/>
              <a:gd name="T121" fmla="*/ 227079 h 2170112"/>
              <a:gd name="T122" fmla="*/ 1172028 w 2395538"/>
              <a:gd name="T123" fmla="*/ 132568 h 2170112"/>
              <a:gd name="T124" fmla="*/ 1144342 w 2395538"/>
              <a:gd name="T125" fmla="*/ 45670 h 2170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395538" h="2170112">
                <a:moveTo>
                  <a:pt x="940433" y="595312"/>
                </a:moveTo>
                <a:lnTo>
                  <a:pt x="1643062" y="1217102"/>
                </a:lnTo>
                <a:lnTo>
                  <a:pt x="1643062" y="2170112"/>
                </a:lnTo>
                <a:lnTo>
                  <a:pt x="1433735" y="2170112"/>
                </a:lnTo>
                <a:lnTo>
                  <a:pt x="1159290" y="2170112"/>
                </a:lnTo>
                <a:lnTo>
                  <a:pt x="1159290" y="1557214"/>
                </a:lnTo>
                <a:lnTo>
                  <a:pt x="726341" y="1557214"/>
                </a:lnTo>
                <a:lnTo>
                  <a:pt x="726341" y="2170112"/>
                </a:lnTo>
                <a:lnTo>
                  <a:pt x="612307" y="2170112"/>
                </a:lnTo>
                <a:lnTo>
                  <a:pt x="242887" y="2170112"/>
                </a:lnTo>
                <a:lnTo>
                  <a:pt x="242887" y="1655658"/>
                </a:lnTo>
                <a:lnTo>
                  <a:pt x="242887" y="1217102"/>
                </a:lnTo>
                <a:lnTo>
                  <a:pt x="940433" y="595312"/>
                </a:lnTo>
                <a:close/>
                <a:moveTo>
                  <a:pt x="942657" y="284162"/>
                </a:moveTo>
                <a:lnTo>
                  <a:pt x="1252855" y="559975"/>
                </a:lnTo>
                <a:lnTo>
                  <a:pt x="1441768" y="728510"/>
                </a:lnTo>
                <a:lnTo>
                  <a:pt x="1865630" y="1106523"/>
                </a:lnTo>
                <a:lnTo>
                  <a:pt x="1870393" y="1110966"/>
                </a:lnTo>
                <a:lnTo>
                  <a:pt x="1874520" y="1115727"/>
                </a:lnTo>
                <a:lnTo>
                  <a:pt x="1878013" y="1121123"/>
                </a:lnTo>
                <a:lnTo>
                  <a:pt x="1880553" y="1126519"/>
                </a:lnTo>
                <a:lnTo>
                  <a:pt x="1882775" y="1132232"/>
                </a:lnTo>
                <a:lnTo>
                  <a:pt x="1884680" y="1137627"/>
                </a:lnTo>
                <a:lnTo>
                  <a:pt x="1885633" y="1143658"/>
                </a:lnTo>
                <a:lnTo>
                  <a:pt x="1885950" y="1149053"/>
                </a:lnTo>
                <a:lnTo>
                  <a:pt x="1885633" y="1155084"/>
                </a:lnTo>
                <a:lnTo>
                  <a:pt x="1884680" y="1160797"/>
                </a:lnTo>
                <a:lnTo>
                  <a:pt x="1882775" y="1166510"/>
                </a:lnTo>
                <a:lnTo>
                  <a:pt x="1880553" y="1171906"/>
                </a:lnTo>
                <a:lnTo>
                  <a:pt x="1878013" y="1177619"/>
                </a:lnTo>
                <a:lnTo>
                  <a:pt x="1874520" y="1182697"/>
                </a:lnTo>
                <a:lnTo>
                  <a:pt x="1870393" y="1187775"/>
                </a:lnTo>
                <a:lnTo>
                  <a:pt x="1865630" y="1192219"/>
                </a:lnTo>
                <a:lnTo>
                  <a:pt x="1860550" y="1196345"/>
                </a:lnTo>
                <a:lnTo>
                  <a:pt x="1855153" y="1200153"/>
                </a:lnTo>
                <a:lnTo>
                  <a:pt x="1849438" y="1203010"/>
                </a:lnTo>
                <a:lnTo>
                  <a:pt x="1843405" y="1205549"/>
                </a:lnTo>
                <a:lnTo>
                  <a:pt x="1836738" y="1207453"/>
                </a:lnTo>
                <a:lnTo>
                  <a:pt x="1830705" y="1208723"/>
                </a:lnTo>
                <a:lnTo>
                  <a:pt x="1824038" y="1209358"/>
                </a:lnTo>
                <a:lnTo>
                  <a:pt x="1817688" y="1209675"/>
                </a:lnTo>
                <a:lnTo>
                  <a:pt x="1811020" y="1209358"/>
                </a:lnTo>
                <a:lnTo>
                  <a:pt x="1804670" y="1208723"/>
                </a:lnTo>
                <a:lnTo>
                  <a:pt x="1798320" y="1207453"/>
                </a:lnTo>
                <a:lnTo>
                  <a:pt x="1792288" y="1205549"/>
                </a:lnTo>
                <a:lnTo>
                  <a:pt x="1785938" y="1203010"/>
                </a:lnTo>
                <a:lnTo>
                  <a:pt x="1780223" y="1200153"/>
                </a:lnTo>
                <a:lnTo>
                  <a:pt x="1774825" y="1196345"/>
                </a:lnTo>
                <a:lnTo>
                  <a:pt x="1769745" y="1192219"/>
                </a:lnTo>
                <a:lnTo>
                  <a:pt x="942657" y="455553"/>
                </a:lnTo>
                <a:lnTo>
                  <a:pt x="116205" y="1192219"/>
                </a:lnTo>
                <a:lnTo>
                  <a:pt x="111125" y="1196345"/>
                </a:lnTo>
                <a:lnTo>
                  <a:pt x="105410" y="1200153"/>
                </a:lnTo>
                <a:lnTo>
                  <a:pt x="99695" y="1203010"/>
                </a:lnTo>
                <a:lnTo>
                  <a:pt x="93662" y="1205549"/>
                </a:lnTo>
                <a:lnTo>
                  <a:pt x="87630" y="1207136"/>
                </a:lnTo>
                <a:lnTo>
                  <a:pt x="80962" y="1208723"/>
                </a:lnTo>
                <a:lnTo>
                  <a:pt x="74930" y="1209358"/>
                </a:lnTo>
                <a:lnTo>
                  <a:pt x="68262" y="1209675"/>
                </a:lnTo>
                <a:lnTo>
                  <a:pt x="61277" y="1209358"/>
                </a:lnTo>
                <a:lnTo>
                  <a:pt x="55245" y="1208723"/>
                </a:lnTo>
                <a:lnTo>
                  <a:pt x="48577" y="1207136"/>
                </a:lnTo>
                <a:lnTo>
                  <a:pt x="42545" y="1205549"/>
                </a:lnTo>
                <a:lnTo>
                  <a:pt x="36195" y="1203010"/>
                </a:lnTo>
                <a:lnTo>
                  <a:pt x="30797" y="1200153"/>
                </a:lnTo>
                <a:lnTo>
                  <a:pt x="25082" y="1196345"/>
                </a:lnTo>
                <a:lnTo>
                  <a:pt x="20002" y="1192219"/>
                </a:lnTo>
                <a:lnTo>
                  <a:pt x="15240" y="1187775"/>
                </a:lnTo>
                <a:lnTo>
                  <a:pt x="11112" y="1182697"/>
                </a:lnTo>
                <a:lnTo>
                  <a:pt x="7937" y="1177619"/>
                </a:lnTo>
                <a:lnTo>
                  <a:pt x="5080" y="1171906"/>
                </a:lnTo>
                <a:lnTo>
                  <a:pt x="2540" y="1166510"/>
                </a:lnTo>
                <a:lnTo>
                  <a:pt x="1270" y="1160797"/>
                </a:lnTo>
                <a:lnTo>
                  <a:pt x="317" y="1155084"/>
                </a:lnTo>
                <a:lnTo>
                  <a:pt x="0" y="1149053"/>
                </a:lnTo>
                <a:lnTo>
                  <a:pt x="317" y="1143658"/>
                </a:lnTo>
                <a:lnTo>
                  <a:pt x="1270" y="1137627"/>
                </a:lnTo>
                <a:lnTo>
                  <a:pt x="2540" y="1131914"/>
                </a:lnTo>
                <a:lnTo>
                  <a:pt x="5080" y="1126201"/>
                </a:lnTo>
                <a:lnTo>
                  <a:pt x="7937" y="1121123"/>
                </a:lnTo>
                <a:lnTo>
                  <a:pt x="11112" y="1115727"/>
                </a:lnTo>
                <a:lnTo>
                  <a:pt x="15240" y="1110966"/>
                </a:lnTo>
                <a:lnTo>
                  <a:pt x="20002" y="1106523"/>
                </a:lnTo>
                <a:lnTo>
                  <a:pt x="942657" y="284162"/>
                </a:lnTo>
                <a:close/>
                <a:moveTo>
                  <a:pt x="1910075" y="217487"/>
                </a:moveTo>
                <a:lnTo>
                  <a:pt x="1929430" y="217487"/>
                </a:lnTo>
                <a:lnTo>
                  <a:pt x="1948785" y="218121"/>
                </a:lnTo>
                <a:lnTo>
                  <a:pt x="1968140" y="219388"/>
                </a:lnTo>
                <a:lnTo>
                  <a:pt x="1986860" y="220973"/>
                </a:lnTo>
                <a:lnTo>
                  <a:pt x="2005898" y="222874"/>
                </a:lnTo>
                <a:lnTo>
                  <a:pt x="2024301" y="225726"/>
                </a:lnTo>
                <a:lnTo>
                  <a:pt x="2043022" y="228578"/>
                </a:lnTo>
                <a:lnTo>
                  <a:pt x="2061425" y="231747"/>
                </a:lnTo>
                <a:lnTo>
                  <a:pt x="2079193" y="235550"/>
                </a:lnTo>
                <a:lnTo>
                  <a:pt x="2097279" y="239669"/>
                </a:lnTo>
                <a:lnTo>
                  <a:pt x="2114413" y="243789"/>
                </a:lnTo>
                <a:lnTo>
                  <a:pt x="2131865" y="248542"/>
                </a:lnTo>
                <a:lnTo>
                  <a:pt x="2148364" y="252979"/>
                </a:lnTo>
                <a:lnTo>
                  <a:pt x="2164546" y="258049"/>
                </a:lnTo>
                <a:lnTo>
                  <a:pt x="2181046" y="263119"/>
                </a:lnTo>
                <a:lnTo>
                  <a:pt x="2196593" y="268189"/>
                </a:lnTo>
                <a:lnTo>
                  <a:pt x="2211506" y="273893"/>
                </a:lnTo>
                <a:lnTo>
                  <a:pt x="2226419" y="278963"/>
                </a:lnTo>
                <a:lnTo>
                  <a:pt x="2240697" y="284667"/>
                </a:lnTo>
                <a:lnTo>
                  <a:pt x="2267668" y="295758"/>
                </a:lnTo>
                <a:lnTo>
                  <a:pt x="2292734" y="306216"/>
                </a:lnTo>
                <a:lnTo>
                  <a:pt x="2315579" y="316673"/>
                </a:lnTo>
                <a:lnTo>
                  <a:pt x="2335886" y="326496"/>
                </a:lnTo>
                <a:lnTo>
                  <a:pt x="2353338" y="335686"/>
                </a:lnTo>
                <a:lnTo>
                  <a:pt x="2368251" y="343608"/>
                </a:lnTo>
                <a:lnTo>
                  <a:pt x="2379991" y="349946"/>
                </a:lnTo>
                <a:lnTo>
                  <a:pt x="2388557" y="355016"/>
                </a:lnTo>
                <a:lnTo>
                  <a:pt x="2395538" y="359136"/>
                </a:lnTo>
                <a:lnTo>
                  <a:pt x="2386971" y="360403"/>
                </a:lnTo>
                <a:lnTo>
                  <a:pt x="2378721" y="361988"/>
                </a:lnTo>
                <a:lnTo>
                  <a:pt x="2370154" y="363572"/>
                </a:lnTo>
                <a:lnTo>
                  <a:pt x="2361587" y="365791"/>
                </a:lnTo>
                <a:lnTo>
                  <a:pt x="2353020" y="368009"/>
                </a:lnTo>
                <a:lnTo>
                  <a:pt x="2345088" y="370544"/>
                </a:lnTo>
                <a:lnTo>
                  <a:pt x="2336521" y="373079"/>
                </a:lnTo>
                <a:lnTo>
                  <a:pt x="2328271" y="375614"/>
                </a:lnTo>
                <a:lnTo>
                  <a:pt x="2320656" y="379100"/>
                </a:lnTo>
                <a:lnTo>
                  <a:pt x="2312406" y="382269"/>
                </a:lnTo>
                <a:lnTo>
                  <a:pt x="2304157" y="385755"/>
                </a:lnTo>
                <a:lnTo>
                  <a:pt x="2296541" y="389557"/>
                </a:lnTo>
                <a:lnTo>
                  <a:pt x="2280677" y="397162"/>
                </a:lnTo>
                <a:lnTo>
                  <a:pt x="2265446" y="405718"/>
                </a:lnTo>
                <a:lnTo>
                  <a:pt x="2250533" y="415225"/>
                </a:lnTo>
                <a:lnTo>
                  <a:pt x="2235303" y="425049"/>
                </a:lnTo>
                <a:lnTo>
                  <a:pt x="2220708" y="435189"/>
                </a:lnTo>
                <a:lnTo>
                  <a:pt x="2206429" y="446280"/>
                </a:lnTo>
                <a:lnTo>
                  <a:pt x="2192468" y="457688"/>
                </a:lnTo>
                <a:lnTo>
                  <a:pt x="2178825" y="469730"/>
                </a:lnTo>
                <a:lnTo>
                  <a:pt x="2164863" y="482088"/>
                </a:lnTo>
                <a:lnTo>
                  <a:pt x="2151854" y="495081"/>
                </a:lnTo>
                <a:lnTo>
                  <a:pt x="2138845" y="508390"/>
                </a:lnTo>
                <a:lnTo>
                  <a:pt x="2126153" y="521699"/>
                </a:lnTo>
                <a:lnTo>
                  <a:pt x="2113779" y="535325"/>
                </a:lnTo>
                <a:lnTo>
                  <a:pt x="2101721" y="549268"/>
                </a:lnTo>
                <a:lnTo>
                  <a:pt x="2089664" y="563528"/>
                </a:lnTo>
                <a:lnTo>
                  <a:pt x="2078242" y="578105"/>
                </a:lnTo>
                <a:lnTo>
                  <a:pt x="2066819" y="592682"/>
                </a:lnTo>
                <a:lnTo>
                  <a:pt x="2055714" y="607259"/>
                </a:lnTo>
                <a:lnTo>
                  <a:pt x="2044926" y="621519"/>
                </a:lnTo>
                <a:lnTo>
                  <a:pt x="2034455" y="636413"/>
                </a:lnTo>
                <a:lnTo>
                  <a:pt x="2024301" y="650989"/>
                </a:lnTo>
                <a:lnTo>
                  <a:pt x="2014782" y="665566"/>
                </a:lnTo>
                <a:lnTo>
                  <a:pt x="1995745" y="694403"/>
                </a:lnTo>
                <a:lnTo>
                  <a:pt x="1977976" y="722289"/>
                </a:lnTo>
                <a:lnTo>
                  <a:pt x="1972582" y="730845"/>
                </a:lnTo>
                <a:lnTo>
                  <a:pt x="1966553" y="739084"/>
                </a:lnTo>
                <a:lnTo>
                  <a:pt x="1960525" y="747006"/>
                </a:lnTo>
                <a:lnTo>
                  <a:pt x="1954179" y="755245"/>
                </a:lnTo>
                <a:lnTo>
                  <a:pt x="1947833" y="762534"/>
                </a:lnTo>
                <a:lnTo>
                  <a:pt x="1940852" y="770139"/>
                </a:lnTo>
                <a:lnTo>
                  <a:pt x="1933872" y="777111"/>
                </a:lnTo>
                <a:lnTo>
                  <a:pt x="1926257" y="784082"/>
                </a:lnTo>
                <a:lnTo>
                  <a:pt x="1918642" y="790737"/>
                </a:lnTo>
                <a:lnTo>
                  <a:pt x="1911027" y="797075"/>
                </a:lnTo>
                <a:lnTo>
                  <a:pt x="1902777" y="803412"/>
                </a:lnTo>
                <a:lnTo>
                  <a:pt x="1894527" y="809116"/>
                </a:lnTo>
                <a:lnTo>
                  <a:pt x="1886277" y="815137"/>
                </a:lnTo>
                <a:lnTo>
                  <a:pt x="1877710" y="820524"/>
                </a:lnTo>
                <a:lnTo>
                  <a:pt x="1868826" y="825911"/>
                </a:lnTo>
                <a:lnTo>
                  <a:pt x="1859625" y="830665"/>
                </a:lnTo>
                <a:lnTo>
                  <a:pt x="1850740" y="835735"/>
                </a:lnTo>
                <a:lnTo>
                  <a:pt x="1841539" y="839854"/>
                </a:lnTo>
                <a:lnTo>
                  <a:pt x="1832020" y="843974"/>
                </a:lnTo>
                <a:lnTo>
                  <a:pt x="1822501" y="848410"/>
                </a:lnTo>
                <a:lnTo>
                  <a:pt x="1812665" y="851896"/>
                </a:lnTo>
                <a:lnTo>
                  <a:pt x="1803146" y="855065"/>
                </a:lnTo>
                <a:lnTo>
                  <a:pt x="1793310" y="858551"/>
                </a:lnTo>
                <a:lnTo>
                  <a:pt x="1783473" y="861403"/>
                </a:lnTo>
                <a:lnTo>
                  <a:pt x="1773320" y="863938"/>
                </a:lnTo>
                <a:lnTo>
                  <a:pt x="1763166" y="866156"/>
                </a:lnTo>
                <a:lnTo>
                  <a:pt x="1753013" y="868374"/>
                </a:lnTo>
                <a:lnTo>
                  <a:pt x="1742542" y="870276"/>
                </a:lnTo>
                <a:lnTo>
                  <a:pt x="1732706" y="871860"/>
                </a:lnTo>
                <a:lnTo>
                  <a:pt x="1722235" y="873128"/>
                </a:lnTo>
                <a:lnTo>
                  <a:pt x="1711764" y="874078"/>
                </a:lnTo>
                <a:lnTo>
                  <a:pt x="1701611" y="874712"/>
                </a:lnTo>
                <a:lnTo>
                  <a:pt x="1548674" y="738450"/>
                </a:lnTo>
                <a:lnTo>
                  <a:pt x="1558510" y="722923"/>
                </a:lnTo>
                <a:lnTo>
                  <a:pt x="1568664" y="707079"/>
                </a:lnTo>
                <a:lnTo>
                  <a:pt x="1578500" y="691234"/>
                </a:lnTo>
                <a:lnTo>
                  <a:pt x="1589288" y="676024"/>
                </a:lnTo>
                <a:lnTo>
                  <a:pt x="1605470" y="653841"/>
                </a:lnTo>
                <a:lnTo>
                  <a:pt x="1622287" y="631976"/>
                </a:lnTo>
                <a:lnTo>
                  <a:pt x="1630854" y="621202"/>
                </a:lnTo>
                <a:lnTo>
                  <a:pt x="1639738" y="610745"/>
                </a:lnTo>
                <a:lnTo>
                  <a:pt x="1648305" y="600604"/>
                </a:lnTo>
                <a:lnTo>
                  <a:pt x="1657507" y="590147"/>
                </a:lnTo>
                <a:lnTo>
                  <a:pt x="1667026" y="580007"/>
                </a:lnTo>
                <a:lnTo>
                  <a:pt x="1676545" y="569866"/>
                </a:lnTo>
                <a:lnTo>
                  <a:pt x="1686063" y="560043"/>
                </a:lnTo>
                <a:lnTo>
                  <a:pt x="1695582" y="550219"/>
                </a:lnTo>
                <a:lnTo>
                  <a:pt x="1705418" y="540396"/>
                </a:lnTo>
                <a:lnTo>
                  <a:pt x="1715572" y="531523"/>
                </a:lnTo>
                <a:lnTo>
                  <a:pt x="1726043" y="522016"/>
                </a:lnTo>
                <a:lnTo>
                  <a:pt x="1736514" y="513143"/>
                </a:lnTo>
                <a:lnTo>
                  <a:pt x="1746984" y="503954"/>
                </a:lnTo>
                <a:lnTo>
                  <a:pt x="1757772" y="495714"/>
                </a:lnTo>
                <a:lnTo>
                  <a:pt x="1768878" y="487158"/>
                </a:lnTo>
                <a:lnTo>
                  <a:pt x="1779983" y="478919"/>
                </a:lnTo>
                <a:lnTo>
                  <a:pt x="1791089" y="470680"/>
                </a:lnTo>
                <a:lnTo>
                  <a:pt x="1802194" y="463075"/>
                </a:lnTo>
                <a:lnTo>
                  <a:pt x="1813934" y="455470"/>
                </a:lnTo>
                <a:lnTo>
                  <a:pt x="1825674" y="448498"/>
                </a:lnTo>
                <a:lnTo>
                  <a:pt x="1838048" y="441210"/>
                </a:lnTo>
                <a:lnTo>
                  <a:pt x="1850106" y="434238"/>
                </a:lnTo>
                <a:lnTo>
                  <a:pt x="1862163" y="427901"/>
                </a:lnTo>
                <a:lnTo>
                  <a:pt x="1874537" y="421563"/>
                </a:lnTo>
                <a:lnTo>
                  <a:pt x="1887229" y="415859"/>
                </a:lnTo>
                <a:lnTo>
                  <a:pt x="1899921" y="409838"/>
                </a:lnTo>
                <a:lnTo>
                  <a:pt x="1912613" y="404451"/>
                </a:lnTo>
                <a:lnTo>
                  <a:pt x="1925622" y="399381"/>
                </a:lnTo>
                <a:lnTo>
                  <a:pt x="1938631" y="394627"/>
                </a:lnTo>
                <a:lnTo>
                  <a:pt x="1951958" y="390191"/>
                </a:lnTo>
                <a:lnTo>
                  <a:pt x="1965284" y="385755"/>
                </a:lnTo>
                <a:lnTo>
                  <a:pt x="1978928" y="382269"/>
                </a:lnTo>
                <a:lnTo>
                  <a:pt x="1992572" y="378783"/>
                </a:lnTo>
                <a:lnTo>
                  <a:pt x="2006215" y="375297"/>
                </a:lnTo>
                <a:lnTo>
                  <a:pt x="2019859" y="372445"/>
                </a:lnTo>
                <a:lnTo>
                  <a:pt x="2033820" y="369910"/>
                </a:lnTo>
                <a:lnTo>
                  <a:pt x="2047781" y="368009"/>
                </a:lnTo>
                <a:lnTo>
                  <a:pt x="2062059" y="366107"/>
                </a:lnTo>
                <a:lnTo>
                  <a:pt x="2076021" y="364206"/>
                </a:lnTo>
                <a:lnTo>
                  <a:pt x="2089981" y="362938"/>
                </a:lnTo>
                <a:lnTo>
                  <a:pt x="2104260" y="362305"/>
                </a:lnTo>
                <a:lnTo>
                  <a:pt x="2118538" y="361671"/>
                </a:lnTo>
                <a:lnTo>
                  <a:pt x="2132817" y="361354"/>
                </a:lnTo>
                <a:lnTo>
                  <a:pt x="2147095" y="361671"/>
                </a:lnTo>
                <a:lnTo>
                  <a:pt x="2133134" y="359770"/>
                </a:lnTo>
                <a:lnTo>
                  <a:pt x="2118538" y="358502"/>
                </a:lnTo>
                <a:lnTo>
                  <a:pt x="2104260" y="357235"/>
                </a:lnTo>
                <a:lnTo>
                  <a:pt x="2089981" y="356601"/>
                </a:lnTo>
                <a:lnTo>
                  <a:pt x="2075703" y="355967"/>
                </a:lnTo>
                <a:lnTo>
                  <a:pt x="2061425" y="355967"/>
                </a:lnTo>
                <a:lnTo>
                  <a:pt x="2046829" y="355967"/>
                </a:lnTo>
                <a:lnTo>
                  <a:pt x="2032234" y="356601"/>
                </a:lnTo>
                <a:lnTo>
                  <a:pt x="2017955" y="357552"/>
                </a:lnTo>
                <a:lnTo>
                  <a:pt x="2003677" y="358819"/>
                </a:lnTo>
                <a:lnTo>
                  <a:pt x="1989081" y="360403"/>
                </a:lnTo>
                <a:lnTo>
                  <a:pt x="1974803" y="362305"/>
                </a:lnTo>
                <a:lnTo>
                  <a:pt x="1960525" y="364523"/>
                </a:lnTo>
                <a:lnTo>
                  <a:pt x="1946246" y="367375"/>
                </a:lnTo>
                <a:lnTo>
                  <a:pt x="1931968" y="370227"/>
                </a:lnTo>
                <a:lnTo>
                  <a:pt x="1917373" y="373713"/>
                </a:lnTo>
                <a:lnTo>
                  <a:pt x="1903411" y="377515"/>
                </a:lnTo>
                <a:lnTo>
                  <a:pt x="1889450" y="381318"/>
                </a:lnTo>
                <a:lnTo>
                  <a:pt x="1875489" y="385755"/>
                </a:lnTo>
                <a:lnTo>
                  <a:pt x="1861528" y="390508"/>
                </a:lnTo>
                <a:lnTo>
                  <a:pt x="1847567" y="395578"/>
                </a:lnTo>
                <a:lnTo>
                  <a:pt x="1833924" y="400965"/>
                </a:lnTo>
                <a:lnTo>
                  <a:pt x="1820280" y="406669"/>
                </a:lnTo>
                <a:lnTo>
                  <a:pt x="1806953" y="412690"/>
                </a:lnTo>
                <a:lnTo>
                  <a:pt x="1793627" y="418711"/>
                </a:lnTo>
                <a:lnTo>
                  <a:pt x="1780618" y="425366"/>
                </a:lnTo>
                <a:lnTo>
                  <a:pt x="1766974" y="432020"/>
                </a:lnTo>
                <a:lnTo>
                  <a:pt x="1754282" y="438992"/>
                </a:lnTo>
                <a:lnTo>
                  <a:pt x="1741273" y="446280"/>
                </a:lnTo>
                <a:lnTo>
                  <a:pt x="1728898" y="453885"/>
                </a:lnTo>
                <a:lnTo>
                  <a:pt x="1716207" y="461808"/>
                </a:lnTo>
                <a:lnTo>
                  <a:pt x="1703832" y="469730"/>
                </a:lnTo>
                <a:lnTo>
                  <a:pt x="1691775" y="478286"/>
                </a:lnTo>
                <a:lnTo>
                  <a:pt x="1679717" y="486842"/>
                </a:lnTo>
                <a:lnTo>
                  <a:pt x="1667660" y="495398"/>
                </a:lnTo>
                <a:lnTo>
                  <a:pt x="1655920" y="504270"/>
                </a:lnTo>
                <a:lnTo>
                  <a:pt x="1644180" y="513460"/>
                </a:lnTo>
                <a:lnTo>
                  <a:pt x="1632758" y="522967"/>
                </a:lnTo>
                <a:lnTo>
                  <a:pt x="1621335" y="532473"/>
                </a:lnTo>
                <a:lnTo>
                  <a:pt x="1610230" y="542297"/>
                </a:lnTo>
                <a:lnTo>
                  <a:pt x="1599124" y="551804"/>
                </a:lnTo>
                <a:lnTo>
                  <a:pt x="1588336" y="561944"/>
                </a:lnTo>
                <a:lnTo>
                  <a:pt x="1577548" y="572084"/>
                </a:lnTo>
                <a:lnTo>
                  <a:pt x="1566760" y="582542"/>
                </a:lnTo>
                <a:lnTo>
                  <a:pt x="1556606" y="592999"/>
                </a:lnTo>
                <a:lnTo>
                  <a:pt x="1546136" y="603773"/>
                </a:lnTo>
                <a:lnTo>
                  <a:pt x="1535982" y="614547"/>
                </a:lnTo>
                <a:lnTo>
                  <a:pt x="1526146" y="625638"/>
                </a:lnTo>
                <a:lnTo>
                  <a:pt x="1514406" y="638631"/>
                </a:lnTo>
                <a:lnTo>
                  <a:pt x="1503301" y="651623"/>
                </a:lnTo>
                <a:lnTo>
                  <a:pt x="1492195" y="664932"/>
                </a:lnTo>
                <a:lnTo>
                  <a:pt x="1481407" y="678559"/>
                </a:lnTo>
                <a:lnTo>
                  <a:pt x="1406525" y="612012"/>
                </a:lnTo>
                <a:lnTo>
                  <a:pt x="1407160" y="604407"/>
                </a:lnTo>
                <a:lnTo>
                  <a:pt x="1408112" y="596802"/>
                </a:lnTo>
                <a:lnTo>
                  <a:pt x="1409381" y="589196"/>
                </a:lnTo>
                <a:lnTo>
                  <a:pt x="1410967" y="581274"/>
                </a:lnTo>
                <a:lnTo>
                  <a:pt x="1412554" y="573352"/>
                </a:lnTo>
                <a:lnTo>
                  <a:pt x="1415092" y="565430"/>
                </a:lnTo>
                <a:lnTo>
                  <a:pt x="1417313" y="557191"/>
                </a:lnTo>
                <a:lnTo>
                  <a:pt x="1420169" y="548952"/>
                </a:lnTo>
                <a:lnTo>
                  <a:pt x="1423025" y="540396"/>
                </a:lnTo>
                <a:lnTo>
                  <a:pt x="1426198" y="532157"/>
                </a:lnTo>
                <a:lnTo>
                  <a:pt x="1430322" y="523601"/>
                </a:lnTo>
                <a:lnTo>
                  <a:pt x="1434130" y="514728"/>
                </a:lnTo>
                <a:lnTo>
                  <a:pt x="1438572" y="505855"/>
                </a:lnTo>
                <a:lnTo>
                  <a:pt x="1443332" y="497299"/>
                </a:lnTo>
                <a:lnTo>
                  <a:pt x="1448408" y="488109"/>
                </a:lnTo>
                <a:lnTo>
                  <a:pt x="1453802" y="478919"/>
                </a:lnTo>
                <a:lnTo>
                  <a:pt x="1461100" y="467195"/>
                </a:lnTo>
                <a:lnTo>
                  <a:pt x="1469033" y="455787"/>
                </a:lnTo>
                <a:lnTo>
                  <a:pt x="1476648" y="444696"/>
                </a:lnTo>
                <a:lnTo>
                  <a:pt x="1484263" y="433921"/>
                </a:lnTo>
                <a:lnTo>
                  <a:pt x="1492195" y="423464"/>
                </a:lnTo>
                <a:lnTo>
                  <a:pt x="1500128" y="413641"/>
                </a:lnTo>
                <a:lnTo>
                  <a:pt x="1508060" y="403817"/>
                </a:lnTo>
                <a:lnTo>
                  <a:pt x="1516310" y="393994"/>
                </a:lnTo>
                <a:lnTo>
                  <a:pt x="1524877" y="384804"/>
                </a:lnTo>
                <a:lnTo>
                  <a:pt x="1533127" y="375614"/>
                </a:lnTo>
                <a:lnTo>
                  <a:pt x="1541376" y="367375"/>
                </a:lnTo>
                <a:lnTo>
                  <a:pt x="1549943" y="358819"/>
                </a:lnTo>
                <a:lnTo>
                  <a:pt x="1558828" y="350580"/>
                </a:lnTo>
                <a:lnTo>
                  <a:pt x="1567077" y="342975"/>
                </a:lnTo>
                <a:lnTo>
                  <a:pt x="1575962" y="335369"/>
                </a:lnTo>
                <a:lnTo>
                  <a:pt x="1584846" y="328081"/>
                </a:lnTo>
                <a:lnTo>
                  <a:pt x="1594047" y="321109"/>
                </a:lnTo>
                <a:lnTo>
                  <a:pt x="1602932" y="314455"/>
                </a:lnTo>
                <a:lnTo>
                  <a:pt x="1611816" y="308117"/>
                </a:lnTo>
                <a:lnTo>
                  <a:pt x="1621018" y="301779"/>
                </a:lnTo>
                <a:lnTo>
                  <a:pt x="1630219" y="296075"/>
                </a:lnTo>
                <a:lnTo>
                  <a:pt x="1639421" y="290054"/>
                </a:lnTo>
                <a:lnTo>
                  <a:pt x="1648622" y="284667"/>
                </a:lnTo>
                <a:lnTo>
                  <a:pt x="1657824" y="279280"/>
                </a:lnTo>
                <a:lnTo>
                  <a:pt x="1667343" y="274527"/>
                </a:lnTo>
                <a:lnTo>
                  <a:pt x="1676862" y="269457"/>
                </a:lnTo>
                <a:lnTo>
                  <a:pt x="1686381" y="265337"/>
                </a:lnTo>
                <a:lnTo>
                  <a:pt x="1695582" y="261218"/>
                </a:lnTo>
                <a:lnTo>
                  <a:pt x="1705101" y="256781"/>
                </a:lnTo>
                <a:lnTo>
                  <a:pt x="1714937" y="252979"/>
                </a:lnTo>
                <a:lnTo>
                  <a:pt x="1724456" y="249493"/>
                </a:lnTo>
                <a:lnTo>
                  <a:pt x="1734292" y="246007"/>
                </a:lnTo>
                <a:lnTo>
                  <a:pt x="1743494" y="242838"/>
                </a:lnTo>
                <a:lnTo>
                  <a:pt x="1753330" y="239986"/>
                </a:lnTo>
                <a:lnTo>
                  <a:pt x="1763166" y="237134"/>
                </a:lnTo>
                <a:lnTo>
                  <a:pt x="1773003" y="234599"/>
                </a:lnTo>
                <a:lnTo>
                  <a:pt x="1792675" y="230163"/>
                </a:lnTo>
                <a:lnTo>
                  <a:pt x="1812030" y="226360"/>
                </a:lnTo>
                <a:lnTo>
                  <a:pt x="1831702" y="222874"/>
                </a:lnTo>
                <a:lnTo>
                  <a:pt x="1851375" y="220656"/>
                </a:lnTo>
                <a:lnTo>
                  <a:pt x="1870730" y="219072"/>
                </a:lnTo>
                <a:lnTo>
                  <a:pt x="1890402" y="217804"/>
                </a:lnTo>
                <a:lnTo>
                  <a:pt x="1910075" y="217487"/>
                </a:lnTo>
                <a:close/>
                <a:moveTo>
                  <a:pt x="1112837" y="0"/>
                </a:moveTo>
                <a:lnTo>
                  <a:pt x="1116656" y="634"/>
                </a:lnTo>
                <a:lnTo>
                  <a:pt x="1128112" y="2854"/>
                </a:lnTo>
                <a:lnTo>
                  <a:pt x="1146570" y="6660"/>
                </a:lnTo>
                <a:lnTo>
                  <a:pt x="1157708" y="9197"/>
                </a:lnTo>
                <a:lnTo>
                  <a:pt x="1170119" y="12369"/>
                </a:lnTo>
                <a:lnTo>
                  <a:pt x="1183485" y="16175"/>
                </a:lnTo>
                <a:lnTo>
                  <a:pt x="1198124" y="20298"/>
                </a:lnTo>
                <a:lnTo>
                  <a:pt x="1213399" y="25372"/>
                </a:lnTo>
                <a:lnTo>
                  <a:pt x="1229629" y="30763"/>
                </a:lnTo>
                <a:lnTo>
                  <a:pt x="1246495" y="37106"/>
                </a:lnTo>
                <a:lnTo>
                  <a:pt x="1263998" y="43767"/>
                </a:lnTo>
                <a:lnTo>
                  <a:pt x="1281501" y="51378"/>
                </a:lnTo>
                <a:lnTo>
                  <a:pt x="1299640" y="59307"/>
                </a:lnTo>
                <a:lnTo>
                  <a:pt x="1317780" y="68504"/>
                </a:lnTo>
                <a:lnTo>
                  <a:pt x="1336237" y="78653"/>
                </a:lnTo>
                <a:lnTo>
                  <a:pt x="1345148" y="84045"/>
                </a:lnTo>
                <a:lnTo>
                  <a:pt x="1354058" y="89436"/>
                </a:lnTo>
                <a:lnTo>
                  <a:pt x="1363287" y="95462"/>
                </a:lnTo>
                <a:lnTo>
                  <a:pt x="1372198" y="101171"/>
                </a:lnTo>
                <a:lnTo>
                  <a:pt x="1381108" y="107514"/>
                </a:lnTo>
                <a:lnTo>
                  <a:pt x="1389701" y="113540"/>
                </a:lnTo>
                <a:lnTo>
                  <a:pt x="1398293" y="120517"/>
                </a:lnTo>
                <a:lnTo>
                  <a:pt x="1406886" y="127177"/>
                </a:lnTo>
                <a:lnTo>
                  <a:pt x="1415160" y="134471"/>
                </a:lnTo>
                <a:lnTo>
                  <a:pt x="1423116" y="141449"/>
                </a:lnTo>
                <a:lnTo>
                  <a:pt x="1431390" y="149377"/>
                </a:lnTo>
                <a:lnTo>
                  <a:pt x="1439346" y="157306"/>
                </a:lnTo>
                <a:lnTo>
                  <a:pt x="1446665" y="165552"/>
                </a:lnTo>
                <a:lnTo>
                  <a:pt x="1454303" y="173798"/>
                </a:lnTo>
                <a:lnTo>
                  <a:pt x="1461304" y="182361"/>
                </a:lnTo>
                <a:lnTo>
                  <a:pt x="1468305" y="191241"/>
                </a:lnTo>
                <a:lnTo>
                  <a:pt x="1474988" y="200756"/>
                </a:lnTo>
                <a:lnTo>
                  <a:pt x="1481034" y="209953"/>
                </a:lnTo>
                <a:lnTo>
                  <a:pt x="1487399" y="219785"/>
                </a:lnTo>
                <a:lnTo>
                  <a:pt x="1492809" y="229616"/>
                </a:lnTo>
                <a:lnTo>
                  <a:pt x="1498537" y="240082"/>
                </a:lnTo>
                <a:lnTo>
                  <a:pt x="1503311" y="250865"/>
                </a:lnTo>
                <a:lnTo>
                  <a:pt x="1508084" y="261648"/>
                </a:lnTo>
                <a:lnTo>
                  <a:pt x="1512540" y="273066"/>
                </a:lnTo>
                <a:lnTo>
                  <a:pt x="1516358" y="284483"/>
                </a:lnTo>
                <a:lnTo>
                  <a:pt x="1519859" y="296218"/>
                </a:lnTo>
                <a:lnTo>
                  <a:pt x="1523041" y="308269"/>
                </a:lnTo>
                <a:lnTo>
                  <a:pt x="1525587" y="320955"/>
                </a:lnTo>
                <a:lnTo>
                  <a:pt x="1512540" y="333641"/>
                </a:lnTo>
                <a:lnTo>
                  <a:pt x="1499492" y="346645"/>
                </a:lnTo>
                <a:lnTo>
                  <a:pt x="1486763" y="360599"/>
                </a:lnTo>
                <a:lnTo>
                  <a:pt x="1474351" y="374554"/>
                </a:lnTo>
                <a:lnTo>
                  <a:pt x="1462259" y="389777"/>
                </a:lnTo>
                <a:lnTo>
                  <a:pt x="1450484" y="405000"/>
                </a:lnTo>
                <a:lnTo>
                  <a:pt x="1439027" y="420540"/>
                </a:lnTo>
                <a:lnTo>
                  <a:pt x="1427889" y="437032"/>
                </a:lnTo>
                <a:lnTo>
                  <a:pt x="1426616" y="424346"/>
                </a:lnTo>
                <a:lnTo>
                  <a:pt x="1424389" y="411343"/>
                </a:lnTo>
                <a:lnTo>
                  <a:pt x="1422479" y="398340"/>
                </a:lnTo>
                <a:lnTo>
                  <a:pt x="1420252" y="385654"/>
                </a:lnTo>
                <a:lnTo>
                  <a:pt x="1417706" y="373285"/>
                </a:lnTo>
                <a:lnTo>
                  <a:pt x="1414842" y="360599"/>
                </a:lnTo>
                <a:lnTo>
                  <a:pt x="1411341" y="348230"/>
                </a:lnTo>
                <a:lnTo>
                  <a:pt x="1408159" y="335544"/>
                </a:lnTo>
                <a:lnTo>
                  <a:pt x="1402112" y="317467"/>
                </a:lnTo>
                <a:lnTo>
                  <a:pt x="1396065" y="299706"/>
                </a:lnTo>
                <a:lnTo>
                  <a:pt x="1388746" y="281946"/>
                </a:lnTo>
                <a:lnTo>
                  <a:pt x="1384927" y="273700"/>
                </a:lnTo>
                <a:lnTo>
                  <a:pt x="1381108" y="265137"/>
                </a:lnTo>
                <a:lnTo>
                  <a:pt x="1376653" y="256574"/>
                </a:lnTo>
                <a:lnTo>
                  <a:pt x="1372516" y="248328"/>
                </a:lnTo>
                <a:lnTo>
                  <a:pt x="1368061" y="240082"/>
                </a:lnTo>
                <a:lnTo>
                  <a:pt x="1363287" y="231836"/>
                </a:lnTo>
                <a:lnTo>
                  <a:pt x="1358514" y="223591"/>
                </a:lnTo>
                <a:lnTo>
                  <a:pt x="1353104" y="215979"/>
                </a:lnTo>
                <a:lnTo>
                  <a:pt x="1348012" y="208050"/>
                </a:lnTo>
                <a:lnTo>
                  <a:pt x="1342284" y="200121"/>
                </a:lnTo>
                <a:lnTo>
                  <a:pt x="1336874" y="192827"/>
                </a:lnTo>
                <a:lnTo>
                  <a:pt x="1330827" y="185215"/>
                </a:lnTo>
                <a:lnTo>
                  <a:pt x="1325099" y="178238"/>
                </a:lnTo>
                <a:lnTo>
                  <a:pt x="1319053" y="171261"/>
                </a:lnTo>
                <a:lnTo>
                  <a:pt x="1312688" y="164284"/>
                </a:lnTo>
                <a:lnTo>
                  <a:pt x="1306323" y="157623"/>
                </a:lnTo>
                <a:lnTo>
                  <a:pt x="1299640" y="150963"/>
                </a:lnTo>
                <a:lnTo>
                  <a:pt x="1292957" y="144620"/>
                </a:lnTo>
                <a:lnTo>
                  <a:pt x="1286274" y="138277"/>
                </a:lnTo>
                <a:lnTo>
                  <a:pt x="1278955" y="132251"/>
                </a:lnTo>
                <a:lnTo>
                  <a:pt x="1271636" y="126225"/>
                </a:lnTo>
                <a:lnTo>
                  <a:pt x="1264635" y="120834"/>
                </a:lnTo>
                <a:lnTo>
                  <a:pt x="1257315" y="115125"/>
                </a:lnTo>
                <a:lnTo>
                  <a:pt x="1249996" y="110051"/>
                </a:lnTo>
                <a:lnTo>
                  <a:pt x="1242040" y="104659"/>
                </a:lnTo>
                <a:lnTo>
                  <a:pt x="1234402" y="99902"/>
                </a:lnTo>
                <a:lnTo>
                  <a:pt x="1241403" y="105611"/>
                </a:lnTo>
                <a:lnTo>
                  <a:pt x="1248086" y="111637"/>
                </a:lnTo>
                <a:lnTo>
                  <a:pt x="1255088" y="117663"/>
                </a:lnTo>
                <a:lnTo>
                  <a:pt x="1262089" y="124006"/>
                </a:lnTo>
                <a:lnTo>
                  <a:pt x="1268135" y="130666"/>
                </a:lnTo>
                <a:lnTo>
                  <a:pt x="1274818" y="137009"/>
                </a:lnTo>
                <a:lnTo>
                  <a:pt x="1280546" y="143986"/>
                </a:lnTo>
                <a:lnTo>
                  <a:pt x="1286911" y="150646"/>
                </a:lnTo>
                <a:lnTo>
                  <a:pt x="1292321" y="157623"/>
                </a:lnTo>
                <a:lnTo>
                  <a:pt x="1298367" y="164601"/>
                </a:lnTo>
                <a:lnTo>
                  <a:pt x="1303459" y="171895"/>
                </a:lnTo>
                <a:lnTo>
                  <a:pt x="1308869" y="179190"/>
                </a:lnTo>
                <a:lnTo>
                  <a:pt x="1313961" y="186484"/>
                </a:lnTo>
                <a:lnTo>
                  <a:pt x="1318734" y="194095"/>
                </a:lnTo>
                <a:lnTo>
                  <a:pt x="1323508" y="202024"/>
                </a:lnTo>
                <a:lnTo>
                  <a:pt x="1327963" y="209636"/>
                </a:lnTo>
                <a:lnTo>
                  <a:pt x="1332418" y="217565"/>
                </a:lnTo>
                <a:lnTo>
                  <a:pt x="1336237" y="225493"/>
                </a:lnTo>
                <a:lnTo>
                  <a:pt x="1340056" y="233422"/>
                </a:lnTo>
                <a:lnTo>
                  <a:pt x="1344193" y="241668"/>
                </a:lnTo>
                <a:lnTo>
                  <a:pt x="1347376" y="249914"/>
                </a:lnTo>
                <a:lnTo>
                  <a:pt x="1350558" y="257843"/>
                </a:lnTo>
                <a:lnTo>
                  <a:pt x="1356923" y="274969"/>
                </a:lnTo>
                <a:lnTo>
                  <a:pt x="1362333" y="291778"/>
                </a:lnTo>
                <a:lnTo>
                  <a:pt x="1366788" y="308904"/>
                </a:lnTo>
                <a:lnTo>
                  <a:pt x="1370925" y="326030"/>
                </a:lnTo>
                <a:lnTo>
                  <a:pt x="1374107" y="343790"/>
                </a:lnTo>
                <a:lnTo>
                  <a:pt x="1376653" y="360916"/>
                </a:lnTo>
                <a:lnTo>
                  <a:pt x="1378562" y="378677"/>
                </a:lnTo>
                <a:lnTo>
                  <a:pt x="1380472" y="396120"/>
                </a:lnTo>
                <a:lnTo>
                  <a:pt x="1381108" y="413880"/>
                </a:lnTo>
                <a:lnTo>
                  <a:pt x="1381427" y="431641"/>
                </a:lnTo>
                <a:lnTo>
                  <a:pt x="1381108" y="449401"/>
                </a:lnTo>
                <a:lnTo>
                  <a:pt x="1380472" y="466844"/>
                </a:lnTo>
                <a:lnTo>
                  <a:pt x="1378881" y="484605"/>
                </a:lnTo>
                <a:lnTo>
                  <a:pt x="1377290" y="502048"/>
                </a:lnTo>
                <a:lnTo>
                  <a:pt x="1375380" y="519491"/>
                </a:lnTo>
                <a:lnTo>
                  <a:pt x="1372516" y="536934"/>
                </a:lnTo>
                <a:lnTo>
                  <a:pt x="1369652" y="554378"/>
                </a:lnTo>
                <a:lnTo>
                  <a:pt x="1367106" y="564843"/>
                </a:lnTo>
                <a:lnTo>
                  <a:pt x="1364878" y="574675"/>
                </a:lnTo>
                <a:lnTo>
                  <a:pt x="1334646" y="547717"/>
                </a:lnTo>
                <a:lnTo>
                  <a:pt x="1168210" y="399609"/>
                </a:lnTo>
                <a:lnTo>
                  <a:pt x="1166618" y="387557"/>
                </a:lnTo>
                <a:lnTo>
                  <a:pt x="1166300" y="375188"/>
                </a:lnTo>
                <a:lnTo>
                  <a:pt x="1166618" y="369479"/>
                </a:lnTo>
                <a:lnTo>
                  <a:pt x="1166937" y="363136"/>
                </a:lnTo>
                <a:lnTo>
                  <a:pt x="1167573" y="357110"/>
                </a:lnTo>
                <a:lnTo>
                  <a:pt x="1168528" y="350767"/>
                </a:lnTo>
                <a:lnTo>
                  <a:pt x="1171074" y="330153"/>
                </a:lnTo>
                <a:lnTo>
                  <a:pt x="1173620" y="308269"/>
                </a:lnTo>
                <a:lnTo>
                  <a:pt x="1175847" y="285435"/>
                </a:lnTo>
                <a:lnTo>
                  <a:pt x="1177438" y="262283"/>
                </a:lnTo>
                <a:lnTo>
                  <a:pt x="1178393" y="238814"/>
                </a:lnTo>
                <a:lnTo>
                  <a:pt x="1178711" y="227079"/>
                </a:lnTo>
                <a:lnTo>
                  <a:pt x="1178711" y="215027"/>
                </a:lnTo>
                <a:lnTo>
                  <a:pt x="1178393" y="203293"/>
                </a:lnTo>
                <a:lnTo>
                  <a:pt x="1178075" y="191241"/>
                </a:lnTo>
                <a:lnTo>
                  <a:pt x="1177438" y="179507"/>
                </a:lnTo>
                <a:lnTo>
                  <a:pt x="1176484" y="167772"/>
                </a:lnTo>
                <a:lnTo>
                  <a:pt x="1175211" y="155720"/>
                </a:lnTo>
                <a:lnTo>
                  <a:pt x="1173938" y="144303"/>
                </a:lnTo>
                <a:lnTo>
                  <a:pt x="1172028" y="132568"/>
                </a:lnTo>
                <a:lnTo>
                  <a:pt x="1169801" y="121151"/>
                </a:lnTo>
                <a:lnTo>
                  <a:pt x="1167573" y="109734"/>
                </a:lnTo>
                <a:lnTo>
                  <a:pt x="1164391" y="98633"/>
                </a:lnTo>
                <a:lnTo>
                  <a:pt x="1161208" y="87533"/>
                </a:lnTo>
                <a:lnTo>
                  <a:pt x="1157708" y="76750"/>
                </a:lnTo>
                <a:lnTo>
                  <a:pt x="1153571" y="66284"/>
                </a:lnTo>
                <a:lnTo>
                  <a:pt x="1149115" y="55818"/>
                </a:lnTo>
                <a:lnTo>
                  <a:pt x="1144342" y="45670"/>
                </a:lnTo>
                <a:lnTo>
                  <a:pt x="1138932" y="35838"/>
                </a:lnTo>
                <a:lnTo>
                  <a:pt x="1133204" y="26641"/>
                </a:lnTo>
                <a:lnTo>
                  <a:pt x="1126839" y="17443"/>
                </a:lnTo>
                <a:lnTo>
                  <a:pt x="1119838" y="8563"/>
                </a:lnTo>
                <a:lnTo>
                  <a:pt x="1112837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2" name="KSO_Shape"/>
          <p:cNvSpPr/>
          <p:nvPr/>
        </p:nvSpPr>
        <p:spPr bwMode="auto">
          <a:xfrm>
            <a:off x="4059238" y="2428875"/>
            <a:ext cx="384175" cy="523875"/>
          </a:xfrm>
          <a:custGeom>
            <a:avLst/>
            <a:gdLst>
              <a:gd name="T0" fmla="*/ 821150 w 1122363"/>
              <a:gd name="T1" fmla="*/ 1319439 h 1531938"/>
              <a:gd name="T2" fmla="*/ 818610 w 1122363"/>
              <a:gd name="T3" fmla="*/ 1374324 h 1531938"/>
              <a:gd name="T4" fmla="*/ 763001 w 1122363"/>
              <a:gd name="T5" fmla="*/ 1407818 h 1531938"/>
              <a:gd name="T6" fmla="*/ 617712 w 1122363"/>
              <a:gd name="T7" fmla="*/ 1069756 h 1531938"/>
              <a:gd name="T8" fmla="*/ 595045 w 1122363"/>
              <a:gd name="T9" fmla="*/ 1020228 h 1531938"/>
              <a:gd name="T10" fmla="*/ 616862 w 1122363"/>
              <a:gd name="T11" fmla="*/ 985788 h 1531938"/>
              <a:gd name="T12" fmla="*/ 638822 w 1122363"/>
              <a:gd name="T13" fmla="*/ 861065 h 1531938"/>
              <a:gd name="T14" fmla="*/ 533011 w 1122363"/>
              <a:gd name="T15" fmla="*/ 900272 h 1531938"/>
              <a:gd name="T16" fmla="*/ 472344 w 1122363"/>
              <a:gd name="T17" fmla="*/ 959225 h 1531938"/>
              <a:gd name="T18" fmla="*/ 447514 w 1122363"/>
              <a:gd name="T19" fmla="*/ 1068950 h 1531938"/>
              <a:gd name="T20" fmla="*/ 483631 w 1122363"/>
              <a:gd name="T21" fmla="*/ 1155544 h 1531938"/>
              <a:gd name="T22" fmla="*/ 563202 w 1122363"/>
              <a:gd name="T23" fmla="*/ 1213369 h 1531938"/>
              <a:gd name="T24" fmla="*/ 641644 w 1122363"/>
              <a:gd name="T25" fmla="*/ 1407149 h 1531938"/>
              <a:gd name="T26" fmla="*/ 522288 w 1122363"/>
              <a:gd name="T27" fmla="*/ 1360326 h 1531938"/>
              <a:gd name="T28" fmla="*/ 562920 w 1122363"/>
              <a:gd name="T29" fmla="*/ 1503052 h 1531938"/>
              <a:gd name="T30" fmla="*/ 767489 w 1122363"/>
              <a:gd name="T31" fmla="*/ 1526182 h 1531938"/>
              <a:gd name="T32" fmla="*/ 873019 w 1122363"/>
              <a:gd name="T33" fmla="*/ 1493462 h 1531938"/>
              <a:gd name="T34" fmla="*/ 940739 w 1122363"/>
              <a:gd name="T35" fmla="*/ 1437049 h 1531938"/>
              <a:gd name="T36" fmla="*/ 975445 w 1122363"/>
              <a:gd name="T37" fmla="*/ 1352710 h 1531938"/>
              <a:gd name="T38" fmla="*/ 957387 w 1122363"/>
              <a:gd name="T39" fmla="*/ 1244960 h 1531938"/>
              <a:gd name="T40" fmla="*/ 862579 w 1122363"/>
              <a:gd name="T41" fmla="*/ 1159211 h 1531938"/>
              <a:gd name="T42" fmla="*/ 777366 w 1122363"/>
              <a:gd name="T43" fmla="*/ 984893 h 1531938"/>
              <a:gd name="T44" fmla="*/ 941021 w 1122363"/>
              <a:gd name="T45" fmla="*/ 1068103 h 1531938"/>
              <a:gd name="T46" fmla="*/ 812918 w 1122363"/>
              <a:gd name="T47" fmla="*/ 868963 h 1531938"/>
              <a:gd name="T48" fmla="*/ 768618 w 1122363"/>
              <a:gd name="T49" fmla="*/ 464758 h 1531938"/>
              <a:gd name="T50" fmla="*/ 956258 w 1122363"/>
              <a:gd name="T51" fmla="*/ 515531 h 1531938"/>
              <a:gd name="T52" fmla="*/ 1106652 w 1122363"/>
              <a:gd name="T53" fmla="*/ 632589 h 1531938"/>
              <a:gd name="T54" fmla="*/ 1227702 w 1122363"/>
              <a:gd name="T55" fmla="*/ 820164 h 1531938"/>
              <a:gd name="T56" fmla="*/ 1327023 w 1122363"/>
              <a:gd name="T57" fmla="*/ 1081925 h 1531938"/>
              <a:gd name="T58" fmla="*/ 1396717 w 1122363"/>
              <a:gd name="T59" fmla="*/ 1393892 h 1531938"/>
              <a:gd name="T60" fmla="*/ 1355239 w 1122363"/>
              <a:gd name="T61" fmla="*/ 1597827 h 1531938"/>
              <a:gd name="T62" fmla="*/ 1228829 w 1122363"/>
              <a:gd name="T63" fmla="*/ 1750144 h 1531938"/>
              <a:gd name="T64" fmla="*/ 1040908 w 1122363"/>
              <a:gd name="T65" fmla="*/ 1850561 h 1531938"/>
              <a:gd name="T66" fmla="*/ 813764 w 1122363"/>
              <a:gd name="T67" fmla="*/ 1899358 h 1531938"/>
              <a:gd name="T68" fmla="*/ 571385 w 1122363"/>
              <a:gd name="T69" fmla="*/ 1896538 h 1531938"/>
              <a:gd name="T70" fmla="*/ 341985 w 1122363"/>
              <a:gd name="T71" fmla="*/ 1837867 h 1531938"/>
              <a:gd name="T72" fmla="*/ 152933 w 1122363"/>
              <a:gd name="T73" fmla="*/ 1725604 h 1531938"/>
              <a:gd name="T74" fmla="*/ 31320 w 1122363"/>
              <a:gd name="T75" fmla="*/ 1563133 h 1531938"/>
              <a:gd name="T76" fmla="*/ 3668 w 1122363"/>
              <a:gd name="T77" fmla="*/ 1352710 h 1531938"/>
              <a:gd name="T78" fmla="*/ 126691 w 1122363"/>
              <a:gd name="T79" fmla="*/ 958096 h 1531938"/>
              <a:gd name="T80" fmla="*/ 230811 w 1122363"/>
              <a:gd name="T81" fmla="*/ 743160 h 1531938"/>
              <a:gd name="T82" fmla="*/ 362301 w 1122363"/>
              <a:gd name="T83" fmla="*/ 582099 h 1531938"/>
              <a:gd name="T84" fmla="*/ 534421 w 1122363"/>
              <a:gd name="T85" fmla="*/ 485632 h 1531938"/>
              <a:gd name="T86" fmla="*/ 596426 w 1122363"/>
              <a:gd name="T87" fmla="*/ 1978 h 1531938"/>
              <a:gd name="T88" fmla="*/ 686940 w 1122363"/>
              <a:gd name="T89" fmla="*/ 37299 h 1531938"/>
              <a:gd name="T90" fmla="*/ 778299 w 1122363"/>
              <a:gd name="T91" fmla="*/ 32213 h 1531938"/>
              <a:gd name="T92" fmla="*/ 882912 w 1122363"/>
              <a:gd name="T93" fmla="*/ 282 h 1531938"/>
              <a:gd name="T94" fmla="*/ 944383 w 1122363"/>
              <a:gd name="T95" fmla="*/ 34192 h 1531938"/>
              <a:gd name="T96" fmla="*/ 991755 w 1122363"/>
              <a:gd name="T97" fmla="*/ 157394 h 1531938"/>
              <a:gd name="T98" fmla="*/ 1048714 w 1122363"/>
              <a:gd name="T99" fmla="*/ 165023 h 1531938"/>
              <a:gd name="T100" fmla="*/ 1092702 w 1122363"/>
              <a:gd name="T101" fmla="*/ 159655 h 1531938"/>
              <a:gd name="T102" fmla="*/ 1063377 w 1122363"/>
              <a:gd name="T103" fmla="*/ 261663 h 1531938"/>
              <a:gd name="T104" fmla="*/ 978784 w 1122363"/>
              <a:gd name="T105" fmla="*/ 348130 h 1531938"/>
              <a:gd name="T106" fmla="*/ 836387 w 1122363"/>
              <a:gd name="T107" fmla="*/ 422166 h 1531938"/>
              <a:gd name="T108" fmla="*/ 657614 w 1122363"/>
              <a:gd name="T109" fmla="*/ 404646 h 1531938"/>
              <a:gd name="T110" fmla="*/ 554694 w 1122363"/>
              <a:gd name="T111" fmla="*/ 419340 h 1531938"/>
              <a:gd name="T112" fmla="*/ 313322 w 1122363"/>
              <a:gd name="T113" fmla="*/ 219560 h 1531938"/>
              <a:gd name="T114" fmla="*/ 410321 w 1122363"/>
              <a:gd name="T115" fmla="*/ 170392 h 1531938"/>
              <a:gd name="T116" fmla="*/ 485327 w 1122363"/>
              <a:gd name="T117" fmla="*/ 159089 h 1531938"/>
              <a:gd name="T118" fmla="*/ 519164 w 1122363"/>
              <a:gd name="T119" fmla="*/ 54537 h 1531938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1122363" h="1531938">
                <a:moveTo>
                  <a:pt x="600075" y="1019175"/>
                </a:moveTo>
                <a:lnTo>
                  <a:pt x="608240" y="1022344"/>
                </a:lnTo>
                <a:lnTo>
                  <a:pt x="615950" y="1025965"/>
                </a:lnTo>
                <a:lnTo>
                  <a:pt x="622981" y="1029134"/>
                </a:lnTo>
                <a:lnTo>
                  <a:pt x="629331" y="1032303"/>
                </a:lnTo>
                <a:lnTo>
                  <a:pt x="635227" y="1035925"/>
                </a:lnTo>
                <a:lnTo>
                  <a:pt x="640443" y="1039093"/>
                </a:lnTo>
                <a:lnTo>
                  <a:pt x="644979" y="1042488"/>
                </a:lnTo>
                <a:lnTo>
                  <a:pt x="649061" y="1045884"/>
                </a:lnTo>
                <a:lnTo>
                  <a:pt x="652236" y="1049505"/>
                </a:lnTo>
                <a:lnTo>
                  <a:pt x="655411" y="1053127"/>
                </a:lnTo>
                <a:lnTo>
                  <a:pt x="657906" y="1056974"/>
                </a:lnTo>
                <a:lnTo>
                  <a:pt x="659720" y="1061049"/>
                </a:lnTo>
                <a:lnTo>
                  <a:pt x="661534" y="1065576"/>
                </a:lnTo>
                <a:lnTo>
                  <a:pt x="662668" y="1070329"/>
                </a:lnTo>
                <a:lnTo>
                  <a:pt x="663348" y="1074856"/>
                </a:lnTo>
                <a:lnTo>
                  <a:pt x="663575" y="1080062"/>
                </a:lnTo>
                <a:lnTo>
                  <a:pt x="663575" y="1083230"/>
                </a:lnTo>
                <a:lnTo>
                  <a:pt x="663348" y="1086626"/>
                </a:lnTo>
                <a:lnTo>
                  <a:pt x="662895" y="1089568"/>
                </a:lnTo>
                <a:lnTo>
                  <a:pt x="662441" y="1092510"/>
                </a:lnTo>
                <a:lnTo>
                  <a:pt x="661761" y="1095227"/>
                </a:lnTo>
                <a:lnTo>
                  <a:pt x="660854" y="1097716"/>
                </a:lnTo>
                <a:lnTo>
                  <a:pt x="659947" y="1100432"/>
                </a:lnTo>
                <a:lnTo>
                  <a:pt x="659040" y="1102922"/>
                </a:lnTo>
                <a:lnTo>
                  <a:pt x="657679" y="1105186"/>
                </a:lnTo>
                <a:lnTo>
                  <a:pt x="656545" y="1107449"/>
                </a:lnTo>
                <a:lnTo>
                  <a:pt x="654957" y="1109486"/>
                </a:lnTo>
                <a:lnTo>
                  <a:pt x="653143" y="1111523"/>
                </a:lnTo>
                <a:lnTo>
                  <a:pt x="651556" y="1113334"/>
                </a:lnTo>
                <a:lnTo>
                  <a:pt x="649515" y="1115145"/>
                </a:lnTo>
                <a:lnTo>
                  <a:pt x="647473" y="1116729"/>
                </a:lnTo>
                <a:lnTo>
                  <a:pt x="645206" y="1118087"/>
                </a:lnTo>
                <a:lnTo>
                  <a:pt x="640670" y="1120803"/>
                </a:lnTo>
                <a:lnTo>
                  <a:pt x="635681" y="1123520"/>
                </a:lnTo>
                <a:lnTo>
                  <a:pt x="630238" y="1126009"/>
                </a:lnTo>
                <a:lnTo>
                  <a:pt x="625022" y="1128046"/>
                </a:lnTo>
                <a:lnTo>
                  <a:pt x="619125" y="1130310"/>
                </a:lnTo>
                <a:lnTo>
                  <a:pt x="613002" y="1132121"/>
                </a:lnTo>
                <a:lnTo>
                  <a:pt x="606652" y="1133705"/>
                </a:lnTo>
                <a:lnTo>
                  <a:pt x="600075" y="1135063"/>
                </a:lnTo>
                <a:lnTo>
                  <a:pt x="600075" y="1019175"/>
                </a:lnTo>
                <a:close/>
                <a:moveTo>
                  <a:pt x="538162" y="779462"/>
                </a:moveTo>
                <a:lnTo>
                  <a:pt x="538162" y="877887"/>
                </a:lnTo>
                <a:lnTo>
                  <a:pt x="529967" y="875827"/>
                </a:lnTo>
                <a:lnTo>
                  <a:pt x="522227" y="873538"/>
                </a:lnTo>
                <a:lnTo>
                  <a:pt x="515398" y="870791"/>
                </a:lnTo>
                <a:lnTo>
                  <a:pt x="509024" y="868273"/>
                </a:lnTo>
                <a:lnTo>
                  <a:pt x="503333" y="865298"/>
                </a:lnTo>
                <a:lnTo>
                  <a:pt x="500829" y="863467"/>
                </a:lnTo>
                <a:lnTo>
                  <a:pt x="498553" y="861864"/>
                </a:lnTo>
                <a:lnTo>
                  <a:pt x="496276" y="860262"/>
                </a:lnTo>
                <a:lnTo>
                  <a:pt x="494227" y="858431"/>
                </a:lnTo>
                <a:lnTo>
                  <a:pt x="492406" y="856600"/>
                </a:lnTo>
                <a:lnTo>
                  <a:pt x="490813" y="854540"/>
                </a:lnTo>
                <a:lnTo>
                  <a:pt x="487626" y="850877"/>
                </a:lnTo>
                <a:lnTo>
                  <a:pt x="485122" y="846986"/>
                </a:lnTo>
                <a:lnTo>
                  <a:pt x="482618" y="843324"/>
                </a:lnTo>
                <a:lnTo>
                  <a:pt x="481024" y="839662"/>
                </a:lnTo>
                <a:lnTo>
                  <a:pt x="479658" y="835999"/>
                </a:lnTo>
                <a:lnTo>
                  <a:pt x="478520" y="832337"/>
                </a:lnTo>
                <a:lnTo>
                  <a:pt x="478065" y="828903"/>
                </a:lnTo>
                <a:lnTo>
                  <a:pt x="477837" y="825241"/>
                </a:lnTo>
                <a:lnTo>
                  <a:pt x="477837" y="822952"/>
                </a:lnTo>
                <a:lnTo>
                  <a:pt x="478065" y="820434"/>
                </a:lnTo>
                <a:lnTo>
                  <a:pt x="478520" y="817916"/>
                </a:lnTo>
                <a:lnTo>
                  <a:pt x="478975" y="815627"/>
                </a:lnTo>
                <a:lnTo>
                  <a:pt x="479431" y="813339"/>
                </a:lnTo>
                <a:lnTo>
                  <a:pt x="480341" y="810821"/>
                </a:lnTo>
                <a:lnTo>
                  <a:pt x="481252" y="808761"/>
                </a:lnTo>
                <a:lnTo>
                  <a:pt x="482162" y="806701"/>
                </a:lnTo>
                <a:lnTo>
                  <a:pt x="483528" y="804869"/>
                </a:lnTo>
                <a:lnTo>
                  <a:pt x="484894" y="802809"/>
                </a:lnTo>
                <a:lnTo>
                  <a:pt x="486260" y="800978"/>
                </a:lnTo>
                <a:lnTo>
                  <a:pt x="487853" y="799147"/>
                </a:lnTo>
                <a:lnTo>
                  <a:pt x="489447" y="797545"/>
                </a:lnTo>
                <a:lnTo>
                  <a:pt x="491496" y="795714"/>
                </a:lnTo>
                <a:lnTo>
                  <a:pt x="495593" y="792738"/>
                </a:lnTo>
                <a:lnTo>
                  <a:pt x="500146" y="789991"/>
                </a:lnTo>
                <a:lnTo>
                  <a:pt x="504699" y="787244"/>
                </a:lnTo>
                <a:lnTo>
                  <a:pt x="509935" y="785184"/>
                </a:lnTo>
                <a:lnTo>
                  <a:pt x="515170" y="783582"/>
                </a:lnTo>
                <a:lnTo>
                  <a:pt x="520634" y="781980"/>
                </a:lnTo>
                <a:lnTo>
                  <a:pt x="526097" y="780835"/>
                </a:lnTo>
                <a:lnTo>
                  <a:pt x="532016" y="779920"/>
                </a:lnTo>
                <a:lnTo>
                  <a:pt x="538162" y="779462"/>
                </a:lnTo>
                <a:close/>
                <a:moveTo>
                  <a:pt x="538626" y="654332"/>
                </a:moveTo>
                <a:lnTo>
                  <a:pt x="538626" y="688810"/>
                </a:lnTo>
                <a:lnTo>
                  <a:pt x="530011" y="689945"/>
                </a:lnTo>
                <a:lnTo>
                  <a:pt x="521624" y="691079"/>
                </a:lnTo>
                <a:lnTo>
                  <a:pt x="513236" y="692440"/>
                </a:lnTo>
                <a:lnTo>
                  <a:pt x="505302" y="694028"/>
                </a:lnTo>
                <a:lnTo>
                  <a:pt x="497594" y="695842"/>
                </a:lnTo>
                <a:lnTo>
                  <a:pt x="490113" y="697657"/>
                </a:lnTo>
                <a:lnTo>
                  <a:pt x="482859" y="699471"/>
                </a:lnTo>
                <a:lnTo>
                  <a:pt x="475831" y="701740"/>
                </a:lnTo>
                <a:lnTo>
                  <a:pt x="469257" y="704008"/>
                </a:lnTo>
                <a:lnTo>
                  <a:pt x="462683" y="706276"/>
                </a:lnTo>
                <a:lnTo>
                  <a:pt x="456336" y="708998"/>
                </a:lnTo>
                <a:lnTo>
                  <a:pt x="450215" y="711720"/>
                </a:lnTo>
                <a:lnTo>
                  <a:pt x="444321" y="714442"/>
                </a:lnTo>
                <a:lnTo>
                  <a:pt x="438654" y="717618"/>
                </a:lnTo>
                <a:lnTo>
                  <a:pt x="433440" y="720567"/>
                </a:lnTo>
                <a:lnTo>
                  <a:pt x="428226" y="723969"/>
                </a:lnTo>
                <a:lnTo>
                  <a:pt x="423238" y="727372"/>
                </a:lnTo>
                <a:lnTo>
                  <a:pt x="418478" y="731001"/>
                </a:lnTo>
                <a:lnTo>
                  <a:pt x="413944" y="734403"/>
                </a:lnTo>
                <a:lnTo>
                  <a:pt x="409410" y="738033"/>
                </a:lnTo>
                <a:lnTo>
                  <a:pt x="405556" y="741435"/>
                </a:lnTo>
                <a:lnTo>
                  <a:pt x="401476" y="744837"/>
                </a:lnTo>
                <a:lnTo>
                  <a:pt x="397849" y="748694"/>
                </a:lnTo>
                <a:lnTo>
                  <a:pt x="394221" y="752323"/>
                </a:lnTo>
                <a:lnTo>
                  <a:pt x="391048" y="755952"/>
                </a:lnTo>
                <a:lnTo>
                  <a:pt x="387874" y="760035"/>
                </a:lnTo>
                <a:lnTo>
                  <a:pt x="384927" y="763664"/>
                </a:lnTo>
                <a:lnTo>
                  <a:pt x="382207" y="767520"/>
                </a:lnTo>
                <a:lnTo>
                  <a:pt x="379486" y="771377"/>
                </a:lnTo>
                <a:lnTo>
                  <a:pt x="377219" y="775460"/>
                </a:lnTo>
                <a:lnTo>
                  <a:pt x="375179" y="779316"/>
                </a:lnTo>
                <a:lnTo>
                  <a:pt x="373366" y="783399"/>
                </a:lnTo>
                <a:lnTo>
                  <a:pt x="369738" y="791338"/>
                </a:lnTo>
                <a:lnTo>
                  <a:pt x="367018" y="799277"/>
                </a:lnTo>
                <a:lnTo>
                  <a:pt x="364298" y="806989"/>
                </a:lnTo>
                <a:lnTo>
                  <a:pt x="362258" y="814701"/>
                </a:lnTo>
                <a:lnTo>
                  <a:pt x="360671" y="822187"/>
                </a:lnTo>
                <a:lnTo>
                  <a:pt x="359537" y="829672"/>
                </a:lnTo>
                <a:lnTo>
                  <a:pt x="358857" y="836931"/>
                </a:lnTo>
                <a:lnTo>
                  <a:pt x="358630" y="844189"/>
                </a:lnTo>
                <a:lnTo>
                  <a:pt x="358857" y="851901"/>
                </a:lnTo>
                <a:lnTo>
                  <a:pt x="359537" y="859614"/>
                </a:lnTo>
                <a:lnTo>
                  <a:pt x="360444" y="867326"/>
                </a:lnTo>
                <a:lnTo>
                  <a:pt x="362031" y="874811"/>
                </a:lnTo>
                <a:lnTo>
                  <a:pt x="363844" y="882297"/>
                </a:lnTo>
                <a:lnTo>
                  <a:pt x="366111" y="889782"/>
                </a:lnTo>
                <a:lnTo>
                  <a:pt x="368832" y="897267"/>
                </a:lnTo>
                <a:lnTo>
                  <a:pt x="371779" y="904526"/>
                </a:lnTo>
                <a:lnTo>
                  <a:pt x="373592" y="907928"/>
                </a:lnTo>
                <a:lnTo>
                  <a:pt x="375633" y="911558"/>
                </a:lnTo>
                <a:lnTo>
                  <a:pt x="377673" y="915187"/>
                </a:lnTo>
                <a:lnTo>
                  <a:pt x="379940" y="918816"/>
                </a:lnTo>
                <a:lnTo>
                  <a:pt x="382660" y="922219"/>
                </a:lnTo>
                <a:lnTo>
                  <a:pt x="385380" y="925848"/>
                </a:lnTo>
                <a:lnTo>
                  <a:pt x="388554" y="929250"/>
                </a:lnTo>
                <a:lnTo>
                  <a:pt x="391501" y="932880"/>
                </a:lnTo>
                <a:lnTo>
                  <a:pt x="395128" y="936282"/>
                </a:lnTo>
                <a:lnTo>
                  <a:pt x="398529" y="939685"/>
                </a:lnTo>
                <a:lnTo>
                  <a:pt x="402609" y="943087"/>
                </a:lnTo>
                <a:lnTo>
                  <a:pt x="406463" y="946489"/>
                </a:lnTo>
                <a:lnTo>
                  <a:pt x="410770" y="949892"/>
                </a:lnTo>
                <a:lnTo>
                  <a:pt x="415077" y="953294"/>
                </a:lnTo>
                <a:lnTo>
                  <a:pt x="424372" y="959646"/>
                </a:lnTo>
                <a:lnTo>
                  <a:pt x="429586" y="963048"/>
                </a:lnTo>
                <a:lnTo>
                  <a:pt x="434800" y="966224"/>
                </a:lnTo>
                <a:lnTo>
                  <a:pt x="440467" y="969626"/>
                </a:lnTo>
                <a:lnTo>
                  <a:pt x="446361" y="972575"/>
                </a:lnTo>
                <a:lnTo>
                  <a:pt x="452482" y="975751"/>
                </a:lnTo>
                <a:lnTo>
                  <a:pt x="459056" y="978473"/>
                </a:lnTo>
                <a:lnTo>
                  <a:pt x="465630" y="981421"/>
                </a:lnTo>
                <a:lnTo>
                  <a:pt x="472658" y="984370"/>
                </a:lnTo>
                <a:lnTo>
                  <a:pt x="479912" y="987092"/>
                </a:lnTo>
                <a:lnTo>
                  <a:pt x="487619" y="989814"/>
                </a:lnTo>
                <a:lnTo>
                  <a:pt x="495327" y="992309"/>
                </a:lnTo>
                <a:lnTo>
                  <a:pt x="503488" y="994804"/>
                </a:lnTo>
                <a:lnTo>
                  <a:pt x="520490" y="1000021"/>
                </a:lnTo>
                <a:lnTo>
                  <a:pt x="538626" y="1004785"/>
                </a:lnTo>
                <a:lnTo>
                  <a:pt x="538626" y="1135439"/>
                </a:lnTo>
                <a:lnTo>
                  <a:pt x="530918" y="1134305"/>
                </a:lnTo>
                <a:lnTo>
                  <a:pt x="523210" y="1133171"/>
                </a:lnTo>
                <a:lnTo>
                  <a:pt x="515503" y="1131583"/>
                </a:lnTo>
                <a:lnTo>
                  <a:pt x="507795" y="1129768"/>
                </a:lnTo>
                <a:lnTo>
                  <a:pt x="500088" y="1127727"/>
                </a:lnTo>
                <a:lnTo>
                  <a:pt x="492607" y="1125685"/>
                </a:lnTo>
                <a:lnTo>
                  <a:pt x="485126" y="1123417"/>
                </a:lnTo>
                <a:lnTo>
                  <a:pt x="477645" y="1120695"/>
                </a:lnTo>
                <a:lnTo>
                  <a:pt x="470164" y="1117973"/>
                </a:lnTo>
                <a:lnTo>
                  <a:pt x="462683" y="1115024"/>
                </a:lnTo>
                <a:lnTo>
                  <a:pt x="455429" y="1111849"/>
                </a:lnTo>
                <a:lnTo>
                  <a:pt x="448175" y="1108673"/>
                </a:lnTo>
                <a:lnTo>
                  <a:pt x="440920" y="1105044"/>
                </a:lnTo>
                <a:lnTo>
                  <a:pt x="433893" y="1101641"/>
                </a:lnTo>
                <a:lnTo>
                  <a:pt x="426639" y="1097785"/>
                </a:lnTo>
                <a:lnTo>
                  <a:pt x="419611" y="1093929"/>
                </a:lnTo>
                <a:lnTo>
                  <a:pt x="405783" y="1085310"/>
                </a:lnTo>
                <a:lnTo>
                  <a:pt x="392181" y="1076690"/>
                </a:lnTo>
                <a:lnTo>
                  <a:pt x="379033" y="1067617"/>
                </a:lnTo>
                <a:lnTo>
                  <a:pt x="366338" y="1058317"/>
                </a:lnTo>
                <a:lnTo>
                  <a:pt x="366338" y="1169917"/>
                </a:lnTo>
                <a:lnTo>
                  <a:pt x="376313" y="1175588"/>
                </a:lnTo>
                <a:lnTo>
                  <a:pt x="386287" y="1181032"/>
                </a:lnTo>
                <a:lnTo>
                  <a:pt x="396715" y="1186249"/>
                </a:lnTo>
                <a:lnTo>
                  <a:pt x="407370" y="1191466"/>
                </a:lnTo>
                <a:lnTo>
                  <a:pt x="418251" y="1196003"/>
                </a:lnTo>
                <a:lnTo>
                  <a:pt x="429359" y="1200539"/>
                </a:lnTo>
                <a:lnTo>
                  <a:pt x="440694" y="1204849"/>
                </a:lnTo>
                <a:lnTo>
                  <a:pt x="452255" y="1208705"/>
                </a:lnTo>
                <a:lnTo>
                  <a:pt x="464043" y="1212561"/>
                </a:lnTo>
                <a:lnTo>
                  <a:pt x="475151" y="1215964"/>
                </a:lnTo>
                <a:lnTo>
                  <a:pt x="486486" y="1218686"/>
                </a:lnTo>
                <a:lnTo>
                  <a:pt x="497367" y="1221634"/>
                </a:lnTo>
                <a:lnTo>
                  <a:pt x="508022" y="1223903"/>
                </a:lnTo>
                <a:lnTo>
                  <a:pt x="518450" y="1225944"/>
                </a:lnTo>
                <a:lnTo>
                  <a:pt x="528878" y="1227759"/>
                </a:lnTo>
                <a:lnTo>
                  <a:pt x="538626" y="1229120"/>
                </a:lnTo>
                <a:lnTo>
                  <a:pt x="538626" y="1297396"/>
                </a:lnTo>
                <a:lnTo>
                  <a:pt x="600740" y="1297396"/>
                </a:lnTo>
                <a:lnTo>
                  <a:pt x="600740" y="1229120"/>
                </a:lnTo>
                <a:lnTo>
                  <a:pt x="608674" y="1228213"/>
                </a:lnTo>
                <a:lnTo>
                  <a:pt x="616608" y="1227305"/>
                </a:lnTo>
                <a:lnTo>
                  <a:pt x="624089" y="1225944"/>
                </a:lnTo>
                <a:lnTo>
                  <a:pt x="631570" y="1224810"/>
                </a:lnTo>
                <a:lnTo>
                  <a:pt x="638824" y="1223449"/>
                </a:lnTo>
                <a:lnTo>
                  <a:pt x="645852" y="1221861"/>
                </a:lnTo>
                <a:lnTo>
                  <a:pt x="652880" y="1220273"/>
                </a:lnTo>
                <a:lnTo>
                  <a:pt x="659454" y="1218232"/>
                </a:lnTo>
                <a:lnTo>
                  <a:pt x="666028" y="1216191"/>
                </a:lnTo>
                <a:lnTo>
                  <a:pt x="672375" y="1214149"/>
                </a:lnTo>
                <a:lnTo>
                  <a:pt x="678723" y="1211881"/>
                </a:lnTo>
                <a:lnTo>
                  <a:pt x="684617" y="1209386"/>
                </a:lnTo>
                <a:lnTo>
                  <a:pt x="690284" y="1206890"/>
                </a:lnTo>
                <a:lnTo>
                  <a:pt x="695951" y="1203942"/>
                </a:lnTo>
                <a:lnTo>
                  <a:pt x="701392" y="1200993"/>
                </a:lnTo>
                <a:lnTo>
                  <a:pt x="706833" y="1198044"/>
                </a:lnTo>
                <a:lnTo>
                  <a:pt x="711593" y="1194868"/>
                </a:lnTo>
                <a:lnTo>
                  <a:pt x="716581" y="1191693"/>
                </a:lnTo>
                <a:lnTo>
                  <a:pt x="721341" y="1188290"/>
                </a:lnTo>
                <a:lnTo>
                  <a:pt x="725875" y="1184888"/>
                </a:lnTo>
                <a:lnTo>
                  <a:pt x="730182" y="1181486"/>
                </a:lnTo>
                <a:lnTo>
                  <a:pt x="734263" y="1178083"/>
                </a:lnTo>
                <a:lnTo>
                  <a:pt x="738343" y="1174227"/>
                </a:lnTo>
                <a:lnTo>
                  <a:pt x="742197" y="1170825"/>
                </a:lnTo>
                <a:lnTo>
                  <a:pt x="745824" y="1166968"/>
                </a:lnTo>
                <a:lnTo>
                  <a:pt x="749225" y="1163339"/>
                </a:lnTo>
                <a:lnTo>
                  <a:pt x="752625" y="1159256"/>
                </a:lnTo>
                <a:lnTo>
                  <a:pt x="755799" y="1155627"/>
                </a:lnTo>
                <a:lnTo>
                  <a:pt x="758746" y="1151544"/>
                </a:lnTo>
                <a:lnTo>
                  <a:pt x="761466" y="1147461"/>
                </a:lnTo>
                <a:lnTo>
                  <a:pt x="763960" y="1143378"/>
                </a:lnTo>
                <a:lnTo>
                  <a:pt x="766453" y="1139295"/>
                </a:lnTo>
                <a:lnTo>
                  <a:pt x="770760" y="1130676"/>
                </a:lnTo>
                <a:lnTo>
                  <a:pt x="774614" y="1122056"/>
                </a:lnTo>
                <a:lnTo>
                  <a:pt x="777561" y="1113436"/>
                </a:lnTo>
                <a:lnTo>
                  <a:pt x="778921" y="1109354"/>
                </a:lnTo>
                <a:lnTo>
                  <a:pt x="780055" y="1105044"/>
                </a:lnTo>
                <a:lnTo>
                  <a:pt x="781415" y="1100507"/>
                </a:lnTo>
                <a:lnTo>
                  <a:pt x="782322" y="1096424"/>
                </a:lnTo>
                <a:lnTo>
                  <a:pt x="783002" y="1092114"/>
                </a:lnTo>
                <a:lnTo>
                  <a:pt x="783682" y="1087805"/>
                </a:lnTo>
                <a:lnTo>
                  <a:pt x="784135" y="1083495"/>
                </a:lnTo>
                <a:lnTo>
                  <a:pt x="784589" y="1079185"/>
                </a:lnTo>
                <a:lnTo>
                  <a:pt x="784816" y="1074875"/>
                </a:lnTo>
                <a:lnTo>
                  <a:pt x="784816" y="1070339"/>
                </a:lnTo>
                <a:lnTo>
                  <a:pt x="784589" y="1061719"/>
                </a:lnTo>
                <a:lnTo>
                  <a:pt x="784135" y="1053326"/>
                </a:lnTo>
                <a:lnTo>
                  <a:pt x="783229" y="1045161"/>
                </a:lnTo>
                <a:lnTo>
                  <a:pt x="781869" y="1037222"/>
                </a:lnTo>
                <a:lnTo>
                  <a:pt x="779828" y="1029509"/>
                </a:lnTo>
                <a:lnTo>
                  <a:pt x="777788" y="1022251"/>
                </a:lnTo>
                <a:lnTo>
                  <a:pt x="775294" y="1014992"/>
                </a:lnTo>
                <a:lnTo>
                  <a:pt x="772347" y="1007960"/>
                </a:lnTo>
                <a:lnTo>
                  <a:pt x="769174" y="1001156"/>
                </a:lnTo>
                <a:lnTo>
                  <a:pt x="765320" y="994577"/>
                </a:lnTo>
                <a:lnTo>
                  <a:pt x="761466" y="988226"/>
                </a:lnTo>
                <a:lnTo>
                  <a:pt x="756705" y="982329"/>
                </a:lnTo>
                <a:lnTo>
                  <a:pt x="752172" y="976431"/>
                </a:lnTo>
                <a:lnTo>
                  <a:pt x="746731" y="970987"/>
                </a:lnTo>
                <a:lnTo>
                  <a:pt x="741064" y="965543"/>
                </a:lnTo>
                <a:lnTo>
                  <a:pt x="734943" y="960553"/>
                </a:lnTo>
                <a:lnTo>
                  <a:pt x="728822" y="955563"/>
                </a:lnTo>
                <a:lnTo>
                  <a:pt x="722248" y="950572"/>
                </a:lnTo>
                <a:lnTo>
                  <a:pt x="715220" y="946036"/>
                </a:lnTo>
                <a:lnTo>
                  <a:pt x="708193" y="941272"/>
                </a:lnTo>
                <a:lnTo>
                  <a:pt x="700712" y="936509"/>
                </a:lnTo>
                <a:lnTo>
                  <a:pt x="693004" y="932199"/>
                </a:lnTo>
                <a:lnTo>
                  <a:pt x="685070" y="927889"/>
                </a:lnTo>
                <a:lnTo>
                  <a:pt x="676456" y="923806"/>
                </a:lnTo>
                <a:lnTo>
                  <a:pt x="668068" y="919497"/>
                </a:lnTo>
                <a:lnTo>
                  <a:pt x="659227" y="915641"/>
                </a:lnTo>
                <a:lnTo>
                  <a:pt x="650159" y="911558"/>
                </a:lnTo>
                <a:lnTo>
                  <a:pt x="641091" y="907475"/>
                </a:lnTo>
                <a:lnTo>
                  <a:pt x="631117" y="903845"/>
                </a:lnTo>
                <a:lnTo>
                  <a:pt x="621369" y="899989"/>
                </a:lnTo>
                <a:lnTo>
                  <a:pt x="611394" y="896587"/>
                </a:lnTo>
                <a:lnTo>
                  <a:pt x="600740" y="892958"/>
                </a:lnTo>
                <a:lnTo>
                  <a:pt x="600740" y="785894"/>
                </a:lnTo>
                <a:lnTo>
                  <a:pt x="612755" y="788616"/>
                </a:lnTo>
                <a:lnTo>
                  <a:pt x="624543" y="792018"/>
                </a:lnTo>
                <a:lnTo>
                  <a:pt x="636331" y="795421"/>
                </a:lnTo>
                <a:lnTo>
                  <a:pt x="647892" y="799504"/>
                </a:lnTo>
                <a:lnTo>
                  <a:pt x="659227" y="803813"/>
                </a:lnTo>
                <a:lnTo>
                  <a:pt x="670562" y="808577"/>
                </a:lnTo>
                <a:lnTo>
                  <a:pt x="681443" y="813794"/>
                </a:lnTo>
                <a:lnTo>
                  <a:pt x="692324" y="819465"/>
                </a:lnTo>
                <a:lnTo>
                  <a:pt x="702752" y="824909"/>
                </a:lnTo>
                <a:lnTo>
                  <a:pt x="712727" y="830806"/>
                </a:lnTo>
                <a:lnTo>
                  <a:pt x="722475" y="836477"/>
                </a:lnTo>
                <a:lnTo>
                  <a:pt x="731542" y="842148"/>
                </a:lnTo>
                <a:lnTo>
                  <a:pt x="740157" y="847592"/>
                </a:lnTo>
                <a:lnTo>
                  <a:pt x="748318" y="853262"/>
                </a:lnTo>
                <a:lnTo>
                  <a:pt x="756025" y="858933"/>
                </a:lnTo>
                <a:lnTo>
                  <a:pt x="763280" y="864604"/>
                </a:lnTo>
                <a:lnTo>
                  <a:pt x="763280" y="748240"/>
                </a:lnTo>
                <a:lnTo>
                  <a:pt x="752625" y="741889"/>
                </a:lnTo>
                <a:lnTo>
                  <a:pt x="741744" y="735764"/>
                </a:lnTo>
                <a:lnTo>
                  <a:pt x="731316" y="730547"/>
                </a:lnTo>
                <a:lnTo>
                  <a:pt x="720888" y="725103"/>
                </a:lnTo>
                <a:lnTo>
                  <a:pt x="710913" y="720340"/>
                </a:lnTo>
                <a:lnTo>
                  <a:pt x="701165" y="716030"/>
                </a:lnTo>
                <a:lnTo>
                  <a:pt x="691644" y="711720"/>
                </a:lnTo>
                <a:lnTo>
                  <a:pt x="682123" y="708318"/>
                </a:lnTo>
                <a:lnTo>
                  <a:pt x="672602" y="704689"/>
                </a:lnTo>
                <a:lnTo>
                  <a:pt x="663081" y="701740"/>
                </a:lnTo>
                <a:lnTo>
                  <a:pt x="653106" y="698791"/>
                </a:lnTo>
                <a:lnTo>
                  <a:pt x="643132" y="696296"/>
                </a:lnTo>
                <a:lnTo>
                  <a:pt x="632930" y="694254"/>
                </a:lnTo>
                <a:lnTo>
                  <a:pt x="622276" y="691986"/>
                </a:lnTo>
                <a:lnTo>
                  <a:pt x="611848" y="690171"/>
                </a:lnTo>
                <a:lnTo>
                  <a:pt x="600740" y="688810"/>
                </a:lnTo>
                <a:lnTo>
                  <a:pt x="600740" y="654332"/>
                </a:lnTo>
                <a:lnTo>
                  <a:pt x="538626" y="654332"/>
                </a:lnTo>
                <a:close/>
                <a:moveTo>
                  <a:pt x="549280" y="371475"/>
                </a:moveTo>
                <a:lnTo>
                  <a:pt x="564015" y="371475"/>
                </a:lnTo>
                <a:lnTo>
                  <a:pt x="577844" y="371475"/>
                </a:lnTo>
                <a:lnTo>
                  <a:pt x="591219" y="371929"/>
                </a:lnTo>
                <a:lnTo>
                  <a:pt x="604594" y="372609"/>
                </a:lnTo>
                <a:lnTo>
                  <a:pt x="617515" y="373743"/>
                </a:lnTo>
                <a:lnTo>
                  <a:pt x="630210" y="375104"/>
                </a:lnTo>
                <a:lnTo>
                  <a:pt x="642905" y="376692"/>
                </a:lnTo>
                <a:lnTo>
                  <a:pt x="655373" y="378507"/>
                </a:lnTo>
                <a:lnTo>
                  <a:pt x="667388" y="380775"/>
                </a:lnTo>
                <a:lnTo>
                  <a:pt x="679403" y="383497"/>
                </a:lnTo>
                <a:lnTo>
                  <a:pt x="691191" y="386219"/>
                </a:lnTo>
                <a:lnTo>
                  <a:pt x="702752" y="389168"/>
                </a:lnTo>
                <a:lnTo>
                  <a:pt x="714314" y="392797"/>
                </a:lnTo>
                <a:lnTo>
                  <a:pt x="725422" y="396426"/>
                </a:lnTo>
                <a:lnTo>
                  <a:pt x="736530" y="400509"/>
                </a:lnTo>
                <a:lnTo>
                  <a:pt x="747184" y="405046"/>
                </a:lnTo>
                <a:lnTo>
                  <a:pt x="757839" y="409582"/>
                </a:lnTo>
                <a:lnTo>
                  <a:pt x="768267" y="414573"/>
                </a:lnTo>
                <a:lnTo>
                  <a:pt x="778468" y="420017"/>
                </a:lnTo>
                <a:lnTo>
                  <a:pt x="788669" y="425461"/>
                </a:lnTo>
                <a:lnTo>
                  <a:pt x="798644" y="431358"/>
                </a:lnTo>
                <a:lnTo>
                  <a:pt x="808392" y="437709"/>
                </a:lnTo>
                <a:lnTo>
                  <a:pt x="818140" y="444288"/>
                </a:lnTo>
                <a:lnTo>
                  <a:pt x="827434" y="451092"/>
                </a:lnTo>
                <a:lnTo>
                  <a:pt x="836729" y="458351"/>
                </a:lnTo>
                <a:lnTo>
                  <a:pt x="845796" y="466063"/>
                </a:lnTo>
                <a:lnTo>
                  <a:pt x="854864" y="473775"/>
                </a:lnTo>
                <a:lnTo>
                  <a:pt x="863705" y="481941"/>
                </a:lnTo>
                <a:lnTo>
                  <a:pt x="872319" y="490561"/>
                </a:lnTo>
                <a:lnTo>
                  <a:pt x="880934" y="499407"/>
                </a:lnTo>
                <a:lnTo>
                  <a:pt x="889095" y="508707"/>
                </a:lnTo>
                <a:lnTo>
                  <a:pt x="897483" y="518234"/>
                </a:lnTo>
                <a:lnTo>
                  <a:pt x="905417" y="527988"/>
                </a:lnTo>
                <a:lnTo>
                  <a:pt x="913351" y="538422"/>
                </a:lnTo>
                <a:lnTo>
                  <a:pt x="921512" y="548856"/>
                </a:lnTo>
                <a:lnTo>
                  <a:pt x="929220" y="559744"/>
                </a:lnTo>
                <a:lnTo>
                  <a:pt x="936701" y="571086"/>
                </a:lnTo>
                <a:lnTo>
                  <a:pt x="944182" y="582654"/>
                </a:lnTo>
                <a:lnTo>
                  <a:pt x="951436" y="594449"/>
                </a:lnTo>
                <a:lnTo>
                  <a:pt x="958690" y="606925"/>
                </a:lnTo>
                <a:lnTo>
                  <a:pt x="965944" y="619627"/>
                </a:lnTo>
                <a:lnTo>
                  <a:pt x="972745" y="632330"/>
                </a:lnTo>
                <a:lnTo>
                  <a:pt x="979546" y="645713"/>
                </a:lnTo>
                <a:lnTo>
                  <a:pt x="986347" y="659549"/>
                </a:lnTo>
                <a:lnTo>
                  <a:pt x="993148" y="673613"/>
                </a:lnTo>
                <a:lnTo>
                  <a:pt x="999722" y="687903"/>
                </a:lnTo>
                <a:lnTo>
                  <a:pt x="1006069" y="702647"/>
                </a:lnTo>
                <a:lnTo>
                  <a:pt x="1012643" y="717845"/>
                </a:lnTo>
                <a:lnTo>
                  <a:pt x="1018991" y="733269"/>
                </a:lnTo>
                <a:lnTo>
                  <a:pt x="1025111" y="748920"/>
                </a:lnTo>
                <a:lnTo>
                  <a:pt x="1031005" y="765252"/>
                </a:lnTo>
                <a:lnTo>
                  <a:pt x="1037126" y="781584"/>
                </a:lnTo>
                <a:lnTo>
                  <a:pt x="1043247" y="798823"/>
                </a:lnTo>
                <a:lnTo>
                  <a:pt x="1049141" y="816062"/>
                </a:lnTo>
                <a:lnTo>
                  <a:pt x="1054808" y="833528"/>
                </a:lnTo>
                <a:lnTo>
                  <a:pt x="1060476" y="851674"/>
                </a:lnTo>
                <a:lnTo>
                  <a:pt x="1066143" y="870048"/>
                </a:lnTo>
                <a:lnTo>
                  <a:pt x="1071810" y="888875"/>
                </a:lnTo>
                <a:lnTo>
                  <a:pt x="1077478" y="907928"/>
                </a:lnTo>
                <a:lnTo>
                  <a:pt x="1082692" y="927436"/>
                </a:lnTo>
                <a:lnTo>
                  <a:pt x="1088132" y="947624"/>
                </a:lnTo>
                <a:lnTo>
                  <a:pt x="1093573" y="967812"/>
                </a:lnTo>
                <a:lnTo>
                  <a:pt x="1098787" y="988453"/>
                </a:lnTo>
                <a:lnTo>
                  <a:pt x="1109215" y="1030870"/>
                </a:lnTo>
                <a:lnTo>
                  <a:pt x="1112615" y="1046522"/>
                </a:lnTo>
                <a:lnTo>
                  <a:pt x="1115789" y="1061946"/>
                </a:lnTo>
                <a:lnTo>
                  <a:pt x="1118056" y="1076917"/>
                </a:lnTo>
                <a:lnTo>
                  <a:pt x="1119870" y="1091888"/>
                </a:lnTo>
                <a:lnTo>
                  <a:pt x="1121456" y="1106405"/>
                </a:lnTo>
                <a:lnTo>
                  <a:pt x="1122136" y="1120922"/>
                </a:lnTo>
                <a:lnTo>
                  <a:pt x="1122363" y="1134985"/>
                </a:lnTo>
                <a:lnTo>
                  <a:pt x="1122136" y="1148822"/>
                </a:lnTo>
                <a:lnTo>
                  <a:pt x="1121456" y="1162659"/>
                </a:lnTo>
                <a:lnTo>
                  <a:pt x="1120096" y="1176042"/>
                </a:lnTo>
                <a:lnTo>
                  <a:pt x="1118509" y="1188971"/>
                </a:lnTo>
                <a:lnTo>
                  <a:pt x="1116469" y="1201900"/>
                </a:lnTo>
                <a:lnTo>
                  <a:pt x="1113749" y="1214603"/>
                </a:lnTo>
                <a:lnTo>
                  <a:pt x="1110575" y="1227078"/>
                </a:lnTo>
                <a:lnTo>
                  <a:pt x="1107175" y="1239100"/>
                </a:lnTo>
                <a:lnTo>
                  <a:pt x="1103321" y="1250896"/>
                </a:lnTo>
                <a:lnTo>
                  <a:pt x="1098787" y="1262464"/>
                </a:lnTo>
                <a:lnTo>
                  <a:pt x="1094026" y="1274032"/>
                </a:lnTo>
                <a:lnTo>
                  <a:pt x="1088812" y="1284920"/>
                </a:lnTo>
                <a:lnTo>
                  <a:pt x="1083145" y="1296035"/>
                </a:lnTo>
                <a:lnTo>
                  <a:pt x="1077251" y="1306469"/>
                </a:lnTo>
                <a:lnTo>
                  <a:pt x="1070904" y="1317130"/>
                </a:lnTo>
                <a:lnTo>
                  <a:pt x="1064103" y="1327110"/>
                </a:lnTo>
                <a:lnTo>
                  <a:pt x="1056849" y="1336864"/>
                </a:lnTo>
                <a:lnTo>
                  <a:pt x="1049368" y="1346845"/>
                </a:lnTo>
                <a:lnTo>
                  <a:pt x="1041660" y="1356145"/>
                </a:lnTo>
                <a:lnTo>
                  <a:pt x="1033499" y="1365218"/>
                </a:lnTo>
                <a:lnTo>
                  <a:pt x="1024658" y="1374064"/>
                </a:lnTo>
                <a:lnTo>
                  <a:pt x="1015817" y="1382911"/>
                </a:lnTo>
                <a:lnTo>
                  <a:pt x="1006749" y="1391303"/>
                </a:lnTo>
                <a:lnTo>
                  <a:pt x="997228" y="1399469"/>
                </a:lnTo>
                <a:lnTo>
                  <a:pt x="987253" y="1407408"/>
                </a:lnTo>
                <a:lnTo>
                  <a:pt x="977279" y="1415121"/>
                </a:lnTo>
                <a:lnTo>
                  <a:pt x="967078" y="1422606"/>
                </a:lnTo>
                <a:lnTo>
                  <a:pt x="956196" y="1429638"/>
                </a:lnTo>
                <a:lnTo>
                  <a:pt x="945315" y="1436669"/>
                </a:lnTo>
                <a:lnTo>
                  <a:pt x="934207" y="1443474"/>
                </a:lnTo>
                <a:lnTo>
                  <a:pt x="922872" y="1449826"/>
                </a:lnTo>
                <a:lnTo>
                  <a:pt x="911084" y="1455950"/>
                </a:lnTo>
                <a:lnTo>
                  <a:pt x="899296" y="1461848"/>
                </a:lnTo>
                <a:lnTo>
                  <a:pt x="887055" y="1467745"/>
                </a:lnTo>
                <a:lnTo>
                  <a:pt x="874586" y="1473189"/>
                </a:lnTo>
                <a:lnTo>
                  <a:pt x="862118" y="1478179"/>
                </a:lnTo>
                <a:lnTo>
                  <a:pt x="849197" y="1483396"/>
                </a:lnTo>
                <a:lnTo>
                  <a:pt x="836275" y="1488160"/>
                </a:lnTo>
                <a:lnTo>
                  <a:pt x="823127" y="1492470"/>
                </a:lnTo>
                <a:lnTo>
                  <a:pt x="809752" y="1496779"/>
                </a:lnTo>
                <a:lnTo>
                  <a:pt x="796377" y="1500862"/>
                </a:lnTo>
                <a:lnTo>
                  <a:pt x="782549" y="1504492"/>
                </a:lnTo>
                <a:lnTo>
                  <a:pt x="768720" y="1508348"/>
                </a:lnTo>
                <a:lnTo>
                  <a:pt x="754892" y="1511523"/>
                </a:lnTo>
                <a:lnTo>
                  <a:pt x="740610" y="1514472"/>
                </a:lnTo>
                <a:lnTo>
                  <a:pt x="726555" y="1517194"/>
                </a:lnTo>
                <a:lnTo>
                  <a:pt x="712047" y="1519689"/>
                </a:lnTo>
                <a:lnTo>
                  <a:pt x="697538" y="1521958"/>
                </a:lnTo>
                <a:lnTo>
                  <a:pt x="683030" y="1524226"/>
                </a:lnTo>
                <a:lnTo>
                  <a:pt x="668521" y="1526040"/>
                </a:lnTo>
                <a:lnTo>
                  <a:pt x="653786" y="1527401"/>
                </a:lnTo>
                <a:lnTo>
                  <a:pt x="638824" y="1528762"/>
                </a:lnTo>
                <a:lnTo>
                  <a:pt x="624089" y="1529897"/>
                </a:lnTo>
                <a:lnTo>
                  <a:pt x="609128" y="1530804"/>
                </a:lnTo>
                <a:lnTo>
                  <a:pt x="594166" y="1531484"/>
                </a:lnTo>
                <a:lnTo>
                  <a:pt x="579204" y="1531938"/>
                </a:lnTo>
                <a:lnTo>
                  <a:pt x="564015" y="1531938"/>
                </a:lnTo>
                <a:lnTo>
                  <a:pt x="549054" y="1531938"/>
                </a:lnTo>
                <a:lnTo>
                  <a:pt x="533865" y="1531484"/>
                </a:lnTo>
                <a:lnTo>
                  <a:pt x="518903" y="1530804"/>
                </a:lnTo>
                <a:lnTo>
                  <a:pt x="503941" y="1529670"/>
                </a:lnTo>
                <a:lnTo>
                  <a:pt x="488980" y="1528309"/>
                </a:lnTo>
                <a:lnTo>
                  <a:pt x="474018" y="1526948"/>
                </a:lnTo>
                <a:lnTo>
                  <a:pt x="459056" y="1525133"/>
                </a:lnTo>
                <a:lnTo>
                  <a:pt x="444321" y="1523319"/>
                </a:lnTo>
                <a:lnTo>
                  <a:pt x="429359" y="1520823"/>
                </a:lnTo>
                <a:lnTo>
                  <a:pt x="414851" y="1518328"/>
                </a:lnTo>
                <a:lnTo>
                  <a:pt x="400115" y="1515606"/>
                </a:lnTo>
                <a:lnTo>
                  <a:pt x="385607" y="1512204"/>
                </a:lnTo>
                <a:lnTo>
                  <a:pt x="371325" y="1509028"/>
                </a:lnTo>
                <a:lnTo>
                  <a:pt x="357044" y="1505172"/>
                </a:lnTo>
                <a:lnTo>
                  <a:pt x="342989" y="1501543"/>
                </a:lnTo>
                <a:lnTo>
                  <a:pt x="329160" y="1497233"/>
                </a:lnTo>
                <a:lnTo>
                  <a:pt x="315332" y="1492696"/>
                </a:lnTo>
                <a:lnTo>
                  <a:pt x="301730" y="1488160"/>
                </a:lnTo>
                <a:lnTo>
                  <a:pt x="288129" y="1483170"/>
                </a:lnTo>
                <a:lnTo>
                  <a:pt x="274754" y="1477952"/>
                </a:lnTo>
                <a:lnTo>
                  <a:pt x="261832" y="1472735"/>
                </a:lnTo>
                <a:lnTo>
                  <a:pt x="248910" y="1466838"/>
                </a:lnTo>
                <a:lnTo>
                  <a:pt x="235988" y="1460940"/>
                </a:lnTo>
                <a:lnTo>
                  <a:pt x="223520" y="1454816"/>
                </a:lnTo>
                <a:lnTo>
                  <a:pt x="211505" y="1448238"/>
                </a:lnTo>
                <a:lnTo>
                  <a:pt x="199264" y="1441660"/>
                </a:lnTo>
                <a:lnTo>
                  <a:pt x="187703" y="1434855"/>
                </a:lnTo>
                <a:lnTo>
                  <a:pt x="176141" y="1427596"/>
                </a:lnTo>
                <a:lnTo>
                  <a:pt x="164806" y="1420111"/>
                </a:lnTo>
                <a:lnTo>
                  <a:pt x="153925" y="1412399"/>
                </a:lnTo>
                <a:lnTo>
                  <a:pt x="143497" y="1404233"/>
                </a:lnTo>
                <a:lnTo>
                  <a:pt x="132843" y="1396067"/>
                </a:lnTo>
                <a:lnTo>
                  <a:pt x="122868" y="1387674"/>
                </a:lnTo>
                <a:lnTo>
                  <a:pt x="113120" y="1379055"/>
                </a:lnTo>
                <a:lnTo>
                  <a:pt x="103826" y="1370208"/>
                </a:lnTo>
                <a:lnTo>
                  <a:pt x="94758" y="1361135"/>
                </a:lnTo>
                <a:lnTo>
                  <a:pt x="86144" y="1351608"/>
                </a:lnTo>
                <a:lnTo>
                  <a:pt x="77756" y="1342081"/>
                </a:lnTo>
                <a:lnTo>
                  <a:pt x="69822" y="1332328"/>
                </a:lnTo>
                <a:lnTo>
                  <a:pt x="62341" y="1322120"/>
                </a:lnTo>
                <a:lnTo>
                  <a:pt x="55086" y="1311913"/>
                </a:lnTo>
                <a:lnTo>
                  <a:pt x="48286" y="1301479"/>
                </a:lnTo>
                <a:lnTo>
                  <a:pt x="41711" y="1290591"/>
                </a:lnTo>
                <a:lnTo>
                  <a:pt x="35817" y="1279703"/>
                </a:lnTo>
                <a:lnTo>
                  <a:pt x="30150" y="1268361"/>
                </a:lnTo>
                <a:lnTo>
                  <a:pt x="25163" y="1257020"/>
                </a:lnTo>
                <a:lnTo>
                  <a:pt x="20402" y="1245225"/>
                </a:lnTo>
                <a:lnTo>
                  <a:pt x="16095" y="1233203"/>
                </a:lnTo>
                <a:lnTo>
                  <a:pt x="12468" y="1221181"/>
                </a:lnTo>
                <a:lnTo>
                  <a:pt x="9068" y="1208932"/>
                </a:lnTo>
                <a:lnTo>
                  <a:pt x="6347" y="1196229"/>
                </a:lnTo>
                <a:lnTo>
                  <a:pt x="4080" y="1183527"/>
                </a:lnTo>
                <a:lnTo>
                  <a:pt x="2493" y="1170371"/>
                </a:lnTo>
                <a:lnTo>
                  <a:pt x="907" y="1157215"/>
                </a:lnTo>
                <a:lnTo>
                  <a:pt x="226" y="1143605"/>
                </a:lnTo>
                <a:lnTo>
                  <a:pt x="0" y="1129995"/>
                </a:lnTo>
                <a:lnTo>
                  <a:pt x="453" y="1116158"/>
                </a:lnTo>
                <a:lnTo>
                  <a:pt x="1133" y="1102095"/>
                </a:lnTo>
                <a:lnTo>
                  <a:pt x="2947" y="1087805"/>
                </a:lnTo>
                <a:lnTo>
                  <a:pt x="4760" y="1073288"/>
                </a:lnTo>
                <a:lnTo>
                  <a:pt x="7481" y="1058544"/>
                </a:lnTo>
                <a:lnTo>
                  <a:pt x="10654" y="1043573"/>
                </a:lnTo>
                <a:lnTo>
                  <a:pt x="14508" y="1028375"/>
                </a:lnTo>
                <a:lnTo>
                  <a:pt x="19042" y="1012951"/>
                </a:lnTo>
                <a:lnTo>
                  <a:pt x="29697" y="978473"/>
                </a:lnTo>
                <a:lnTo>
                  <a:pt x="40578" y="944448"/>
                </a:lnTo>
                <a:lnTo>
                  <a:pt x="51233" y="911104"/>
                </a:lnTo>
                <a:lnTo>
                  <a:pt x="62114" y="878667"/>
                </a:lnTo>
                <a:lnTo>
                  <a:pt x="73222" y="846684"/>
                </a:lnTo>
                <a:lnTo>
                  <a:pt x="84557" y="815608"/>
                </a:lnTo>
                <a:lnTo>
                  <a:pt x="95891" y="785213"/>
                </a:lnTo>
                <a:lnTo>
                  <a:pt x="101785" y="770469"/>
                </a:lnTo>
                <a:lnTo>
                  <a:pt x="107679" y="755725"/>
                </a:lnTo>
                <a:lnTo>
                  <a:pt x="113574" y="741435"/>
                </a:lnTo>
                <a:lnTo>
                  <a:pt x="119468" y="727145"/>
                </a:lnTo>
                <a:lnTo>
                  <a:pt x="125588" y="713081"/>
                </a:lnTo>
                <a:lnTo>
                  <a:pt x="131936" y="699245"/>
                </a:lnTo>
                <a:lnTo>
                  <a:pt x="138283" y="685635"/>
                </a:lnTo>
                <a:lnTo>
                  <a:pt x="144631" y="672479"/>
                </a:lnTo>
                <a:lnTo>
                  <a:pt x="151205" y="659322"/>
                </a:lnTo>
                <a:lnTo>
                  <a:pt x="157552" y="646393"/>
                </a:lnTo>
                <a:lnTo>
                  <a:pt x="164353" y="633691"/>
                </a:lnTo>
                <a:lnTo>
                  <a:pt x="171381" y="621669"/>
                </a:lnTo>
                <a:lnTo>
                  <a:pt x="178181" y="609420"/>
                </a:lnTo>
                <a:lnTo>
                  <a:pt x="185436" y="597625"/>
                </a:lnTo>
                <a:lnTo>
                  <a:pt x="192463" y="585830"/>
                </a:lnTo>
                <a:lnTo>
                  <a:pt x="199944" y="574488"/>
                </a:lnTo>
                <a:lnTo>
                  <a:pt x="207425" y="563600"/>
                </a:lnTo>
                <a:lnTo>
                  <a:pt x="215133" y="552712"/>
                </a:lnTo>
                <a:lnTo>
                  <a:pt x="222840" y="542051"/>
                </a:lnTo>
                <a:lnTo>
                  <a:pt x="230774" y="531844"/>
                </a:lnTo>
                <a:lnTo>
                  <a:pt x="238935" y="521863"/>
                </a:lnTo>
                <a:lnTo>
                  <a:pt x="247324" y="512110"/>
                </a:lnTo>
                <a:lnTo>
                  <a:pt x="255711" y="502810"/>
                </a:lnTo>
                <a:lnTo>
                  <a:pt x="264326" y="493736"/>
                </a:lnTo>
                <a:lnTo>
                  <a:pt x="272940" y="484663"/>
                </a:lnTo>
                <a:lnTo>
                  <a:pt x="282008" y="476271"/>
                </a:lnTo>
                <a:lnTo>
                  <a:pt x="291076" y="468105"/>
                </a:lnTo>
                <a:lnTo>
                  <a:pt x="300597" y="460166"/>
                </a:lnTo>
                <a:lnTo>
                  <a:pt x="310118" y="452453"/>
                </a:lnTo>
                <a:lnTo>
                  <a:pt x="319639" y="445195"/>
                </a:lnTo>
                <a:lnTo>
                  <a:pt x="329840" y="438163"/>
                </a:lnTo>
                <a:lnTo>
                  <a:pt x="339815" y="431585"/>
                </a:lnTo>
                <a:lnTo>
                  <a:pt x="350243" y="425234"/>
                </a:lnTo>
                <a:lnTo>
                  <a:pt x="360897" y="419336"/>
                </a:lnTo>
                <a:lnTo>
                  <a:pt x="371552" y="413665"/>
                </a:lnTo>
                <a:lnTo>
                  <a:pt x="382660" y="408222"/>
                </a:lnTo>
                <a:lnTo>
                  <a:pt x="393995" y="403231"/>
                </a:lnTo>
                <a:lnTo>
                  <a:pt x="405556" y="398695"/>
                </a:lnTo>
                <a:lnTo>
                  <a:pt x="417344" y="394385"/>
                </a:lnTo>
                <a:lnTo>
                  <a:pt x="429359" y="390529"/>
                </a:lnTo>
                <a:lnTo>
                  <a:pt x="441601" y="386899"/>
                </a:lnTo>
                <a:lnTo>
                  <a:pt x="454069" y="383724"/>
                </a:lnTo>
                <a:lnTo>
                  <a:pt x="466764" y="380775"/>
                </a:lnTo>
                <a:lnTo>
                  <a:pt x="479912" y="378280"/>
                </a:lnTo>
                <a:lnTo>
                  <a:pt x="493287" y="376238"/>
                </a:lnTo>
                <a:lnTo>
                  <a:pt x="506888" y="374424"/>
                </a:lnTo>
                <a:lnTo>
                  <a:pt x="520717" y="373063"/>
                </a:lnTo>
                <a:lnTo>
                  <a:pt x="534772" y="372156"/>
                </a:lnTo>
                <a:lnTo>
                  <a:pt x="549280" y="371475"/>
                </a:lnTo>
                <a:close/>
                <a:moveTo>
                  <a:pt x="455387" y="0"/>
                </a:moveTo>
                <a:lnTo>
                  <a:pt x="463542" y="227"/>
                </a:lnTo>
                <a:lnTo>
                  <a:pt x="471471" y="682"/>
                </a:lnTo>
                <a:lnTo>
                  <a:pt x="479174" y="1591"/>
                </a:lnTo>
                <a:lnTo>
                  <a:pt x="486423" y="2500"/>
                </a:lnTo>
                <a:lnTo>
                  <a:pt x="493446" y="3863"/>
                </a:lnTo>
                <a:lnTo>
                  <a:pt x="500242" y="5681"/>
                </a:lnTo>
                <a:lnTo>
                  <a:pt x="506812" y="7499"/>
                </a:lnTo>
                <a:lnTo>
                  <a:pt x="512702" y="9317"/>
                </a:lnTo>
                <a:lnTo>
                  <a:pt x="518592" y="11362"/>
                </a:lnTo>
                <a:lnTo>
                  <a:pt x="524256" y="13861"/>
                </a:lnTo>
                <a:lnTo>
                  <a:pt x="529466" y="16361"/>
                </a:lnTo>
                <a:lnTo>
                  <a:pt x="534450" y="18861"/>
                </a:lnTo>
                <a:lnTo>
                  <a:pt x="539207" y="21587"/>
                </a:lnTo>
                <a:lnTo>
                  <a:pt x="543738" y="24314"/>
                </a:lnTo>
                <a:lnTo>
                  <a:pt x="547816" y="27268"/>
                </a:lnTo>
                <a:lnTo>
                  <a:pt x="551894" y="29995"/>
                </a:lnTo>
                <a:lnTo>
                  <a:pt x="555292" y="32722"/>
                </a:lnTo>
                <a:lnTo>
                  <a:pt x="558916" y="35676"/>
                </a:lnTo>
                <a:lnTo>
                  <a:pt x="564807" y="40903"/>
                </a:lnTo>
                <a:lnTo>
                  <a:pt x="569790" y="45902"/>
                </a:lnTo>
                <a:lnTo>
                  <a:pt x="574095" y="50674"/>
                </a:lnTo>
                <a:lnTo>
                  <a:pt x="577040" y="54310"/>
                </a:lnTo>
                <a:lnTo>
                  <a:pt x="579079" y="57491"/>
                </a:lnTo>
                <a:lnTo>
                  <a:pt x="581118" y="59990"/>
                </a:lnTo>
                <a:lnTo>
                  <a:pt x="590406" y="51810"/>
                </a:lnTo>
                <a:lnTo>
                  <a:pt x="599467" y="44311"/>
                </a:lnTo>
                <a:lnTo>
                  <a:pt x="608076" y="37494"/>
                </a:lnTo>
                <a:lnTo>
                  <a:pt x="616685" y="31359"/>
                </a:lnTo>
                <a:lnTo>
                  <a:pt x="625293" y="25905"/>
                </a:lnTo>
                <a:lnTo>
                  <a:pt x="633449" y="21360"/>
                </a:lnTo>
                <a:lnTo>
                  <a:pt x="641151" y="17043"/>
                </a:lnTo>
                <a:lnTo>
                  <a:pt x="648854" y="13407"/>
                </a:lnTo>
                <a:lnTo>
                  <a:pt x="656103" y="10226"/>
                </a:lnTo>
                <a:lnTo>
                  <a:pt x="663126" y="7499"/>
                </a:lnTo>
                <a:lnTo>
                  <a:pt x="669922" y="5454"/>
                </a:lnTo>
                <a:lnTo>
                  <a:pt x="676492" y="3409"/>
                </a:lnTo>
                <a:lnTo>
                  <a:pt x="682608" y="2272"/>
                </a:lnTo>
                <a:lnTo>
                  <a:pt x="688498" y="1136"/>
                </a:lnTo>
                <a:lnTo>
                  <a:pt x="694162" y="454"/>
                </a:lnTo>
                <a:lnTo>
                  <a:pt x="699599" y="227"/>
                </a:lnTo>
                <a:lnTo>
                  <a:pt x="704583" y="0"/>
                </a:lnTo>
                <a:lnTo>
                  <a:pt x="709340" y="227"/>
                </a:lnTo>
                <a:lnTo>
                  <a:pt x="713871" y="454"/>
                </a:lnTo>
                <a:lnTo>
                  <a:pt x="717949" y="909"/>
                </a:lnTo>
                <a:lnTo>
                  <a:pt x="721800" y="1591"/>
                </a:lnTo>
                <a:lnTo>
                  <a:pt x="725198" y="2272"/>
                </a:lnTo>
                <a:lnTo>
                  <a:pt x="728596" y="3181"/>
                </a:lnTo>
                <a:lnTo>
                  <a:pt x="731315" y="3863"/>
                </a:lnTo>
                <a:lnTo>
                  <a:pt x="736299" y="5908"/>
                </a:lnTo>
                <a:lnTo>
                  <a:pt x="739697" y="7499"/>
                </a:lnTo>
                <a:lnTo>
                  <a:pt x="742415" y="8862"/>
                </a:lnTo>
                <a:lnTo>
                  <a:pt x="746720" y="13180"/>
                </a:lnTo>
                <a:lnTo>
                  <a:pt x="751024" y="17497"/>
                </a:lnTo>
                <a:lnTo>
                  <a:pt x="754875" y="22269"/>
                </a:lnTo>
                <a:lnTo>
                  <a:pt x="758726" y="27496"/>
                </a:lnTo>
                <a:lnTo>
                  <a:pt x="762124" y="32495"/>
                </a:lnTo>
                <a:lnTo>
                  <a:pt x="765523" y="37949"/>
                </a:lnTo>
                <a:lnTo>
                  <a:pt x="768694" y="43629"/>
                </a:lnTo>
                <a:lnTo>
                  <a:pt x="771639" y="49310"/>
                </a:lnTo>
                <a:lnTo>
                  <a:pt x="774584" y="54764"/>
                </a:lnTo>
                <a:lnTo>
                  <a:pt x="777076" y="60672"/>
                </a:lnTo>
                <a:lnTo>
                  <a:pt x="779342" y="66808"/>
                </a:lnTo>
                <a:lnTo>
                  <a:pt x="781834" y="72716"/>
                </a:lnTo>
                <a:lnTo>
                  <a:pt x="785911" y="84305"/>
                </a:lnTo>
                <a:lnTo>
                  <a:pt x="789536" y="95894"/>
                </a:lnTo>
                <a:lnTo>
                  <a:pt x="792481" y="106801"/>
                </a:lnTo>
                <a:lnTo>
                  <a:pt x="794973" y="117254"/>
                </a:lnTo>
                <a:lnTo>
                  <a:pt x="796785" y="126571"/>
                </a:lnTo>
                <a:lnTo>
                  <a:pt x="798371" y="134524"/>
                </a:lnTo>
                <a:lnTo>
                  <a:pt x="800183" y="146568"/>
                </a:lnTo>
                <a:lnTo>
                  <a:pt x="800636" y="150658"/>
                </a:lnTo>
                <a:lnTo>
                  <a:pt x="805847" y="149294"/>
                </a:lnTo>
                <a:lnTo>
                  <a:pt x="810831" y="147931"/>
                </a:lnTo>
                <a:lnTo>
                  <a:pt x="815362" y="146340"/>
                </a:lnTo>
                <a:lnTo>
                  <a:pt x="820119" y="144522"/>
                </a:lnTo>
                <a:lnTo>
                  <a:pt x="824197" y="142705"/>
                </a:lnTo>
                <a:lnTo>
                  <a:pt x="828275" y="140887"/>
                </a:lnTo>
                <a:lnTo>
                  <a:pt x="832352" y="139069"/>
                </a:lnTo>
                <a:lnTo>
                  <a:pt x="835750" y="136796"/>
                </a:lnTo>
                <a:lnTo>
                  <a:pt x="839375" y="134751"/>
                </a:lnTo>
                <a:lnTo>
                  <a:pt x="842547" y="132706"/>
                </a:lnTo>
                <a:lnTo>
                  <a:pt x="848663" y="128389"/>
                </a:lnTo>
                <a:lnTo>
                  <a:pt x="853647" y="124071"/>
                </a:lnTo>
                <a:lnTo>
                  <a:pt x="858405" y="119754"/>
                </a:lnTo>
                <a:lnTo>
                  <a:pt x="862482" y="115663"/>
                </a:lnTo>
                <a:lnTo>
                  <a:pt x="865654" y="111800"/>
                </a:lnTo>
                <a:lnTo>
                  <a:pt x="868372" y="108392"/>
                </a:lnTo>
                <a:lnTo>
                  <a:pt x="870638" y="105211"/>
                </a:lnTo>
                <a:lnTo>
                  <a:pt x="873130" y="100439"/>
                </a:lnTo>
                <a:lnTo>
                  <a:pt x="874036" y="98848"/>
                </a:lnTo>
                <a:lnTo>
                  <a:pt x="875395" y="106347"/>
                </a:lnTo>
                <a:lnTo>
                  <a:pt x="876755" y="113846"/>
                </a:lnTo>
                <a:lnTo>
                  <a:pt x="877434" y="121117"/>
                </a:lnTo>
                <a:lnTo>
                  <a:pt x="877887" y="128389"/>
                </a:lnTo>
                <a:lnTo>
                  <a:pt x="877887" y="135433"/>
                </a:lnTo>
                <a:lnTo>
                  <a:pt x="877434" y="142250"/>
                </a:lnTo>
                <a:lnTo>
                  <a:pt x="876755" y="149067"/>
                </a:lnTo>
                <a:lnTo>
                  <a:pt x="875622" y="155884"/>
                </a:lnTo>
                <a:lnTo>
                  <a:pt x="874263" y="162474"/>
                </a:lnTo>
                <a:lnTo>
                  <a:pt x="872903" y="168837"/>
                </a:lnTo>
                <a:lnTo>
                  <a:pt x="870864" y="175199"/>
                </a:lnTo>
                <a:lnTo>
                  <a:pt x="868599" y="181335"/>
                </a:lnTo>
                <a:lnTo>
                  <a:pt x="866334" y="187243"/>
                </a:lnTo>
                <a:lnTo>
                  <a:pt x="863615" y="193378"/>
                </a:lnTo>
                <a:lnTo>
                  <a:pt x="860670" y="199287"/>
                </a:lnTo>
                <a:lnTo>
                  <a:pt x="857725" y="204967"/>
                </a:lnTo>
                <a:lnTo>
                  <a:pt x="854327" y="210421"/>
                </a:lnTo>
                <a:lnTo>
                  <a:pt x="850702" y="215875"/>
                </a:lnTo>
                <a:lnTo>
                  <a:pt x="847078" y="221328"/>
                </a:lnTo>
                <a:lnTo>
                  <a:pt x="843000" y="226328"/>
                </a:lnTo>
                <a:lnTo>
                  <a:pt x="838922" y="231554"/>
                </a:lnTo>
                <a:lnTo>
                  <a:pt x="834844" y="236553"/>
                </a:lnTo>
                <a:lnTo>
                  <a:pt x="830313" y="241325"/>
                </a:lnTo>
                <a:lnTo>
                  <a:pt x="826009" y="246097"/>
                </a:lnTo>
                <a:lnTo>
                  <a:pt x="821252" y="250869"/>
                </a:lnTo>
                <a:lnTo>
                  <a:pt x="816494" y="255187"/>
                </a:lnTo>
                <a:lnTo>
                  <a:pt x="811737" y="259731"/>
                </a:lnTo>
                <a:lnTo>
                  <a:pt x="806753" y="264049"/>
                </a:lnTo>
                <a:lnTo>
                  <a:pt x="796785" y="272229"/>
                </a:lnTo>
                <a:lnTo>
                  <a:pt x="786364" y="279955"/>
                </a:lnTo>
                <a:lnTo>
                  <a:pt x="776170" y="287227"/>
                </a:lnTo>
                <a:lnTo>
                  <a:pt x="765749" y="294044"/>
                </a:lnTo>
                <a:lnTo>
                  <a:pt x="755328" y="300180"/>
                </a:lnTo>
                <a:lnTo>
                  <a:pt x="745360" y="305860"/>
                </a:lnTo>
                <a:lnTo>
                  <a:pt x="735619" y="311314"/>
                </a:lnTo>
                <a:lnTo>
                  <a:pt x="725878" y="316313"/>
                </a:lnTo>
                <a:lnTo>
                  <a:pt x="717043" y="320631"/>
                </a:lnTo>
                <a:lnTo>
                  <a:pt x="708661" y="324721"/>
                </a:lnTo>
                <a:lnTo>
                  <a:pt x="700732" y="327902"/>
                </a:lnTo>
                <a:lnTo>
                  <a:pt x="693709" y="331084"/>
                </a:lnTo>
                <a:lnTo>
                  <a:pt x="681929" y="335628"/>
                </a:lnTo>
                <a:lnTo>
                  <a:pt x="674453" y="338583"/>
                </a:lnTo>
                <a:lnTo>
                  <a:pt x="671961" y="339492"/>
                </a:lnTo>
                <a:lnTo>
                  <a:pt x="658142" y="336083"/>
                </a:lnTo>
                <a:lnTo>
                  <a:pt x="644776" y="333583"/>
                </a:lnTo>
                <a:lnTo>
                  <a:pt x="632089" y="331311"/>
                </a:lnTo>
                <a:lnTo>
                  <a:pt x="619630" y="329266"/>
                </a:lnTo>
                <a:lnTo>
                  <a:pt x="607623" y="327675"/>
                </a:lnTo>
                <a:lnTo>
                  <a:pt x="596069" y="326539"/>
                </a:lnTo>
                <a:lnTo>
                  <a:pt x="584969" y="325630"/>
                </a:lnTo>
                <a:lnTo>
                  <a:pt x="574548" y="324948"/>
                </a:lnTo>
                <a:lnTo>
                  <a:pt x="564127" y="324494"/>
                </a:lnTo>
                <a:lnTo>
                  <a:pt x="554612" y="324494"/>
                </a:lnTo>
                <a:lnTo>
                  <a:pt x="545324" y="324494"/>
                </a:lnTo>
                <a:lnTo>
                  <a:pt x="536715" y="324948"/>
                </a:lnTo>
                <a:lnTo>
                  <a:pt x="528333" y="325403"/>
                </a:lnTo>
                <a:lnTo>
                  <a:pt x="520178" y="326085"/>
                </a:lnTo>
                <a:lnTo>
                  <a:pt x="512702" y="326766"/>
                </a:lnTo>
                <a:lnTo>
                  <a:pt x="505679" y="327675"/>
                </a:lnTo>
                <a:lnTo>
                  <a:pt x="499109" y="328811"/>
                </a:lnTo>
                <a:lnTo>
                  <a:pt x="492993" y="329948"/>
                </a:lnTo>
                <a:lnTo>
                  <a:pt x="487329" y="331311"/>
                </a:lnTo>
                <a:lnTo>
                  <a:pt x="481892" y="332447"/>
                </a:lnTo>
                <a:lnTo>
                  <a:pt x="472604" y="334947"/>
                </a:lnTo>
                <a:lnTo>
                  <a:pt x="465128" y="337219"/>
                </a:lnTo>
                <a:lnTo>
                  <a:pt x="459012" y="339719"/>
                </a:lnTo>
                <a:lnTo>
                  <a:pt x="454934" y="341309"/>
                </a:lnTo>
                <a:lnTo>
                  <a:pt x="451536" y="342900"/>
                </a:lnTo>
                <a:lnTo>
                  <a:pt x="445646" y="337219"/>
                </a:lnTo>
                <a:lnTo>
                  <a:pt x="439529" y="331311"/>
                </a:lnTo>
                <a:lnTo>
                  <a:pt x="425710" y="318813"/>
                </a:lnTo>
                <a:lnTo>
                  <a:pt x="410532" y="305860"/>
                </a:lnTo>
                <a:lnTo>
                  <a:pt x="394221" y="292454"/>
                </a:lnTo>
                <a:lnTo>
                  <a:pt x="377456" y="279274"/>
                </a:lnTo>
                <a:lnTo>
                  <a:pt x="360239" y="266094"/>
                </a:lnTo>
                <a:lnTo>
                  <a:pt x="343249" y="252914"/>
                </a:lnTo>
                <a:lnTo>
                  <a:pt x="326258" y="240416"/>
                </a:lnTo>
                <a:lnTo>
                  <a:pt x="295222" y="217693"/>
                </a:lnTo>
                <a:lnTo>
                  <a:pt x="269849" y="199514"/>
                </a:lnTo>
                <a:lnTo>
                  <a:pt x="252405" y="187243"/>
                </a:lnTo>
                <a:lnTo>
                  <a:pt x="246062" y="183153"/>
                </a:lnTo>
                <a:lnTo>
                  <a:pt x="251726" y="176563"/>
                </a:lnTo>
                <a:lnTo>
                  <a:pt x="257616" y="170655"/>
                </a:lnTo>
                <a:lnTo>
                  <a:pt x="263506" y="165428"/>
                </a:lnTo>
                <a:lnTo>
                  <a:pt x="269623" y="160656"/>
                </a:lnTo>
                <a:lnTo>
                  <a:pt x="275286" y="156339"/>
                </a:lnTo>
                <a:lnTo>
                  <a:pt x="281629" y="152476"/>
                </a:lnTo>
                <a:lnTo>
                  <a:pt x="287746" y="149294"/>
                </a:lnTo>
                <a:lnTo>
                  <a:pt x="293863" y="146568"/>
                </a:lnTo>
                <a:lnTo>
                  <a:pt x="299979" y="144068"/>
                </a:lnTo>
                <a:lnTo>
                  <a:pt x="306096" y="142023"/>
                </a:lnTo>
                <a:lnTo>
                  <a:pt x="311986" y="140432"/>
                </a:lnTo>
                <a:lnTo>
                  <a:pt x="317876" y="139069"/>
                </a:lnTo>
                <a:lnTo>
                  <a:pt x="323766" y="138160"/>
                </a:lnTo>
                <a:lnTo>
                  <a:pt x="329656" y="137024"/>
                </a:lnTo>
                <a:lnTo>
                  <a:pt x="335093" y="136569"/>
                </a:lnTo>
                <a:lnTo>
                  <a:pt x="340530" y="136342"/>
                </a:lnTo>
                <a:lnTo>
                  <a:pt x="345967" y="136342"/>
                </a:lnTo>
                <a:lnTo>
                  <a:pt x="350951" y="136569"/>
                </a:lnTo>
                <a:lnTo>
                  <a:pt x="355708" y="136796"/>
                </a:lnTo>
                <a:lnTo>
                  <a:pt x="360466" y="137251"/>
                </a:lnTo>
                <a:lnTo>
                  <a:pt x="368848" y="138614"/>
                </a:lnTo>
                <a:lnTo>
                  <a:pt x="376097" y="139978"/>
                </a:lnTo>
                <a:lnTo>
                  <a:pt x="382214" y="141341"/>
                </a:lnTo>
                <a:lnTo>
                  <a:pt x="386518" y="142705"/>
                </a:lnTo>
                <a:lnTo>
                  <a:pt x="390369" y="143841"/>
                </a:lnTo>
                <a:lnTo>
                  <a:pt x="389916" y="135888"/>
                </a:lnTo>
                <a:lnTo>
                  <a:pt x="389916" y="127934"/>
                </a:lnTo>
                <a:lnTo>
                  <a:pt x="390369" y="120208"/>
                </a:lnTo>
                <a:lnTo>
                  <a:pt x="391049" y="112482"/>
                </a:lnTo>
                <a:lnTo>
                  <a:pt x="392182" y="105211"/>
                </a:lnTo>
                <a:lnTo>
                  <a:pt x="393767" y="98166"/>
                </a:lnTo>
                <a:lnTo>
                  <a:pt x="395580" y="91122"/>
                </a:lnTo>
                <a:lnTo>
                  <a:pt x="397619" y="84305"/>
                </a:lnTo>
                <a:lnTo>
                  <a:pt x="399884" y="77942"/>
                </a:lnTo>
                <a:lnTo>
                  <a:pt x="402376" y="71807"/>
                </a:lnTo>
                <a:lnTo>
                  <a:pt x="405095" y="65671"/>
                </a:lnTo>
                <a:lnTo>
                  <a:pt x="407813" y="59763"/>
                </a:lnTo>
                <a:lnTo>
                  <a:pt x="410985" y="54310"/>
                </a:lnTo>
                <a:lnTo>
                  <a:pt x="413930" y="49083"/>
                </a:lnTo>
                <a:lnTo>
                  <a:pt x="417101" y="43857"/>
                </a:lnTo>
                <a:lnTo>
                  <a:pt x="420273" y="39085"/>
                </a:lnTo>
                <a:lnTo>
                  <a:pt x="423444" y="34540"/>
                </a:lnTo>
                <a:lnTo>
                  <a:pt x="426616" y="30222"/>
                </a:lnTo>
                <a:lnTo>
                  <a:pt x="432959" y="22496"/>
                </a:lnTo>
                <a:lnTo>
                  <a:pt x="438849" y="15679"/>
                </a:lnTo>
                <a:lnTo>
                  <a:pt x="444060" y="10226"/>
                </a:lnTo>
                <a:lnTo>
                  <a:pt x="448817" y="5908"/>
                </a:lnTo>
                <a:lnTo>
                  <a:pt x="452215" y="2500"/>
                </a:lnTo>
                <a:lnTo>
                  <a:pt x="455387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3" name="KSO_Shape"/>
          <p:cNvSpPr/>
          <p:nvPr/>
        </p:nvSpPr>
        <p:spPr bwMode="auto">
          <a:xfrm>
            <a:off x="5789613" y="2384425"/>
            <a:ext cx="612775" cy="612775"/>
          </a:xfrm>
          <a:custGeom>
            <a:avLst/>
            <a:gdLst>
              <a:gd name="T0" fmla="*/ 883582 w 2298700"/>
              <a:gd name="T1" fmla="*/ 1295872 h 2298700"/>
              <a:gd name="T2" fmla="*/ 899660 w 2298700"/>
              <a:gd name="T3" fmla="*/ 1824434 h 2298700"/>
              <a:gd name="T4" fmla="*/ 870674 w 2298700"/>
              <a:gd name="T5" fmla="*/ 1867800 h 2298700"/>
              <a:gd name="T6" fmla="*/ 472571 w 2298700"/>
              <a:gd name="T7" fmla="*/ 1870524 h 2298700"/>
              <a:gd name="T8" fmla="*/ 439282 w 2298700"/>
              <a:gd name="T9" fmla="*/ 1829883 h 2298700"/>
              <a:gd name="T10" fmla="*/ 450831 w 2298700"/>
              <a:gd name="T11" fmla="*/ 1299959 h 2298700"/>
              <a:gd name="T12" fmla="*/ 1168971 w 2298700"/>
              <a:gd name="T13" fmla="*/ 903287 h 2298700"/>
              <a:gd name="T14" fmla="*/ 1561900 w 2298700"/>
              <a:gd name="T15" fmla="*/ 923717 h 2298700"/>
              <a:gd name="T16" fmla="*/ 1573443 w 2298700"/>
              <a:gd name="T17" fmla="*/ 1829892 h 2298700"/>
              <a:gd name="T18" fmla="*/ 1540624 w 2298700"/>
              <a:gd name="T19" fmla="*/ 1870524 h 2298700"/>
              <a:gd name="T20" fmla="*/ 1142262 w 2298700"/>
              <a:gd name="T21" fmla="*/ 1867800 h 2298700"/>
              <a:gd name="T22" fmla="*/ 1113291 w 2298700"/>
              <a:gd name="T23" fmla="*/ 1824444 h 2298700"/>
              <a:gd name="T24" fmla="*/ 1129361 w 2298700"/>
              <a:gd name="T25" fmla="*/ 919404 h 2298700"/>
              <a:gd name="T26" fmla="*/ 2191940 w 2298700"/>
              <a:gd name="T27" fmla="*/ 450850 h 2298700"/>
              <a:gd name="T28" fmla="*/ 2238385 w 2298700"/>
              <a:gd name="T29" fmla="*/ 475582 h 2298700"/>
              <a:gd name="T30" fmla="*/ 2245636 w 2298700"/>
              <a:gd name="T31" fmla="*/ 1835358 h 2298700"/>
              <a:gd name="T32" fmla="*/ 2208706 w 2298700"/>
              <a:gd name="T33" fmla="*/ 1872115 h 2298700"/>
              <a:gd name="T34" fmla="*/ 1810633 w 2298700"/>
              <a:gd name="T35" fmla="*/ 1865309 h 2298700"/>
              <a:gd name="T36" fmla="*/ 1785938 w 2298700"/>
              <a:gd name="T37" fmla="*/ 1818568 h 2298700"/>
              <a:gd name="T38" fmla="*/ 1806329 w 2298700"/>
              <a:gd name="T39" fmla="*/ 463556 h 2298700"/>
              <a:gd name="T40" fmla="*/ 1464870 w 2298700"/>
              <a:gd name="T41" fmla="*/ 38100 h 2298700"/>
              <a:gd name="T42" fmla="*/ 1493876 w 2298700"/>
              <a:gd name="T43" fmla="*/ 48317 h 2298700"/>
              <a:gd name="T44" fmla="*/ 1512005 w 2298700"/>
              <a:gd name="T45" fmla="*/ 72609 h 2298700"/>
              <a:gd name="T46" fmla="*/ 1540105 w 2298700"/>
              <a:gd name="T47" fmla="*/ 509198 h 2298700"/>
              <a:gd name="T48" fmla="*/ 1503847 w 2298700"/>
              <a:gd name="T49" fmla="*/ 543253 h 2298700"/>
              <a:gd name="T50" fmla="*/ 1459205 w 2298700"/>
              <a:gd name="T51" fmla="*/ 535761 h 2298700"/>
              <a:gd name="T52" fmla="*/ 1437677 w 2298700"/>
              <a:gd name="T53" fmla="*/ 503749 h 2298700"/>
              <a:gd name="T54" fmla="*/ 1348845 w 2298700"/>
              <a:gd name="T55" fmla="*/ 357311 h 2298700"/>
              <a:gd name="T56" fmla="*/ 1214465 w 2298700"/>
              <a:gd name="T57" fmla="*/ 507608 h 2298700"/>
              <a:gd name="T58" fmla="*/ 1010062 w 2298700"/>
              <a:gd name="T59" fmla="*/ 669711 h 2298700"/>
              <a:gd name="T60" fmla="*/ 834212 w 2298700"/>
              <a:gd name="T61" fmla="*/ 763477 h 2298700"/>
              <a:gd name="T62" fmla="*/ 682609 w 2298700"/>
              <a:gd name="T63" fmla="*/ 817965 h 2298700"/>
              <a:gd name="T64" fmla="*/ 523528 w 2298700"/>
              <a:gd name="T65" fmla="*/ 852928 h 2298700"/>
              <a:gd name="T66" fmla="*/ 404104 w 2298700"/>
              <a:gd name="T67" fmla="*/ 862464 h 2298700"/>
              <a:gd name="T68" fmla="*/ 374191 w 2298700"/>
              <a:gd name="T69" fmla="*/ 838852 h 2298700"/>
              <a:gd name="T70" fmla="*/ 369206 w 2298700"/>
              <a:gd name="T71" fmla="*/ 795034 h 2298700"/>
              <a:gd name="T72" fmla="*/ 405237 w 2298700"/>
              <a:gd name="T73" fmla="*/ 760071 h 2298700"/>
              <a:gd name="T74" fmla="*/ 535765 w 2298700"/>
              <a:gd name="T75" fmla="*/ 742589 h 2298700"/>
              <a:gd name="T76" fmla="*/ 679890 w 2298700"/>
              <a:gd name="T77" fmla="*/ 706945 h 2298700"/>
              <a:gd name="T78" fmla="*/ 816536 w 2298700"/>
              <a:gd name="T79" fmla="*/ 654273 h 2298700"/>
              <a:gd name="T80" fmla="*/ 989667 w 2298700"/>
              <a:gd name="T81" fmla="*/ 554832 h 2298700"/>
              <a:gd name="T82" fmla="*/ 1171862 w 2298700"/>
              <a:gd name="T83" fmla="*/ 398859 h 2298700"/>
              <a:gd name="T84" fmla="*/ 1282675 w 2298700"/>
              <a:gd name="T85" fmla="*/ 267178 h 2298700"/>
              <a:gd name="T86" fmla="*/ 1087110 w 2298700"/>
              <a:gd name="T87" fmla="*/ 283979 h 2298700"/>
              <a:gd name="T88" fmla="*/ 1044054 w 2298700"/>
              <a:gd name="T89" fmla="*/ 259005 h 2298700"/>
              <a:gd name="T90" fmla="*/ 1040654 w 2298700"/>
              <a:gd name="T91" fmla="*/ 208376 h 2298700"/>
              <a:gd name="T92" fmla="*/ 1446288 w 2298700"/>
              <a:gd name="T93" fmla="*/ 40370 h 2298700"/>
              <a:gd name="T94" fmla="*/ 128386 w 2298700"/>
              <a:gd name="T95" fmla="*/ 3403 h 2298700"/>
              <a:gd name="T96" fmla="*/ 171711 w 2298700"/>
              <a:gd name="T97" fmla="*/ 26993 h 2298700"/>
              <a:gd name="T98" fmla="*/ 199157 w 2298700"/>
              <a:gd name="T99" fmla="*/ 67596 h 2298700"/>
              <a:gd name="T100" fmla="*/ 2201163 w 2298700"/>
              <a:gd name="T101" fmla="*/ 2093192 h 2298700"/>
              <a:gd name="T102" fmla="*/ 2249251 w 2298700"/>
              <a:gd name="T103" fmla="*/ 2107936 h 2298700"/>
              <a:gd name="T104" fmla="*/ 2283729 w 2298700"/>
              <a:gd name="T105" fmla="*/ 2142414 h 2298700"/>
              <a:gd name="T106" fmla="*/ 2298473 w 2298700"/>
              <a:gd name="T107" fmla="*/ 2190729 h 2298700"/>
              <a:gd name="T108" fmla="*/ 2288720 w 2298700"/>
              <a:gd name="T109" fmla="*/ 2240405 h 2298700"/>
              <a:gd name="T110" fmla="*/ 2257417 w 2298700"/>
              <a:gd name="T111" fmla="*/ 2278059 h 2298700"/>
              <a:gd name="T112" fmla="*/ 2211597 w 2298700"/>
              <a:gd name="T113" fmla="*/ 2297566 h 2298700"/>
              <a:gd name="T114" fmla="*/ 72132 w 2298700"/>
              <a:gd name="T115" fmla="*/ 2294164 h 2298700"/>
              <a:gd name="T116" fmla="*/ 29715 w 2298700"/>
              <a:gd name="T117" fmla="*/ 2268532 h 2298700"/>
              <a:gd name="T118" fmla="*/ 4537 w 2298700"/>
              <a:gd name="T119" fmla="*/ 2226568 h 2298700"/>
              <a:gd name="T120" fmla="*/ 907 w 2298700"/>
              <a:gd name="T121" fmla="*/ 87330 h 2298700"/>
              <a:gd name="T122" fmla="*/ 20188 w 2298700"/>
              <a:gd name="T123" fmla="*/ 41510 h 2298700"/>
              <a:gd name="T124" fmla="*/ 57842 w 2298700"/>
              <a:gd name="T125" fmla="*/ 10434 h 2298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298700" h="2298700">
                <a:moveTo>
                  <a:pt x="494084" y="1279525"/>
                </a:moveTo>
                <a:lnTo>
                  <a:pt x="844179" y="1279525"/>
                </a:lnTo>
                <a:lnTo>
                  <a:pt x="849841" y="1279752"/>
                </a:lnTo>
                <a:lnTo>
                  <a:pt x="855502" y="1280660"/>
                </a:lnTo>
                <a:lnTo>
                  <a:pt x="860710" y="1282023"/>
                </a:lnTo>
                <a:lnTo>
                  <a:pt x="865692" y="1283839"/>
                </a:lnTo>
                <a:lnTo>
                  <a:pt x="870674" y="1286109"/>
                </a:lnTo>
                <a:lnTo>
                  <a:pt x="875203" y="1289061"/>
                </a:lnTo>
                <a:lnTo>
                  <a:pt x="879732" y="1292467"/>
                </a:lnTo>
                <a:lnTo>
                  <a:pt x="883582" y="1295872"/>
                </a:lnTo>
                <a:lnTo>
                  <a:pt x="887205" y="1299959"/>
                </a:lnTo>
                <a:lnTo>
                  <a:pt x="890602" y="1304273"/>
                </a:lnTo>
                <a:lnTo>
                  <a:pt x="893320" y="1308814"/>
                </a:lnTo>
                <a:lnTo>
                  <a:pt x="895584" y="1313809"/>
                </a:lnTo>
                <a:lnTo>
                  <a:pt x="897396" y="1319031"/>
                </a:lnTo>
                <a:lnTo>
                  <a:pt x="898981" y="1324480"/>
                </a:lnTo>
                <a:lnTo>
                  <a:pt x="899660" y="1329702"/>
                </a:lnTo>
                <a:lnTo>
                  <a:pt x="900113" y="1335378"/>
                </a:lnTo>
                <a:lnTo>
                  <a:pt x="900113" y="1818531"/>
                </a:lnTo>
                <a:lnTo>
                  <a:pt x="899660" y="1824434"/>
                </a:lnTo>
                <a:lnTo>
                  <a:pt x="898981" y="1829883"/>
                </a:lnTo>
                <a:lnTo>
                  <a:pt x="897396" y="1835332"/>
                </a:lnTo>
                <a:lnTo>
                  <a:pt x="895584" y="1840554"/>
                </a:lnTo>
                <a:lnTo>
                  <a:pt x="893320" y="1845322"/>
                </a:lnTo>
                <a:lnTo>
                  <a:pt x="890602" y="1850090"/>
                </a:lnTo>
                <a:lnTo>
                  <a:pt x="887205" y="1854404"/>
                </a:lnTo>
                <a:lnTo>
                  <a:pt x="883582" y="1858264"/>
                </a:lnTo>
                <a:lnTo>
                  <a:pt x="879732" y="1861897"/>
                </a:lnTo>
                <a:lnTo>
                  <a:pt x="875203" y="1865302"/>
                </a:lnTo>
                <a:lnTo>
                  <a:pt x="870674" y="1867800"/>
                </a:lnTo>
                <a:lnTo>
                  <a:pt x="865692" y="1870524"/>
                </a:lnTo>
                <a:lnTo>
                  <a:pt x="860710" y="1872114"/>
                </a:lnTo>
                <a:lnTo>
                  <a:pt x="855502" y="1873476"/>
                </a:lnTo>
                <a:lnTo>
                  <a:pt x="849841" y="1874611"/>
                </a:lnTo>
                <a:lnTo>
                  <a:pt x="844179" y="1874838"/>
                </a:lnTo>
                <a:lnTo>
                  <a:pt x="494084" y="1874838"/>
                </a:lnTo>
                <a:lnTo>
                  <a:pt x="488423" y="1874611"/>
                </a:lnTo>
                <a:lnTo>
                  <a:pt x="482761" y="1873476"/>
                </a:lnTo>
                <a:lnTo>
                  <a:pt x="477326" y="1872114"/>
                </a:lnTo>
                <a:lnTo>
                  <a:pt x="472571" y="1870524"/>
                </a:lnTo>
                <a:lnTo>
                  <a:pt x="467589" y="1867800"/>
                </a:lnTo>
                <a:lnTo>
                  <a:pt x="463060" y="1865302"/>
                </a:lnTo>
                <a:lnTo>
                  <a:pt x="458531" y="1861897"/>
                </a:lnTo>
                <a:lnTo>
                  <a:pt x="454455" y="1858264"/>
                </a:lnTo>
                <a:lnTo>
                  <a:pt x="450831" y="1854404"/>
                </a:lnTo>
                <a:lnTo>
                  <a:pt x="447661" y="1850090"/>
                </a:lnTo>
                <a:lnTo>
                  <a:pt x="444944" y="1845322"/>
                </a:lnTo>
                <a:lnTo>
                  <a:pt x="442679" y="1840554"/>
                </a:lnTo>
                <a:lnTo>
                  <a:pt x="440868" y="1835332"/>
                </a:lnTo>
                <a:lnTo>
                  <a:pt x="439282" y="1829883"/>
                </a:lnTo>
                <a:lnTo>
                  <a:pt x="438603" y="1824434"/>
                </a:lnTo>
                <a:lnTo>
                  <a:pt x="438150" y="1818531"/>
                </a:lnTo>
                <a:lnTo>
                  <a:pt x="438150" y="1335378"/>
                </a:lnTo>
                <a:lnTo>
                  <a:pt x="438603" y="1329702"/>
                </a:lnTo>
                <a:lnTo>
                  <a:pt x="439282" y="1324480"/>
                </a:lnTo>
                <a:lnTo>
                  <a:pt x="440868" y="1319031"/>
                </a:lnTo>
                <a:lnTo>
                  <a:pt x="442679" y="1313809"/>
                </a:lnTo>
                <a:lnTo>
                  <a:pt x="444944" y="1308814"/>
                </a:lnTo>
                <a:lnTo>
                  <a:pt x="447661" y="1304273"/>
                </a:lnTo>
                <a:lnTo>
                  <a:pt x="450831" y="1299959"/>
                </a:lnTo>
                <a:lnTo>
                  <a:pt x="454455" y="1295872"/>
                </a:lnTo>
                <a:lnTo>
                  <a:pt x="458531" y="1292467"/>
                </a:lnTo>
                <a:lnTo>
                  <a:pt x="463060" y="1289061"/>
                </a:lnTo>
                <a:lnTo>
                  <a:pt x="467589" y="1286109"/>
                </a:lnTo>
                <a:lnTo>
                  <a:pt x="472571" y="1283839"/>
                </a:lnTo>
                <a:lnTo>
                  <a:pt x="477326" y="1282023"/>
                </a:lnTo>
                <a:lnTo>
                  <a:pt x="482761" y="1280660"/>
                </a:lnTo>
                <a:lnTo>
                  <a:pt x="488423" y="1279752"/>
                </a:lnTo>
                <a:lnTo>
                  <a:pt x="494084" y="1279525"/>
                </a:lnTo>
                <a:close/>
                <a:moveTo>
                  <a:pt x="1168971" y="903287"/>
                </a:moveTo>
                <a:lnTo>
                  <a:pt x="1518668" y="903287"/>
                </a:lnTo>
                <a:lnTo>
                  <a:pt x="1524553" y="903514"/>
                </a:lnTo>
                <a:lnTo>
                  <a:pt x="1529985" y="904195"/>
                </a:lnTo>
                <a:lnTo>
                  <a:pt x="1535418" y="905557"/>
                </a:lnTo>
                <a:lnTo>
                  <a:pt x="1540624" y="907600"/>
                </a:lnTo>
                <a:lnTo>
                  <a:pt x="1545377" y="909870"/>
                </a:lnTo>
                <a:lnTo>
                  <a:pt x="1550130" y="912821"/>
                </a:lnTo>
                <a:lnTo>
                  <a:pt x="1554430" y="915999"/>
                </a:lnTo>
                <a:lnTo>
                  <a:pt x="1558278" y="919404"/>
                </a:lnTo>
                <a:lnTo>
                  <a:pt x="1561900" y="923717"/>
                </a:lnTo>
                <a:lnTo>
                  <a:pt x="1565295" y="927803"/>
                </a:lnTo>
                <a:lnTo>
                  <a:pt x="1567784" y="932343"/>
                </a:lnTo>
                <a:lnTo>
                  <a:pt x="1570274" y="937337"/>
                </a:lnTo>
                <a:lnTo>
                  <a:pt x="1572085" y="942558"/>
                </a:lnTo>
                <a:lnTo>
                  <a:pt x="1573443" y="948006"/>
                </a:lnTo>
                <a:lnTo>
                  <a:pt x="1574575" y="953681"/>
                </a:lnTo>
                <a:lnTo>
                  <a:pt x="1574801" y="959355"/>
                </a:lnTo>
                <a:lnTo>
                  <a:pt x="1574801" y="1818542"/>
                </a:lnTo>
                <a:lnTo>
                  <a:pt x="1574575" y="1824444"/>
                </a:lnTo>
                <a:lnTo>
                  <a:pt x="1573443" y="1829892"/>
                </a:lnTo>
                <a:lnTo>
                  <a:pt x="1572085" y="1835340"/>
                </a:lnTo>
                <a:lnTo>
                  <a:pt x="1570274" y="1840560"/>
                </a:lnTo>
                <a:lnTo>
                  <a:pt x="1567784" y="1845327"/>
                </a:lnTo>
                <a:lnTo>
                  <a:pt x="1565295" y="1850094"/>
                </a:lnTo>
                <a:lnTo>
                  <a:pt x="1561900" y="1854407"/>
                </a:lnTo>
                <a:lnTo>
                  <a:pt x="1558278" y="1858266"/>
                </a:lnTo>
                <a:lnTo>
                  <a:pt x="1554430" y="1861898"/>
                </a:lnTo>
                <a:lnTo>
                  <a:pt x="1550130" y="1865303"/>
                </a:lnTo>
                <a:lnTo>
                  <a:pt x="1545377" y="1867800"/>
                </a:lnTo>
                <a:lnTo>
                  <a:pt x="1540624" y="1870524"/>
                </a:lnTo>
                <a:lnTo>
                  <a:pt x="1535418" y="1872113"/>
                </a:lnTo>
                <a:lnTo>
                  <a:pt x="1529985" y="1873475"/>
                </a:lnTo>
                <a:lnTo>
                  <a:pt x="1524553" y="1874610"/>
                </a:lnTo>
                <a:lnTo>
                  <a:pt x="1518668" y="1874837"/>
                </a:lnTo>
                <a:lnTo>
                  <a:pt x="1168971" y="1874837"/>
                </a:lnTo>
                <a:lnTo>
                  <a:pt x="1163312" y="1874610"/>
                </a:lnTo>
                <a:lnTo>
                  <a:pt x="1157654" y="1873475"/>
                </a:lnTo>
                <a:lnTo>
                  <a:pt x="1152221" y="1872113"/>
                </a:lnTo>
                <a:lnTo>
                  <a:pt x="1147242" y="1870524"/>
                </a:lnTo>
                <a:lnTo>
                  <a:pt x="1142262" y="1867800"/>
                </a:lnTo>
                <a:lnTo>
                  <a:pt x="1137736" y="1865303"/>
                </a:lnTo>
                <a:lnTo>
                  <a:pt x="1133435" y="1861898"/>
                </a:lnTo>
                <a:lnTo>
                  <a:pt x="1129361" y="1858266"/>
                </a:lnTo>
                <a:lnTo>
                  <a:pt x="1125740" y="1854407"/>
                </a:lnTo>
                <a:lnTo>
                  <a:pt x="1122797" y="1850094"/>
                </a:lnTo>
                <a:lnTo>
                  <a:pt x="1119855" y="1845327"/>
                </a:lnTo>
                <a:lnTo>
                  <a:pt x="1117365" y="1840560"/>
                </a:lnTo>
                <a:lnTo>
                  <a:pt x="1115554" y="1835340"/>
                </a:lnTo>
                <a:lnTo>
                  <a:pt x="1114196" y="1829892"/>
                </a:lnTo>
                <a:lnTo>
                  <a:pt x="1113291" y="1824444"/>
                </a:lnTo>
                <a:lnTo>
                  <a:pt x="1112838" y="1818542"/>
                </a:lnTo>
                <a:lnTo>
                  <a:pt x="1112838" y="959355"/>
                </a:lnTo>
                <a:lnTo>
                  <a:pt x="1113291" y="953681"/>
                </a:lnTo>
                <a:lnTo>
                  <a:pt x="1114196" y="948006"/>
                </a:lnTo>
                <a:lnTo>
                  <a:pt x="1115554" y="942558"/>
                </a:lnTo>
                <a:lnTo>
                  <a:pt x="1117365" y="937337"/>
                </a:lnTo>
                <a:lnTo>
                  <a:pt x="1119855" y="932343"/>
                </a:lnTo>
                <a:lnTo>
                  <a:pt x="1122797" y="927803"/>
                </a:lnTo>
                <a:lnTo>
                  <a:pt x="1125740" y="923717"/>
                </a:lnTo>
                <a:lnTo>
                  <a:pt x="1129361" y="919404"/>
                </a:lnTo>
                <a:lnTo>
                  <a:pt x="1133435" y="915999"/>
                </a:lnTo>
                <a:lnTo>
                  <a:pt x="1137736" y="912821"/>
                </a:lnTo>
                <a:lnTo>
                  <a:pt x="1142262" y="909870"/>
                </a:lnTo>
                <a:lnTo>
                  <a:pt x="1147242" y="907600"/>
                </a:lnTo>
                <a:lnTo>
                  <a:pt x="1152221" y="905557"/>
                </a:lnTo>
                <a:lnTo>
                  <a:pt x="1157654" y="904195"/>
                </a:lnTo>
                <a:lnTo>
                  <a:pt x="1163312" y="903514"/>
                </a:lnTo>
                <a:lnTo>
                  <a:pt x="1168971" y="903287"/>
                </a:lnTo>
                <a:close/>
                <a:moveTo>
                  <a:pt x="1841899" y="450850"/>
                </a:moveTo>
                <a:lnTo>
                  <a:pt x="2191940" y="450850"/>
                </a:lnTo>
                <a:lnTo>
                  <a:pt x="2197604" y="451077"/>
                </a:lnTo>
                <a:lnTo>
                  <a:pt x="2203268" y="451985"/>
                </a:lnTo>
                <a:lnTo>
                  <a:pt x="2208706" y="453573"/>
                </a:lnTo>
                <a:lnTo>
                  <a:pt x="2213917" y="455388"/>
                </a:lnTo>
                <a:lnTo>
                  <a:pt x="2218674" y="457657"/>
                </a:lnTo>
                <a:lnTo>
                  <a:pt x="2223206" y="460380"/>
                </a:lnTo>
                <a:lnTo>
                  <a:pt x="2227510" y="463556"/>
                </a:lnTo>
                <a:lnTo>
                  <a:pt x="2231589" y="467186"/>
                </a:lnTo>
                <a:lnTo>
                  <a:pt x="2235214" y="471271"/>
                </a:lnTo>
                <a:lnTo>
                  <a:pt x="2238385" y="475582"/>
                </a:lnTo>
                <a:lnTo>
                  <a:pt x="2241104" y="480119"/>
                </a:lnTo>
                <a:lnTo>
                  <a:pt x="2243596" y="484884"/>
                </a:lnTo>
                <a:lnTo>
                  <a:pt x="2245636" y="490103"/>
                </a:lnTo>
                <a:lnTo>
                  <a:pt x="2246768" y="495548"/>
                </a:lnTo>
                <a:lnTo>
                  <a:pt x="2247675" y="501221"/>
                </a:lnTo>
                <a:lnTo>
                  <a:pt x="2247901" y="506893"/>
                </a:lnTo>
                <a:lnTo>
                  <a:pt x="2247901" y="1818568"/>
                </a:lnTo>
                <a:lnTo>
                  <a:pt x="2247675" y="1824468"/>
                </a:lnTo>
                <a:lnTo>
                  <a:pt x="2246768" y="1829913"/>
                </a:lnTo>
                <a:lnTo>
                  <a:pt x="2245636" y="1835358"/>
                </a:lnTo>
                <a:lnTo>
                  <a:pt x="2243596" y="1840577"/>
                </a:lnTo>
                <a:lnTo>
                  <a:pt x="2241104" y="1845342"/>
                </a:lnTo>
                <a:lnTo>
                  <a:pt x="2238385" y="1850107"/>
                </a:lnTo>
                <a:lnTo>
                  <a:pt x="2235214" y="1854418"/>
                </a:lnTo>
                <a:lnTo>
                  <a:pt x="2231589" y="1858275"/>
                </a:lnTo>
                <a:lnTo>
                  <a:pt x="2227510" y="1861905"/>
                </a:lnTo>
                <a:lnTo>
                  <a:pt x="2223206" y="1865309"/>
                </a:lnTo>
                <a:lnTo>
                  <a:pt x="2218674" y="1867804"/>
                </a:lnTo>
                <a:lnTo>
                  <a:pt x="2213917" y="1870527"/>
                </a:lnTo>
                <a:lnTo>
                  <a:pt x="2208706" y="1872115"/>
                </a:lnTo>
                <a:lnTo>
                  <a:pt x="2203268" y="1873477"/>
                </a:lnTo>
                <a:lnTo>
                  <a:pt x="2197604" y="1874611"/>
                </a:lnTo>
                <a:lnTo>
                  <a:pt x="2191940" y="1874838"/>
                </a:lnTo>
                <a:lnTo>
                  <a:pt x="1841899" y="1874838"/>
                </a:lnTo>
                <a:lnTo>
                  <a:pt x="1836235" y="1874611"/>
                </a:lnTo>
                <a:lnTo>
                  <a:pt x="1830798" y="1873477"/>
                </a:lnTo>
                <a:lnTo>
                  <a:pt x="1825360" y="1872115"/>
                </a:lnTo>
                <a:lnTo>
                  <a:pt x="1820149" y="1870527"/>
                </a:lnTo>
                <a:lnTo>
                  <a:pt x="1815165" y="1867804"/>
                </a:lnTo>
                <a:lnTo>
                  <a:pt x="1810633" y="1865309"/>
                </a:lnTo>
                <a:lnTo>
                  <a:pt x="1806329" y="1861905"/>
                </a:lnTo>
                <a:lnTo>
                  <a:pt x="1802477" y="1858275"/>
                </a:lnTo>
                <a:lnTo>
                  <a:pt x="1798852" y="1854418"/>
                </a:lnTo>
                <a:lnTo>
                  <a:pt x="1795454" y="1850107"/>
                </a:lnTo>
                <a:lnTo>
                  <a:pt x="1792508" y="1845342"/>
                </a:lnTo>
                <a:lnTo>
                  <a:pt x="1790243" y="1840577"/>
                </a:lnTo>
                <a:lnTo>
                  <a:pt x="1788430" y="1835358"/>
                </a:lnTo>
                <a:lnTo>
                  <a:pt x="1786844" y="1829913"/>
                </a:lnTo>
                <a:lnTo>
                  <a:pt x="1786165" y="1824468"/>
                </a:lnTo>
                <a:lnTo>
                  <a:pt x="1785938" y="1818568"/>
                </a:lnTo>
                <a:lnTo>
                  <a:pt x="1785938" y="506893"/>
                </a:lnTo>
                <a:lnTo>
                  <a:pt x="1786165" y="501221"/>
                </a:lnTo>
                <a:lnTo>
                  <a:pt x="1786844" y="495548"/>
                </a:lnTo>
                <a:lnTo>
                  <a:pt x="1788430" y="490103"/>
                </a:lnTo>
                <a:lnTo>
                  <a:pt x="1790243" y="484884"/>
                </a:lnTo>
                <a:lnTo>
                  <a:pt x="1792508" y="480119"/>
                </a:lnTo>
                <a:lnTo>
                  <a:pt x="1795454" y="475582"/>
                </a:lnTo>
                <a:lnTo>
                  <a:pt x="1798852" y="471271"/>
                </a:lnTo>
                <a:lnTo>
                  <a:pt x="1802477" y="467186"/>
                </a:lnTo>
                <a:lnTo>
                  <a:pt x="1806329" y="463556"/>
                </a:lnTo>
                <a:lnTo>
                  <a:pt x="1810633" y="460380"/>
                </a:lnTo>
                <a:lnTo>
                  <a:pt x="1815165" y="457657"/>
                </a:lnTo>
                <a:lnTo>
                  <a:pt x="1820149" y="455388"/>
                </a:lnTo>
                <a:lnTo>
                  <a:pt x="1825360" y="453573"/>
                </a:lnTo>
                <a:lnTo>
                  <a:pt x="1830798" y="451985"/>
                </a:lnTo>
                <a:lnTo>
                  <a:pt x="1836235" y="451077"/>
                </a:lnTo>
                <a:lnTo>
                  <a:pt x="1841899" y="450850"/>
                </a:lnTo>
                <a:close/>
                <a:moveTo>
                  <a:pt x="1458752" y="38100"/>
                </a:moveTo>
                <a:lnTo>
                  <a:pt x="1461698" y="38100"/>
                </a:lnTo>
                <a:lnTo>
                  <a:pt x="1464870" y="38100"/>
                </a:lnTo>
                <a:lnTo>
                  <a:pt x="1468043" y="38327"/>
                </a:lnTo>
                <a:lnTo>
                  <a:pt x="1470989" y="38554"/>
                </a:lnTo>
                <a:lnTo>
                  <a:pt x="1473935" y="39235"/>
                </a:lnTo>
                <a:lnTo>
                  <a:pt x="1477107" y="40143"/>
                </a:lnTo>
                <a:lnTo>
                  <a:pt x="1479827" y="40825"/>
                </a:lnTo>
                <a:lnTo>
                  <a:pt x="1482773" y="42187"/>
                </a:lnTo>
                <a:lnTo>
                  <a:pt x="1485718" y="43322"/>
                </a:lnTo>
                <a:lnTo>
                  <a:pt x="1488438" y="44684"/>
                </a:lnTo>
                <a:lnTo>
                  <a:pt x="1491157" y="46500"/>
                </a:lnTo>
                <a:lnTo>
                  <a:pt x="1493876" y="48317"/>
                </a:lnTo>
                <a:lnTo>
                  <a:pt x="1496143" y="50133"/>
                </a:lnTo>
                <a:lnTo>
                  <a:pt x="1498409" y="52176"/>
                </a:lnTo>
                <a:lnTo>
                  <a:pt x="1500675" y="54447"/>
                </a:lnTo>
                <a:lnTo>
                  <a:pt x="1502714" y="56490"/>
                </a:lnTo>
                <a:lnTo>
                  <a:pt x="1504754" y="59214"/>
                </a:lnTo>
                <a:lnTo>
                  <a:pt x="1506567" y="61485"/>
                </a:lnTo>
                <a:lnTo>
                  <a:pt x="1508153" y="64436"/>
                </a:lnTo>
                <a:lnTo>
                  <a:pt x="1509739" y="66934"/>
                </a:lnTo>
                <a:lnTo>
                  <a:pt x="1511099" y="69658"/>
                </a:lnTo>
                <a:lnTo>
                  <a:pt x="1512005" y="72609"/>
                </a:lnTo>
                <a:lnTo>
                  <a:pt x="1513138" y="75334"/>
                </a:lnTo>
                <a:lnTo>
                  <a:pt x="1514045" y="78512"/>
                </a:lnTo>
                <a:lnTo>
                  <a:pt x="1514725" y="81691"/>
                </a:lnTo>
                <a:lnTo>
                  <a:pt x="1515178" y="84642"/>
                </a:lnTo>
                <a:lnTo>
                  <a:pt x="1515405" y="87821"/>
                </a:lnTo>
                <a:lnTo>
                  <a:pt x="1543051" y="488083"/>
                </a:lnTo>
                <a:lnTo>
                  <a:pt x="1543051" y="493305"/>
                </a:lnTo>
                <a:lnTo>
                  <a:pt x="1542371" y="498754"/>
                </a:lnTo>
                <a:lnTo>
                  <a:pt x="1541691" y="503976"/>
                </a:lnTo>
                <a:lnTo>
                  <a:pt x="1540105" y="509198"/>
                </a:lnTo>
                <a:lnTo>
                  <a:pt x="1538066" y="513965"/>
                </a:lnTo>
                <a:lnTo>
                  <a:pt x="1535800" y="518506"/>
                </a:lnTo>
                <a:lnTo>
                  <a:pt x="1532854" y="522820"/>
                </a:lnTo>
                <a:lnTo>
                  <a:pt x="1529908" y="526906"/>
                </a:lnTo>
                <a:lnTo>
                  <a:pt x="1526282" y="530539"/>
                </a:lnTo>
                <a:lnTo>
                  <a:pt x="1522429" y="533944"/>
                </a:lnTo>
                <a:lnTo>
                  <a:pt x="1518350" y="537123"/>
                </a:lnTo>
                <a:lnTo>
                  <a:pt x="1513592" y="539620"/>
                </a:lnTo>
                <a:lnTo>
                  <a:pt x="1509059" y="541663"/>
                </a:lnTo>
                <a:lnTo>
                  <a:pt x="1503847" y="543253"/>
                </a:lnTo>
                <a:lnTo>
                  <a:pt x="1498635" y="544615"/>
                </a:lnTo>
                <a:lnTo>
                  <a:pt x="1493197" y="545069"/>
                </a:lnTo>
                <a:lnTo>
                  <a:pt x="1488211" y="545296"/>
                </a:lnTo>
                <a:lnTo>
                  <a:pt x="1482999" y="544842"/>
                </a:lnTo>
                <a:lnTo>
                  <a:pt x="1478014" y="543934"/>
                </a:lnTo>
                <a:lnTo>
                  <a:pt x="1473481" y="542799"/>
                </a:lnTo>
                <a:lnTo>
                  <a:pt x="1469629" y="541437"/>
                </a:lnTo>
                <a:lnTo>
                  <a:pt x="1466003" y="539847"/>
                </a:lnTo>
                <a:lnTo>
                  <a:pt x="1462604" y="537804"/>
                </a:lnTo>
                <a:lnTo>
                  <a:pt x="1459205" y="535761"/>
                </a:lnTo>
                <a:lnTo>
                  <a:pt x="1456032" y="533490"/>
                </a:lnTo>
                <a:lnTo>
                  <a:pt x="1453086" y="530766"/>
                </a:lnTo>
                <a:lnTo>
                  <a:pt x="1450367" y="528041"/>
                </a:lnTo>
                <a:lnTo>
                  <a:pt x="1447874" y="525090"/>
                </a:lnTo>
                <a:lnTo>
                  <a:pt x="1445382" y="522139"/>
                </a:lnTo>
                <a:lnTo>
                  <a:pt x="1443342" y="518733"/>
                </a:lnTo>
                <a:lnTo>
                  <a:pt x="1441529" y="515100"/>
                </a:lnTo>
                <a:lnTo>
                  <a:pt x="1439943" y="511468"/>
                </a:lnTo>
                <a:lnTo>
                  <a:pt x="1438583" y="507608"/>
                </a:lnTo>
                <a:lnTo>
                  <a:pt x="1437677" y="503749"/>
                </a:lnTo>
                <a:lnTo>
                  <a:pt x="1436770" y="499662"/>
                </a:lnTo>
                <a:lnTo>
                  <a:pt x="1436317" y="495348"/>
                </a:lnTo>
                <a:lnTo>
                  <a:pt x="1419775" y="256735"/>
                </a:lnTo>
                <a:lnTo>
                  <a:pt x="1404592" y="280119"/>
                </a:lnTo>
                <a:lnTo>
                  <a:pt x="1396434" y="292606"/>
                </a:lnTo>
                <a:lnTo>
                  <a:pt x="1387596" y="304866"/>
                </a:lnTo>
                <a:lnTo>
                  <a:pt x="1378531" y="317580"/>
                </a:lnTo>
                <a:lnTo>
                  <a:pt x="1369014" y="330748"/>
                </a:lnTo>
                <a:lnTo>
                  <a:pt x="1359270" y="343916"/>
                </a:lnTo>
                <a:lnTo>
                  <a:pt x="1348845" y="357311"/>
                </a:lnTo>
                <a:lnTo>
                  <a:pt x="1338421" y="370933"/>
                </a:lnTo>
                <a:lnTo>
                  <a:pt x="1327317" y="384782"/>
                </a:lnTo>
                <a:lnTo>
                  <a:pt x="1315760" y="398632"/>
                </a:lnTo>
                <a:lnTo>
                  <a:pt x="1303750" y="412935"/>
                </a:lnTo>
                <a:lnTo>
                  <a:pt x="1291513" y="426784"/>
                </a:lnTo>
                <a:lnTo>
                  <a:pt x="1278823" y="441314"/>
                </a:lnTo>
                <a:lnTo>
                  <a:pt x="1265679" y="455390"/>
                </a:lnTo>
                <a:lnTo>
                  <a:pt x="1252082" y="469920"/>
                </a:lnTo>
                <a:lnTo>
                  <a:pt x="1233500" y="488991"/>
                </a:lnTo>
                <a:lnTo>
                  <a:pt x="1214465" y="507608"/>
                </a:lnTo>
                <a:lnTo>
                  <a:pt x="1195430" y="525998"/>
                </a:lnTo>
                <a:lnTo>
                  <a:pt x="1175715" y="543707"/>
                </a:lnTo>
                <a:lnTo>
                  <a:pt x="1156226" y="560961"/>
                </a:lnTo>
                <a:lnTo>
                  <a:pt x="1136058" y="577762"/>
                </a:lnTo>
                <a:lnTo>
                  <a:pt x="1115663" y="594336"/>
                </a:lnTo>
                <a:lnTo>
                  <a:pt x="1095041" y="610455"/>
                </a:lnTo>
                <a:lnTo>
                  <a:pt x="1074193" y="625893"/>
                </a:lnTo>
                <a:lnTo>
                  <a:pt x="1053118" y="641105"/>
                </a:lnTo>
                <a:lnTo>
                  <a:pt x="1031590" y="655408"/>
                </a:lnTo>
                <a:lnTo>
                  <a:pt x="1010062" y="669711"/>
                </a:lnTo>
                <a:lnTo>
                  <a:pt x="988081" y="683333"/>
                </a:lnTo>
                <a:lnTo>
                  <a:pt x="966099" y="696501"/>
                </a:lnTo>
                <a:lnTo>
                  <a:pt x="943891" y="709442"/>
                </a:lnTo>
                <a:lnTo>
                  <a:pt x="921004" y="721702"/>
                </a:lnTo>
                <a:lnTo>
                  <a:pt x="906954" y="729194"/>
                </a:lnTo>
                <a:lnTo>
                  <a:pt x="892451" y="736232"/>
                </a:lnTo>
                <a:lnTo>
                  <a:pt x="878174" y="743497"/>
                </a:lnTo>
                <a:lnTo>
                  <a:pt x="863671" y="750309"/>
                </a:lnTo>
                <a:lnTo>
                  <a:pt x="848941" y="756893"/>
                </a:lnTo>
                <a:lnTo>
                  <a:pt x="834212" y="763477"/>
                </a:lnTo>
                <a:lnTo>
                  <a:pt x="819482" y="769834"/>
                </a:lnTo>
                <a:lnTo>
                  <a:pt x="804526" y="775736"/>
                </a:lnTo>
                <a:lnTo>
                  <a:pt x="789569" y="781866"/>
                </a:lnTo>
                <a:lnTo>
                  <a:pt x="774613" y="787542"/>
                </a:lnTo>
                <a:lnTo>
                  <a:pt x="759430" y="793218"/>
                </a:lnTo>
                <a:lnTo>
                  <a:pt x="744247" y="798440"/>
                </a:lnTo>
                <a:lnTo>
                  <a:pt x="729064" y="803435"/>
                </a:lnTo>
                <a:lnTo>
                  <a:pt x="713655" y="808657"/>
                </a:lnTo>
                <a:lnTo>
                  <a:pt x="698472" y="813197"/>
                </a:lnTo>
                <a:lnTo>
                  <a:pt x="682609" y="817965"/>
                </a:lnTo>
                <a:lnTo>
                  <a:pt x="667199" y="822279"/>
                </a:lnTo>
                <a:lnTo>
                  <a:pt x="651563" y="826365"/>
                </a:lnTo>
                <a:lnTo>
                  <a:pt x="635701" y="830452"/>
                </a:lnTo>
                <a:lnTo>
                  <a:pt x="620064" y="834084"/>
                </a:lnTo>
                <a:lnTo>
                  <a:pt x="604202" y="837717"/>
                </a:lnTo>
                <a:lnTo>
                  <a:pt x="588112" y="841350"/>
                </a:lnTo>
                <a:lnTo>
                  <a:pt x="572249" y="844528"/>
                </a:lnTo>
                <a:lnTo>
                  <a:pt x="555933" y="847479"/>
                </a:lnTo>
                <a:lnTo>
                  <a:pt x="539618" y="850431"/>
                </a:lnTo>
                <a:lnTo>
                  <a:pt x="523528" y="852928"/>
                </a:lnTo>
                <a:lnTo>
                  <a:pt x="507212" y="855653"/>
                </a:lnTo>
                <a:lnTo>
                  <a:pt x="490896" y="857923"/>
                </a:lnTo>
                <a:lnTo>
                  <a:pt x="474353" y="859966"/>
                </a:lnTo>
                <a:lnTo>
                  <a:pt x="458037" y="861783"/>
                </a:lnTo>
                <a:lnTo>
                  <a:pt x="441268" y="863372"/>
                </a:lnTo>
                <a:lnTo>
                  <a:pt x="424726" y="864961"/>
                </a:lnTo>
                <a:lnTo>
                  <a:pt x="419287" y="865188"/>
                </a:lnTo>
                <a:lnTo>
                  <a:pt x="414075" y="864734"/>
                </a:lnTo>
                <a:lnTo>
                  <a:pt x="409089" y="863826"/>
                </a:lnTo>
                <a:lnTo>
                  <a:pt x="404104" y="862464"/>
                </a:lnTo>
                <a:lnTo>
                  <a:pt x="400252" y="861329"/>
                </a:lnTo>
                <a:lnTo>
                  <a:pt x="396626" y="859739"/>
                </a:lnTo>
                <a:lnTo>
                  <a:pt x="393227" y="857923"/>
                </a:lnTo>
                <a:lnTo>
                  <a:pt x="389827" y="855880"/>
                </a:lnTo>
                <a:lnTo>
                  <a:pt x="386882" y="853609"/>
                </a:lnTo>
                <a:lnTo>
                  <a:pt x="383936" y="850885"/>
                </a:lnTo>
                <a:lnTo>
                  <a:pt x="381216" y="848161"/>
                </a:lnTo>
                <a:lnTo>
                  <a:pt x="378497" y="845209"/>
                </a:lnTo>
                <a:lnTo>
                  <a:pt x="376231" y="842258"/>
                </a:lnTo>
                <a:lnTo>
                  <a:pt x="374191" y="838852"/>
                </a:lnTo>
                <a:lnTo>
                  <a:pt x="372378" y="835447"/>
                </a:lnTo>
                <a:lnTo>
                  <a:pt x="370566" y="831814"/>
                </a:lnTo>
                <a:lnTo>
                  <a:pt x="369206" y="827955"/>
                </a:lnTo>
                <a:lnTo>
                  <a:pt x="368299" y="824095"/>
                </a:lnTo>
                <a:lnTo>
                  <a:pt x="367620" y="820008"/>
                </a:lnTo>
                <a:lnTo>
                  <a:pt x="366940" y="815922"/>
                </a:lnTo>
                <a:lnTo>
                  <a:pt x="366713" y="810473"/>
                </a:lnTo>
                <a:lnTo>
                  <a:pt x="367167" y="805024"/>
                </a:lnTo>
                <a:lnTo>
                  <a:pt x="368073" y="799802"/>
                </a:lnTo>
                <a:lnTo>
                  <a:pt x="369206" y="795034"/>
                </a:lnTo>
                <a:lnTo>
                  <a:pt x="371472" y="790040"/>
                </a:lnTo>
                <a:lnTo>
                  <a:pt x="373738" y="785272"/>
                </a:lnTo>
                <a:lnTo>
                  <a:pt x="376231" y="780958"/>
                </a:lnTo>
                <a:lnTo>
                  <a:pt x="379403" y="776872"/>
                </a:lnTo>
                <a:lnTo>
                  <a:pt x="383029" y="773239"/>
                </a:lnTo>
                <a:lnTo>
                  <a:pt x="386882" y="769607"/>
                </a:lnTo>
                <a:lnTo>
                  <a:pt x="390961" y="766882"/>
                </a:lnTo>
                <a:lnTo>
                  <a:pt x="395266" y="763931"/>
                </a:lnTo>
                <a:lnTo>
                  <a:pt x="400252" y="761887"/>
                </a:lnTo>
                <a:lnTo>
                  <a:pt x="405237" y="760071"/>
                </a:lnTo>
                <a:lnTo>
                  <a:pt x="410222" y="758709"/>
                </a:lnTo>
                <a:lnTo>
                  <a:pt x="415661" y="758255"/>
                </a:lnTo>
                <a:lnTo>
                  <a:pt x="431071" y="756666"/>
                </a:lnTo>
                <a:lnTo>
                  <a:pt x="446027" y="755076"/>
                </a:lnTo>
                <a:lnTo>
                  <a:pt x="461210" y="753714"/>
                </a:lnTo>
                <a:lnTo>
                  <a:pt x="476166" y="751898"/>
                </a:lnTo>
                <a:lnTo>
                  <a:pt x="491123" y="749854"/>
                </a:lnTo>
                <a:lnTo>
                  <a:pt x="506079" y="747357"/>
                </a:lnTo>
                <a:lnTo>
                  <a:pt x="521035" y="745087"/>
                </a:lnTo>
                <a:lnTo>
                  <a:pt x="535765" y="742589"/>
                </a:lnTo>
                <a:lnTo>
                  <a:pt x="550495" y="739638"/>
                </a:lnTo>
                <a:lnTo>
                  <a:pt x="565224" y="736913"/>
                </a:lnTo>
                <a:lnTo>
                  <a:pt x="579728" y="733735"/>
                </a:lnTo>
                <a:lnTo>
                  <a:pt x="594231" y="730329"/>
                </a:lnTo>
                <a:lnTo>
                  <a:pt x="608734" y="726697"/>
                </a:lnTo>
                <a:lnTo>
                  <a:pt x="623010" y="723064"/>
                </a:lnTo>
                <a:lnTo>
                  <a:pt x="637287" y="719432"/>
                </a:lnTo>
                <a:lnTo>
                  <a:pt x="651563" y="715345"/>
                </a:lnTo>
                <a:lnTo>
                  <a:pt x="665613" y="711259"/>
                </a:lnTo>
                <a:lnTo>
                  <a:pt x="679890" y="706945"/>
                </a:lnTo>
                <a:lnTo>
                  <a:pt x="693713" y="702404"/>
                </a:lnTo>
                <a:lnTo>
                  <a:pt x="707763" y="697864"/>
                </a:lnTo>
                <a:lnTo>
                  <a:pt x="721586" y="692869"/>
                </a:lnTo>
                <a:lnTo>
                  <a:pt x="735183" y="687874"/>
                </a:lnTo>
                <a:lnTo>
                  <a:pt x="749233" y="682652"/>
                </a:lnTo>
                <a:lnTo>
                  <a:pt x="762603" y="677430"/>
                </a:lnTo>
                <a:lnTo>
                  <a:pt x="776199" y="671755"/>
                </a:lnTo>
                <a:lnTo>
                  <a:pt x="789569" y="666079"/>
                </a:lnTo>
                <a:lnTo>
                  <a:pt x="803166" y="660176"/>
                </a:lnTo>
                <a:lnTo>
                  <a:pt x="816536" y="654273"/>
                </a:lnTo>
                <a:lnTo>
                  <a:pt x="829679" y="648143"/>
                </a:lnTo>
                <a:lnTo>
                  <a:pt x="842823" y="641559"/>
                </a:lnTo>
                <a:lnTo>
                  <a:pt x="855966" y="634975"/>
                </a:lnTo>
                <a:lnTo>
                  <a:pt x="868883" y="628164"/>
                </a:lnTo>
                <a:lnTo>
                  <a:pt x="889505" y="617039"/>
                </a:lnTo>
                <a:lnTo>
                  <a:pt x="910126" y="605460"/>
                </a:lnTo>
                <a:lnTo>
                  <a:pt x="930068" y="593655"/>
                </a:lnTo>
                <a:lnTo>
                  <a:pt x="950237" y="580941"/>
                </a:lnTo>
                <a:lnTo>
                  <a:pt x="970178" y="568000"/>
                </a:lnTo>
                <a:lnTo>
                  <a:pt x="989667" y="554832"/>
                </a:lnTo>
                <a:lnTo>
                  <a:pt x="1008929" y="540982"/>
                </a:lnTo>
                <a:lnTo>
                  <a:pt x="1027964" y="526906"/>
                </a:lnTo>
                <a:lnTo>
                  <a:pt x="1046773" y="512149"/>
                </a:lnTo>
                <a:lnTo>
                  <a:pt x="1065355" y="497165"/>
                </a:lnTo>
                <a:lnTo>
                  <a:pt x="1083937" y="481726"/>
                </a:lnTo>
                <a:lnTo>
                  <a:pt x="1102066" y="466061"/>
                </a:lnTo>
                <a:lnTo>
                  <a:pt x="1119742" y="449714"/>
                </a:lnTo>
                <a:lnTo>
                  <a:pt x="1137644" y="433141"/>
                </a:lnTo>
                <a:lnTo>
                  <a:pt x="1154866" y="416113"/>
                </a:lnTo>
                <a:lnTo>
                  <a:pt x="1171862" y="398859"/>
                </a:lnTo>
                <a:lnTo>
                  <a:pt x="1184779" y="385236"/>
                </a:lnTo>
                <a:lnTo>
                  <a:pt x="1197469" y="371841"/>
                </a:lnTo>
                <a:lnTo>
                  <a:pt x="1209480" y="358219"/>
                </a:lnTo>
                <a:lnTo>
                  <a:pt x="1221037" y="344597"/>
                </a:lnTo>
                <a:lnTo>
                  <a:pt x="1232367" y="331429"/>
                </a:lnTo>
                <a:lnTo>
                  <a:pt x="1243245" y="318261"/>
                </a:lnTo>
                <a:lnTo>
                  <a:pt x="1253895" y="305093"/>
                </a:lnTo>
                <a:lnTo>
                  <a:pt x="1263866" y="292606"/>
                </a:lnTo>
                <a:lnTo>
                  <a:pt x="1273384" y="279665"/>
                </a:lnTo>
                <a:lnTo>
                  <a:pt x="1282675" y="267178"/>
                </a:lnTo>
                <a:lnTo>
                  <a:pt x="1291739" y="255145"/>
                </a:lnTo>
                <a:lnTo>
                  <a:pt x="1300124" y="242886"/>
                </a:lnTo>
                <a:lnTo>
                  <a:pt x="1308282" y="231307"/>
                </a:lnTo>
                <a:lnTo>
                  <a:pt x="1316213" y="219728"/>
                </a:lnTo>
                <a:lnTo>
                  <a:pt x="1330263" y="197706"/>
                </a:lnTo>
                <a:lnTo>
                  <a:pt x="1107958" y="281027"/>
                </a:lnTo>
                <a:lnTo>
                  <a:pt x="1102746" y="282390"/>
                </a:lnTo>
                <a:lnTo>
                  <a:pt x="1097534" y="283525"/>
                </a:lnTo>
                <a:lnTo>
                  <a:pt x="1092322" y="283979"/>
                </a:lnTo>
                <a:lnTo>
                  <a:pt x="1087110" y="283979"/>
                </a:lnTo>
                <a:lnTo>
                  <a:pt x="1081898" y="283752"/>
                </a:lnTo>
                <a:lnTo>
                  <a:pt x="1076686" y="282844"/>
                </a:lnTo>
                <a:lnTo>
                  <a:pt x="1071927" y="281255"/>
                </a:lnTo>
                <a:lnTo>
                  <a:pt x="1067168" y="279438"/>
                </a:lnTo>
                <a:lnTo>
                  <a:pt x="1062636" y="277168"/>
                </a:lnTo>
                <a:lnTo>
                  <a:pt x="1058103" y="274216"/>
                </a:lnTo>
                <a:lnTo>
                  <a:pt x="1054251" y="270811"/>
                </a:lnTo>
                <a:lnTo>
                  <a:pt x="1050399" y="267178"/>
                </a:lnTo>
                <a:lnTo>
                  <a:pt x="1047226" y="263319"/>
                </a:lnTo>
                <a:lnTo>
                  <a:pt x="1044054" y="259005"/>
                </a:lnTo>
                <a:lnTo>
                  <a:pt x="1041561" y="254237"/>
                </a:lnTo>
                <a:lnTo>
                  <a:pt x="1039295" y="249470"/>
                </a:lnTo>
                <a:lnTo>
                  <a:pt x="1037482" y="244021"/>
                </a:lnTo>
                <a:lnTo>
                  <a:pt x="1036575" y="238799"/>
                </a:lnTo>
                <a:lnTo>
                  <a:pt x="1036122" y="233350"/>
                </a:lnTo>
                <a:lnTo>
                  <a:pt x="1036122" y="228355"/>
                </a:lnTo>
                <a:lnTo>
                  <a:pt x="1036349" y="223134"/>
                </a:lnTo>
                <a:lnTo>
                  <a:pt x="1037255" y="218139"/>
                </a:lnTo>
                <a:lnTo>
                  <a:pt x="1038841" y="213144"/>
                </a:lnTo>
                <a:lnTo>
                  <a:pt x="1040654" y="208376"/>
                </a:lnTo>
                <a:lnTo>
                  <a:pt x="1042920" y="203836"/>
                </a:lnTo>
                <a:lnTo>
                  <a:pt x="1045866" y="199295"/>
                </a:lnTo>
                <a:lnTo>
                  <a:pt x="1049266" y="195435"/>
                </a:lnTo>
                <a:lnTo>
                  <a:pt x="1052891" y="191576"/>
                </a:lnTo>
                <a:lnTo>
                  <a:pt x="1056744" y="188170"/>
                </a:lnTo>
                <a:lnTo>
                  <a:pt x="1061049" y="185219"/>
                </a:lnTo>
                <a:lnTo>
                  <a:pt x="1065582" y="182494"/>
                </a:lnTo>
                <a:lnTo>
                  <a:pt x="1070567" y="180451"/>
                </a:lnTo>
                <a:lnTo>
                  <a:pt x="1443569" y="41279"/>
                </a:lnTo>
                <a:lnTo>
                  <a:pt x="1446288" y="40370"/>
                </a:lnTo>
                <a:lnTo>
                  <a:pt x="1449461" y="39462"/>
                </a:lnTo>
                <a:lnTo>
                  <a:pt x="1452633" y="38781"/>
                </a:lnTo>
                <a:lnTo>
                  <a:pt x="1455579" y="38327"/>
                </a:lnTo>
                <a:lnTo>
                  <a:pt x="1458752" y="38100"/>
                </a:lnTo>
                <a:close/>
                <a:moveTo>
                  <a:pt x="102528" y="0"/>
                </a:moveTo>
                <a:lnTo>
                  <a:pt x="107971" y="454"/>
                </a:lnTo>
                <a:lnTo>
                  <a:pt x="113189" y="681"/>
                </a:lnTo>
                <a:lnTo>
                  <a:pt x="118406" y="1361"/>
                </a:lnTo>
                <a:lnTo>
                  <a:pt x="123169" y="2268"/>
                </a:lnTo>
                <a:lnTo>
                  <a:pt x="128386" y="3403"/>
                </a:lnTo>
                <a:lnTo>
                  <a:pt x="133376" y="4764"/>
                </a:lnTo>
                <a:lnTo>
                  <a:pt x="137913" y="6578"/>
                </a:lnTo>
                <a:lnTo>
                  <a:pt x="142450" y="8393"/>
                </a:lnTo>
                <a:lnTo>
                  <a:pt x="147213" y="10434"/>
                </a:lnTo>
                <a:lnTo>
                  <a:pt x="151523" y="12476"/>
                </a:lnTo>
                <a:lnTo>
                  <a:pt x="156059" y="14971"/>
                </a:lnTo>
                <a:lnTo>
                  <a:pt x="160143" y="17693"/>
                </a:lnTo>
                <a:lnTo>
                  <a:pt x="164225" y="20642"/>
                </a:lnTo>
                <a:lnTo>
                  <a:pt x="168082" y="23590"/>
                </a:lnTo>
                <a:lnTo>
                  <a:pt x="171711" y="26993"/>
                </a:lnTo>
                <a:lnTo>
                  <a:pt x="175340" y="30169"/>
                </a:lnTo>
                <a:lnTo>
                  <a:pt x="178743" y="33798"/>
                </a:lnTo>
                <a:lnTo>
                  <a:pt x="181918" y="37427"/>
                </a:lnTo>
                <a:lnTo>
                  <a:pt x="185094" y="41510"/>
                </a:lnTo>
                <a:lnTo>
                  <a:pt x="188043" y="45593"/>
                </a:lnTo>
                <a:lnTo>
                  <a:pt x="190538" y="49676"/>
                </a:lnTo>
                <a:lnTo>
                  <a:pt x="193033" y="53986"/>
                </a:lnTo>
                <a:lnTo>
                  <a:pt x="195074" y="58296"/>
                </a:lnTo>
                <a:lnTo>
                  <a:pt x="197343" y="63059"/>
                </a:lnTo>
                <a:lnTo>
                  <a:pt x="199157" y="67596"/>
                </a:lnTo>
                <a:lnTo>
                  <a:pt x="200745" y="72359"/>
                </a:lnTo>
                <a:lnTo>
                  <a:pt x="202106" y="77122"/>
                </a:lnTo>
                <a:lnTo>
                  <a:pt x="203467" y="82340"/>
                </a:lnTo>
                <a:lnTo>
                  <a:pt x="204148" y="87330"/>
                </a:lnTo>
                <a:lnTo>
                  <a:pt x="205055" y="92320"/>
                </a:lnTo>
                <a:lnTo>
                  <a:pt x="205282" y="97537"/>
                </a:lnTo>
                <a:lnTo>
                  <a:pt x="205509" y="102981"/>
                </a:lnTo>
                <a:lnTo>
                  <a:pt x="205509" y="2092965"/>
                </a:lnTo>
                <a:lnTo>
                  <a:pt x="2195719" y="2092965"/>
                </a:lnTo>
                <a:lnTo>
                  <a:pt x="2201163" y="2093192"/>
                </a:lnTo>
                <a:lnTo>
                  <a:pt x="2206380" y="2093419"/>
                </a:lnTo>
                <a:lnTo>
                  <a:pt x="2211597" y="2094326"/>
                </a:lnTo>
                <a:lnTo>
                  <a:pt x="2216587" y="2095233"/>
                </a:lnTo>
                <a:lnTo>
                  <a:pt x="2221578" y="2096367"/>
                </a:lnTo>
                <a:lnTo>
                  <a:pt x="2226568" y="2097501"/>
                </a:lnTo>
                <a:lnTo>
                  <a:pt x="2231105" y="2099316"/>
                </a:lnTo>
                <a:lnTo>
                  <a:pt x="2235868" y="2101131"/>
                </a:lnTo>
                <a:lnTo>
                  <a:pt x="2240405" y="2103172"/>
                </a:lnTo>
                <a:lnTo>
                  <a:pt x="2244714" y="2105667"/>
                </a:lnTo>
                <a:lnTo>
                  <a:pt x="2249251" y="2107936"/>
                </a:lnTo>
                <a:lnTo>
                  <a:pt x="2253334" y="2110658"/>
                </a:lnTo>
                <a:lnTo>
                  <a:pt x="2257417" y="2113606"/>
                </a:lnTo>
                <a:lnTo>
                  <a:pt x="2261273" y="2116328"/>
                </a:lnTo>
                <a:lnTo>
                  <a:pt x="2264902" y="2119731"/>
                </a:lnTo>
                <a:lnTo>
                  <a:pt x="2268532" y="2123133"/>
                </a:lnTo>
                <a:lnTo>
                  <a:pt x="2271934" y="2126763"/>
                </a:lnTo>
                <a:lnTo>
                  <a:pt x="2275337" y="2130619"/>
                </a:lnTo>
                <a:lnTo>
                  <a:pt x="2278285" y="2134475"/>
                </a:lnTo>
                <a:lnTo>
                  <a:pt x="2281234" y="2138331"/>
                </a:lnTo>
                <a:lnTo>
                  <a:pt x="2283729" y="2142414"/>
                </a:lnTo>
                <a:lnTo>
                  <a:pt x="2286224" y="2146724"/>
                </a:lnTo>
                <a:lnTo>
                  <a:pt x="2288720" y="2151260"/>
                </a:lnTo>
                <a:lnTo>
                  <a:pt x="2290761" y="2155797"/>
                </a:lnTo>
                <a:lnTo>
                  <a:pt x="2292576" y="2160560"/>
                </a:lnTo>
                <a:lnTo>
                  <a:pt x="2294164" y="2165324"/>
                </a:lnTo>
                <a:lnTo>
                  <a:pt x="2295298" y="2170087"/>
                </a:lnTo>
                <a:lnTo>
                  <a:pt x="2296659" y="2175304"/>
                </a:lnTo>
                <a:lnTo>
                  <a:pt x="2297339" y="2180068"/>
                </a:lnTo>
                <a:lnTo>
                  <a:pt x="2298246" y="2185285"/>
                </a:lnTo>
                <a:lnTo>
                  <a:pt x="2298473" y="2190729"/>
                </a:lnTo>
                <a:lnTo>
                  <a:pt x="2298700" y="2195946"/>
                </a:lnTo>
                <a:lnTo>
                  <a:pt x="2298473" y="2201163"/>
                </a:lnTo>
                <a:lnTo>
                  <a:pt x="2298246" y="2206380"/>
                </a:lnTo>
                <a:lnTo>
                  <a:pt x="2297339" y="2211597"/>
                </a:lnTo>
                <a:lnTo>
                  <a:pt x="2296659" y="2216361"/>
                </a:lnTo>
                <a:lnTo>
                  <a:pt x="2295298" y="2221578"/>
                </a:lnTo>
                <a:lnTo>
                  <a:pt x="2294164" y="2226568"/>
                </a:lnTo>
                <a:lnTo>
                  <a:pt x="2292576" y="2231105"/>
                </a:lnTo>
                <a:lnTo>
                  <a:pt x="2290761" y="2235868"/>
                </a:lnTo>
                <a:lnTo>
                  <a:pt x="2288720" y="2240405"/>
                </a:lnTo>
                <a:lnTo>
                  <a:pt x="2286224" y="2244941"/>
                </a:lnTo>
                <a:lnTo>
                  <a:pt x="2283729" y="2249251"/>
                </a:lnTo>
                <a:lnTo>
                  <a:pt x="2281234" y="2253334"/>
                </a:lnTo>
                <a:lnTo>
                  <a:pt x="2278285" y="2257417"/>
                </a:lnTo>
                <a:lnTo>
                  <a:pt x="2275337" y="2261273"/>
                </a:lnTo>
                <a:lnTo>
                  <a:pt x="2271934" y="2264902"/>
                </a:lnTo>
                <a:lnTo>
                  <a:pt x="2268532" y="2268532"/>
                </a:lnTo>
                <a:lnTo>
                  <a:pt x="2264902" y="2271934"/>
                </a:lnTo>
                <a:lnTo>
                  <a:pt x="2261273" y="2275337"/>
                </a:lnTo>
                <a:lnTo>
                  <a:pt x="2257417" y="2278059"/>
                </a:lnTo>
                <a:lnTo>
                  <a:pt x="2253334" y="2281234"/>
                </a:lnTo>
                <a:lnTo>
                  <a:pt x="2249251" y="2283729"/>
                </a:lnTo>
                <a:lnTo>
                  <a:pt x="2244714" y="2286451"/>
                </a:lnTo>
                <a:lnTo>
                  <a:pt x="2240405" y="2288493"/>
                </a:lnTo>
                <a:lnTo>
                  <a:pt x="2235868" y="2290534"/>
                </a:lnTo>
                <a:lnTo>
                  <a:pt x="2231105" y="2292349"/>
                </a:lnTo>
                <a:lnTo>
                  <a:pt x="2226568" y="2294164"/>
                </a:lnTo>
                <a:lnTo>
                  <a:pt x="2221578" y="2295298"/>
                </a:lnTo>
                <a:lnTo>
                  <a:pt x="2216587" y="2296659"/>
                </a:lnTo>
                <a:lnTo>
                  <a:pt x="2211597" y="2297566"/>
                </a:lnTo>
                <a:lnTo>
                  <a:pt x="2206380" y="2298246"/>
                </a:lnTo>
                <a:lnTo>
                  <a:pt x="2201163" y="2298473"/>
                </a:lnTo>
                <a:lnTo>
                  <a:pt x="2195719" y="2298700"/>
                </a:lnTo>
                <a:lnTo>
                  <a:pt x="102528" y="2298700"/>
                </a:lnTo>
                <a:lnTo>
                  <a:pt x="97310" y="2298473"/>
                </a:lnTo>
                <a:lnTo>
                  <a:pt x="92093" y="2298246"/>
                </a:lnTo>
                <a:lnTo>
                  <a:pt x="86876" y="2297566"/>
                </a:lnTo>
                <a:lnTo>
                  <a:pt x="81886" y="2296659"/>
                </a:lnTo>
                <a:lnTo>
                  <a:pt x="77122" y="2295298"/>
                </a:lnTo>
                <a:lnTo>
                  <a:pt x="72132" y="2294164"/>
                </a:lnTo>
                <a:lnTo>
                  <a:pt x="67142" y="2292349"/>
                </a:lnTo>
                <a:lnTo>
                  <a:pt x="62605" y="2290534"/>
                </a:lnTo>
                <a:lnTo>
                  <a:pt x="57842" y="2288493"/>
                </a:lnTo>
                <a:lnTo>
                  <a:pt x="53532" y="2286451"/>
                </a:lnTo>
                <a:lnTo>
                  <a:pt x="49449" y="2283729"/>
                </a:lnTo>
                <a:lnTo>
                  <a:pt x="45139" y="2281234"/>
                </a:lnTo>
                <a:lnTo>
                  <a:pt x="41283" y="2278059"/>
                </a:lnTo>
                <a:lnTo>
                  <a:pt x="37200" y="2275337"/>
                </a:lnTo>
                <a:lnTo>
                  <a:pt x="33344" y="2271934"/>
                </a:lnTo>
                <a:lnTo>
                  <a:pt x="29715" y="2268532"/>
                </a:lnTo>
                <a:lnTo>
                  <a:pt x="26539" y="2264902"/>
                </a:lnTo>
                <a:lnTo>
                  <a:pt x="23364" y="2261273"/>
                </a:lnTo>
                <a:lnTo>
                  <a:pt x="20188" y="2257417"/>
                </a:lnTo>
                <a:lnTo>
                  <a:pt x="17466" y="2253334"/>
                </a:lnTo>
                <a:lnTo>
                  <a:pt x="14517" y="2249251"/>
                </a:lnTo>
                <a:lnTo>
                  <a:pt x="12249" y="2244941"/>
                </a:lnTo>
                <a:lnTo>
                  <a:pt x="9981" y="2240405"/>
                </a:lnTo>
                <a:lnTo>
                  <a:pt x="7939" y="2235868"/>
                </a:lnTo>
                <a:lnTo>
                  <a:pt x="6125" y="2231105"/>
                </a:lnTo>
                <a:lnTo>
                  <a:pt x="4537" y="2226568"/>
                </a:lnTo>
                <a:lnTo>
                  <a:pt x="2949" y="2221578"/>
                </a:lnTo>
                <a:lnTo>
                  <a:pt x="2042" y="2216361"/>
                </a:lnTo>
                <a:lnTo>
                  <a:pt x="907" y="2211597"/>
                </a:lnTo>
                <a:lnTo>
                  <a:pt x="454" y="2206380"/>
                </a:lnTo>
                <a:lnTo>
                  <a:pt x="0" y="2201163"/>
                </a:lnTo>
                <a:lnTo>
                  <a:pt x="0" y="2195946"/>
                </a:lnTo>
                <a:lnTo>
                  <a:pt x="0" y="102981"/>
                </a:lnTo>
                <a:lnTo>
                  <a:pt x="0" y="97537"/>
                </a:lnTo>
                <a:lnTo>
                  <a:pt x="454" y="92320"/>
                </a:lnTo>
                <a:lnTo>
                  <a:pt x="907" y="87330"/>
                </a:lnTo>
                <a:lnTo>
                  <a:pt x="2042" y="82340"/>
                </a:lnTo>
                <a:lnTo>
                  <a:pt x="2949" y="77122"/>
                </a:lnTo>
                <a:lnTo>
                  <a:pt x="4537" y="72359"/>
                </a:lnTo>
                <a:lnTo>
                  <a:pt x="6125" y="67596"/>
                </a:lnTo>
                <a:lnTo>
                  <a:pt x="7939" y="63059"/>
                </a:lnTo>
                <a:lnTo>
                  <a:pt x="9981" y="58296"/>
                </a:lnTo>
                <a:lnTo>
                  <a:pt x="12249" y="53986"/>
                </a:lnTo>
                <a:lnTo>
                  <a:pt x="14517" y="49676"/>
                </a:lnTo>
                <a:lnTo>
                  <a:pt x="17466" y="45593"/>
                </a:lnTo>
                <a:lnTo>
                  <a:pt x="20188" y="41510"/>
                </a:lnTo>
                <a:lnTo>
                  <a:pt x="23364" y="37427"/>
                </a:lnTo>
                <a:lnTo>
                  <a:pt x="26539" y="33798"/>
                </a:lnTo>
                <a:lnTo>
                  <a:pt x="29715" y="30169"/>
                </a:lnTo>
                <a:lnTo>
                  <a:pt x="33344" y="26993"/>
                </a:lnTo>
                <a:lnTo>
                  <a:pt x="37200" y="23590"/>
                </a:lnTo>
                <a:lnTo>
                  <a:pt x="41283" y="20642"/>
                </a:lnTo>
                <a:lnTo>
                  <a:pt x="45139" y="17693"/>
                </a:lnTo>
                <a:lnTo>
                  <a:pt x="49449" y="14971"/>
                </a:lnTo>
                <a:lnTo>
                  <a:pt x="53532" y="12476"/>
                </a:lnTo>
                <a:lnTo>
                  <a:pt x="57842" y="10434"/>
                </a:lnTo>
                <a:lnTo>
                  <a:pt x="62605" y="8393"/>
                </a:lnTo>
                <a:lnTo>
                  <a:pt x="67142" y="6578"/>
                </a:lnTo>
                <a:lnTo>
                  <a:pt x="72132" y="4764"/>
                </a:lnTo>
                <a:lnTo>
                  <a:pt x="77122" y="3403"/>
                </a:lnTo>
                <a:lnTo>
                  <a:pt x="81886" y="2268"/>
                </a:lnTo>
                <a:lnTo>
                  <a:pt x="86876" y="1361"/>
                </a:lnTo>
                <a:lnTo>
                  <a:pt x="92093" y="681"/>
                </a:lnTo>
                <a:lnTo>
                  <a:pt x="97310" y="454"/>
                </a:lnTo>
                <a:lnTo>
                  <a:pt x="10252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4" name="KSO_Shape"/>
          <p:cNvSpPr/>
          <p:nvPr/>
        </p:nvSpPr>
        <p:spPr bwMode="auto">
          <a:xfrm>
            <a:off x="7729538" y="2478088"/>
            <a:ext cx="422275" cy="427037"/>
          </a:xfrm>
          <a:custGeom>
            <a:avLst/>
            <a:gdLst>
              <a:gd name="T0" fmla="*/ 2147483646 w 5438"/>
              <a:gd name="T1" fmla="*/ 0 h 5494"/>
              <a:gd name="T2" fmla="*/ 0 w 5438"/>
              <a:gd name="T3" fmla="*/ 2147483646 h 5494"/>
              <a:gd name="T4" fmla="*/ 2147483646 w 5438"/>
              <a:gd name="T5" fmla="*/ 2147483646 h 5494"/>
              <a:gd name="T6" fmla="*/ 2147483646 w 5438"/>
              <a:gd name="T7" fmla="*/ 2147483646 h 5494"/>
              <a:gd name="T8" fmla="*/ 2147483646 w 5438"/>
              <a:gd name="T9" fmla="*/ 2147483646 h 5494"/>
              <a:gd name="T10" fmla="*/ 2147483646 w 5438"/>
              <a:gd name="T11" fmla="*/ 2147483646 h 5494"/>
              <a:gd name="T12" fmla="*/ 2147483646 w 5438"/>
              <a:gd name="T13" fmla="*/ 2147483646 h 5494"/>
              <a:gd name="T14" fmla="*/ 2147483646 w 5438"/>
              <a:gd name="T15" fmla="*/ 2147483646 h 5494"/>
              <a:gd name="T16" fmla="*/ 2147483646 w 5438"/>
              <a:gd name="T17" fmla="*/ 2147483646 h 5494"/>
              <a:gd name="T18" fmla="*/ 2147483646 w 5438"/>
              <a:gd name="T19" fmla="*/ 2147483646 h 5494"/>
              <a:gd name="T20" fmla="*/ 2147483646 w 5438"/>
              <a:gd name="T21" fmla="*/ 2147483646 h 5494"/>
              <a:gd name="T22" fmla="*/ 2147483646 w 5438"/>
              <a:gd name="T23" fmla="*/ 2147483646 h 5494"/>
              <a:gd name="T24" fmla="*/ 2147483646 w 5438"/>
              <a:gd name="T25" fmla="*/ 2147483646 h 5494"/>
              <a:gd name="T26" fmla="*/ 2147483646 w 5438"/>
              <a:gd name="T27" fmla="*/ 2147483646 h 5494"/>
              <a:gd name="T28" fmla="*/ 2147483646 w 5438"/>
              <a:gd name="T29" fmla="*/ 2147483646 h 5494"/>
              <a:gd name="T30" fmla="*/ 2147483646 w 5438"/>
              <a:gd name="T31" fmla="*/ 2147483646 h 5494"/>
              <a:gd name="T32" fmla="*/ 2147483646 w 5438"/>
              <a:gd name="T33" fmla="*/ 2147483646 h 5494"/>
              <a:gd name="T34" fmla="*/ 2147483646 w 5438"/>
              <a:gd name="T35" fmla="*/ 2147483646 h 5494"/>
              <a:gd name="T36" fmla="*/ 2147483646 w 5438"/>
              <a:gd name="T37" fmla="*/ 2147483646 h 5494"/>
              <a:gd name="T38" fmla="*/ 2147483646 w 5438"/>
              <a:gd name="T39" fmla="*/ 2147483646 h 5494"/>
              <a:gd name="T40" fmla="*/ 2147483646 w 5438"/>
              <a:gd name="T41" fmla="*/ 2147483646 h 5494"/>
              <a:gd name="T42" fmla="*/ 2147483646 w 5438"/>
              <a:gd name="T43" fmla="*/ 2147483646 h 5494"/>
              <a:gd name="T44" fmla="*/ 2147483646 w 5438"/>
              <a:gd name="T45" fmla="*/ 2147483646 h 5494"/>
              <a:gd name="T46" fmla="*/ 2147483646 w 5438"/>
              <a:gd name="T47" fmla="*/ 2147483646 h 5494"/>
              <a:gd name="T48" fmla="*/ 2147483646 w 5438"/>
              <a:gd name="T49" fmla="*/ 2147483646 h 5494"/>
              <a:gd name="T50" fmla="*/ 2147483646 w 5438"/>
              <a:gd name="T51" fmla="*/ 2147483646 h 5494"/>
              <a:gd name="T52" fmla="*/ 2147483646 w 5438"/>
              <a:gd name="T53" fmla="*/ 2147483646 h 5494"/>
              <a:gd name="T54" fmla="*/ 2147483646 w 5438"/>
              <a:gd name="T55" fmla="*/ 2147483646 h 5494"/>
              <a:gd name="T56" fmla="*/ 2147483646 w 5438"/>
              <a:gd name="T57" fmla="*/ 2147483646 h 5494"/>
              <a:gd name="T58" fmla="*/ 2147483646 w 5438"/>
              <a:gd name="T59" fmla="*/ 2147483646 h 5494"/>
              <a:gd name="T60" fmla="*/ 2147483646 w 5438"/>
              <a:gd name="T61" fmla="*/ 2147483646 h 5494"/>
              <a:gd name="T62" fmla="*/ 2147483646 w 5438"/>
              <a:gd name="T63" fmla="*/ 2147483646 h 5494"/>
              <a:gd name="T64" fmla="*/ 2147483646 w 5438"/>
              <a:gd name="T65" fmla="*/ 2147483646 h 5494"/>
              <a:gd name="T66" fmla="*/ 2147483646 w 5438"/>
              <a:gd name="T67" fmla="*/ 2147483646 h 5494"/>
              <a:gd name="T68" fmla="*/ 2147483646 w 5438"/>
              <a:gd name="T69" fmla="*/ 2147483646 h 5494"/>
              <a:gd name="T70" fmla="*/ 2147483646 w 5438"/>
              <a:gd name="T71" fmla="*/ 2147483646 h 5494"/>
              <a:gd name="T72" fmla="*/ 2147483646 w 5438"/>
              <a:gd name="T73" fmla="*/ 2147483646 h 5494"/>
              <a:gd name="T74" fmla="*/ 2147483646 w 5438"/>
              <a:gd name="T75" fmla="*/ 2147483646 h 5494"/>
              <a:gd name="T76" fmla="*/ 2147483646 w 5438"/>
              <a:gd name="T77" fmla="*/ 2147483646 h 5494"/>
              <a:gd name="T78" fmla="*/ 2147483646 w 5438"/>
              <a:gd name="T79" fmla="*/ 2147483646 h 5494"/>
              <a:gd name="T80" fmla="*/ 2147483646 w 5438"/>
              <a:gd name="T81" fmla="*/ 2147483646 h 5494"/>
              <a:gd name="T82" fmla="*/ 2147483646 w 5438"/>
              <a:gd name="T83" fmla="*/ 2147483646 h 5494"/>
              <a:gd name="T84" fmla="*/ 2147483646 w 5438"/>
              <a:gd name="T85" fmla="*/ 2147483646 h 5494"/>
              <a:gd name="T86" fmla="*/ 2147483646 w 5438"/>
              <a:gd name="T87" fmla="*/ 2147483646 h 5494"/>
              <a:gd name="T88" fmla="*/ 2147483646 w 5438"/>
              <a:gd name="T89" fmla="*/ 2147483646 h 5494"/>
              <a:gd name="T90" fmla="*/ 2147483646 w 5438"/>
              <a:gd name="T91" fmla="*/ 2147483646 h 5494"/>
              <a:gd name="T92" fmla="*/ 2147483646 w 5438"/>
              <a:gd name="T93" fmla="*/ 2147483646 h 5494"/>
              <a:gd name="T94" fmla="*/ 2147483646 w 5438"/>
              <a:gd name="T95" fmla="*/ 2147483646 h 5494"/>
              <a:gd name="T96" fmla="*/ 2147483646 w 5438"/>
              <a:gd name="T97" fmla="*/ 2147483646 h 5494"/>
              <a:gd name="T98" fmla="*/ 2147483646 w 5438"/>
              <a:gd name="T99" fmla="*/ 2147483646 h 5494"/>
              <a:gd name="T100" fmla="*/ 2147483646 w 5438"/>
              <a:gd name="T101" fmla="*/ 2147483646 h 5494"/>
              <a:gd name="T102" fmla="*/ 2147483646 w 5438"/>
              <a:gd name="T103" fmla="*/ 2147483646 h 5494"/>
              <a:gd name="T104" fmla="*/ 2147483646 w 5438"/>
              <a:gd name="T105" fmla="*/ 2147483646 h 5494"/>
              <a:gd name="T106" fmla="*/ 2147483646 w 5438"/>
              <a:gd name="T107" fmla="*/ 2147483646 h 5494"/>
              <a:gd name="T108" fmla="*/ 2147483646 w 5438"/>
              <a:gd name="T109" fmla="*/ 2147483646 h 5494"/>
              <a:gd name="T110" fmla="*/ 2147483646 w 5438"/>
              <a:gd name="T111" fmla="*/ 2147483646 h 5494"/>
              <a:gd name="T112" fmla="*/ 2147483646 w 5438"/>
              <a:gd name="T113" fmla="*/ 2147483646 h 5494"/>
              <a:gd name="T114" fmla="*/ 2147483646 w 5438"/>
              <a:gd name="T115" fmla="*/ 2147483646 h 5494"/>
              <a:gd name="T116" fmla="*/ 2147483646 w 5438"/>
              <a:gd name="T117" fmla="*/ 2147483646 h 5494"/>
              <a:gd name="T118" fmla="*/ 2147483646 w 5438"/>
              <a:gd name="T119" fmla="*/ 2147483646 h 5494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5438" h="5494">
                <a:moveTo>
                  <a:pt x="2825" y="454"/>
                </a:moveTo>
                <a:lnTo>
                  <a:pt x="2825" y="0"/>
                </a:lnTo>
                <a:lnTo>
                  <a:pt x="2514" y="0"/>
                </a:lnTo>
                <a:lnTo>
                  <a:pt x="2514" y="454"/>
                </a:lnTo>
                <a:lnTo>
                  <a:pt x="0" y="454"/>
                </a:lnTo>
                <a:lnTo>
                  <a:pt x="0" y="1259"/>
                </a:lnTo>
                <a:lnTo>
                  <a:pt x="276" y="1259"/>
                </a:lnTo>
                <a:lnTo>
                  <a:pt x="276" y="4295"/>
                </a:lnTo>
                <a:lnTo>
                  <a:pt x="2197" y="4295"/>
                </a:lnTo>
                <a:lnTo>
                  <a:pt x="1028" y="5252"/>
                </a:lnTo>
                <a:lnTo>
                  <a:pt x="1225" y="5494"/>
                </a:lnTo>
                <a:lnTo>
                  <a:pt x="2689" y="4295"/>
                </a:lnTo>
                <a:lnTo>
                  <a:pt x="2699" y="4295"/>
                </a:lnTo>
                <a:lnTo>
                  <a:pt x="4163" y="5494"/>
                </a:lnTo>
                <a:lnTo>
                  <a:pt x="4360" y="5252"/>
                </a:lnTo>
                <a:lnTo>
                  <a:pt x="3192" y="4295"/>
                </a:lnTo>
                <a:lnTo>
                  <a:pt x="5105" y="4295"/>
                </a:lnTo>
                <a:lnTo>
                  <a:pt x="5105" y="1259"/>
                </a:lnTo>
                <a:lnTo>
                  <a:pt x="5438" y="1259"/>
                </a:lnTo>
                <a:lnTo>
                  <a:pt x="5438" y="454"/>
                </a:lnTo>
                <a:lnTo>
                  <a:pt x="2825" y="454"/>
                </a:lnTo>
                <a:close/>
                <a:moveTo>
                  <a:pt x="4793" y="3983"/>
                </a:moveTo>
                <a:lnTo>
                  <a:pt x="587" y="3983"/>
                </a:lnTo>
                <a:lnTo>
                  <a:pt x="587" y="1259"/>
                </a:lnTo>
                <a:lnTo>
                  <a:pt x="4793" y="1259"/>
                </a:lnTo>
                <a:lnTo>
                  <a:pt x="4793" y="3983"/>
                </a:lnTo>
                <a:close/>
                <a:moveTo>
                  <a:pt x="1611" y="3281"/>
                </a:moveTo>
                <a:lnTo>
                  <a:pt x="1611" y="2471"/>
                </a:lnTo>
                <a:lnTo>
                  <a:pt x="2422" y="2471"/>
                </a:lnTo>
                <a:lnTo>
                  <a:pt x="2420" y="2429"/>
                </a:lnTo>
                <a:lnTo>
                  <a:pt x="2417" y="2388"/>
                </a:lnTo>
                <a:lnTo>
                  <a:pt x="2412" y="2347"/>
                </a:lnTo>
                <a:lnTo>
                  <a:pt x="2405" y="2308"/>
                </a:lnTo>
                <a:lnTo>
                  <a:pt x="2396" y="2268"/>
                </a:lnTo>
                <a:lnTo>
                  <a:pt x="2385" y="2230"/>
                </a:lnTo>
                <a:lnTo>
                  <a:pt x="2373" y="2192"/>
                </a:lnTo>
                <a:lnTo>
                  <a:pt x="2358" y="2156"/>
                </a:lnTo>
                <a:lnTo>
                  <a:pt x="2341" y="2120"/>
                </a:lnTo>
                <a:lnTo>
                  <a:pt x="2324" y="2085"/>
                </a:lnTo>
                <a:lnTo>
                  <a:pt x="2304" y="2051"/>
                </a:lnTo>
                <a:lnTo>
                  <a:pt x="2284" y="2018"/>
                </a:lnTo>
                <a:lnTo>
                  <a:pt x="2260" y="1986"/>
                </a:lnTo>
                <a:lnTo>
                  <a:pt x="2237" y="1956"/>
                </a:lnTo>
                <a:lnTo>
                  <a:pt x="2210" y="1926"/>
                </a:lnTo>
                <a:lnTo>
                  <a:pt x="2184" y="1898"/>
                </a:lnTo>
                <a:lnTo>
                  <a:pt x="2156" y="1871"/>
                </a:lnTo>
                <a:lnTo>
                  <a:pt x="2126" y="1846"/>
                </a:lnTo>
                <a:lnTo>
                  <a:pt x="2096" y="1822"/>
                </a:lnTo>
                <a:lnTo>
                  <a:pt x="2064" y="1799"/>
                </a:lnTo>
                <a:lnTo>
                  <a:pt x="2031" y="1778"/>
                </a:lnTo>
                <a:lnTo>
                  <a:pt x="1997" y="1759"/>
                </a:lnTo>
                <a:lnTo>
                  <a:pt x="1962" y="1741"/>
                </a:lnTo>
                <a:lnTo>
                  <a:pt x="1926" y="1724"/>
                </a:lnTo>
                <a:lnTo>
                  <a:pt x="1890" y="1710"/>
                </a:lnTo>
                <a:lnTo>
                  <a:pt x="1852" y="1697"/>
                </a:lnTo>
                <a:lnTo>
                  <a:pt x="1814" y="1686"/>
                </a:lnTo>
                <a:lnTo>
                  <a:pt x="1774" y="1677"/>
                </a:lnTo>
                <a:lnTo>
                  <a:pt x="1735" y="1670"/>
                </a:lnTo>
                <a:lnTo>
                  <a:pt x="1694" y="1665"/>
                </a:lnTo>
                <a:lnTo>
                  <a:pt x="1653" y="1662"/>
                </a:lnTo>
                <a:lnTo>
                  <a:pt x="1611" y="1660"/>
                </a:lnTo>
                <a:lnTo>
                  <a:pt x="1569" y="1662"/>
                </a:lnTo>
                <a:lnTo>
                  <a:pt x="1528" y="1665"/>
                </a:lnTo>
                <a:lnTo>
                  <a:pt x="1487" y="1670"/>
                </a:lnTo>
                <a:lnTo>
                  <a:pt x="1448" y="1677"/>
                </a:lnTo>
                <a:lnTo>
                  <a:pt x="1408" y="1686"/>
                </a:lnTo>
                <a:lnTo>
                  <a:pt x="1369" y="1697"/>
                </a:lnTo>
                <a:lnTo>
                  <a:pt x="1332" y="1710"/>
                </a:lnTo>
                <a:lnTo>
                  <a:pt x="1295" y="1724"/>
                </a:lnTo>
                <a:lnTo>
                  <a:pt x="1260" y="1741"/>
                </a:lnTo>
                <a:lnTo>
                  <a:pt x="1224" y="1759"/>
                </a:lnTo>
                <a:lnTo>
                  <a:pt x="1191" y="1778"/>
                </a:lnTo>
                <a:lnTo>
                  <a:pt x="1157" y="1799"/>
                </a:lnTo>
                <a:lnTo>
                  <a:pt x="1126" y="1822"/>
                </a:lnTo>
                <a:lnTo>
                  <a:pt x="1096" y="1846"/>
                </a:lnTo>
                <a:lnTo>
                  <a:pt x="1066" y="1871"/>
                </a:lnTo>
                <a:lnTo>
                  <a:pt x="1038" y="1898"/>
                </a:lnTo>
                <a:lnTo>
                  <a:pt x="1011" y="1926"/>
                </a:lnTo>
                <a:lnTo>
                  <a:pt x="986" y="1956"/>
                </a:lnTo>
                <a:lnTo>
                  <a:pt x="962" y="1986"/>
                </a:lnTo>
                <a:lnTo>
                  <a:pt x="939" y="2018"/>
                </a:lnTo>
                <a:lnTo>
                  <a:pt x="918" y="2051"/>
                </a:lnTo>
                <a:lnTo>
                  <a:pt x="899" y="2085"/>
                </a:lnTo>
                <a:lnTo>
                  <a:pt x="881" y="2120"/>
                </a:lnTo>
                <a:lnTo>
                  <a:pt x="864" y="2156"/>
                </a:lnTo>
                <a:lnTo>
                  <a:pt x="850" y="2192"/>
                </a:lnTo>
                <a:lnTo>
                  <a:pt x="837" y="2230"/>
                </a:lnTo>
                <a:lnTo>
                  <a:pt x="826" y="2268"/>
                </a:lnTo>
                <a:lnTo>
                  <a:pt x="817" y="2308"/>
                </a:lnTo>
                <a:lnTo>
                  <a:pt x="809" y="2347"/>
                </a:lnTo>
                <a:lnTo>
                  <a:pt x="804" y="2388"/>
                </a:lnTo>
                <a:lnTo>
                  <a:pt x="801" y="2429"/>
                </a:lnTo>
                <a:lnTo>
                  <a:pt x="800" y="2471"/>
                </a:lnTo>
                <a:lnTo>
                  <a:pt x="801" y="2513"/>
                </a:lnTo>
                <a:lnTo>
                  <a:pt x="804" y="2554"/>
                </a:lnTo>
                <a:lnTo>
                  <a:pt x="809" y="2595"/>
                </a:lnTo>
                <a:lnTo>
                  <a:pt x="817" y="2634"/>
                </a:lnTo>
                <a:lnTo>
                  <a:pt x="826" y="2674"/>
                </a:lnTo>
                <a:lnTo>
                  <a:pt x="837" y="2712"/>
                </a:lnTo>
                <a:lnTo>
                  <a:pt x="850" y="2750"/>
                </a:lnTo>
                <a:lnTo>
                  <a:pt x="864" y="2786"/>
                </a:lnTo>
                <a:lnTo>
                  <a:pt x="881" y="2822"/>
                </a:lnTo>
                <a:lnTo>
                  <a:pt x="899" y="2857"/>
                </a:lnTo>
                <a:lnTo>
                  <a:pt x="918" y="2891"/>
                </a:lnTo>
                <a:lnTo>
                  <a:pt x="939" y="2924"/>
                </a:lnTo>
                <a:lnTo>
                  <a:pt x="962" y="2956"/>
                </a:lnTo>
                <a:lnTo>
                  <a:pt x="986" y="2986"/>
                </a:lnTo>
                <a:lnTo>
                  <a:pt x="1011" y="3016"/>
                </a:lnTo>
                <a:lnTo>
                  <a:pt x="1038" y="3044"/>
                </a:lnTo>
                <a:lnTo>
                  <a:pt x="1066" y="3070"/>
                </a:lnTo>
                <a:lnTo>
                  <a:pt x="1096" y="3097"/>
                </a:lnTo>
                <a:lnTo>
                  <a:pt x="1126" y="3120"/>
                </a:lnTo>
                <a:lnTo>
                  <a:pt x="1157" y="3144"/>
                </a:lnTo>
                <a:lnTo>
                  <a:pt x="1191" y="3164"/>
                </a:lnTo>
                <a:lnTo>
                  <a:pt x="1224" y="3184"/>
                </a:lnTo>
                <a:lnTo>
                  <a:pt x="1260" y="3201"/>
                </a:lnTo>
                <a:lnTo>
                  <a:pt x="1295" y="3218"/>
                </a:lnTo>
                <a:lnTo>
                  <a:pt x="1332" y="3233"/>
                </a:lnTo>
                <a:lnTo>
                  <a:pt x="1369" y="3245"/>
                </a:lnTo>
                <a:lnTo>
                  <a:pt x="1408" y="3256"/>
                </a:lnTo>
                <a:lnTo>
                  <a:pt x="1448" y="3265"/>
                </a:lnTo>
                <a:lnTo>
                  <a:pt x="1487" y="3272"/>
                </a:lnTo>
                <a:lnTo>
                  <a:pt x="1528" y="3277"/>
                </a:lnTo>
                <a:lnTo>
                  <a:pt x="1569" y="3280"/>
                </a:lnTo>
                <a:lnTo>
                  <a:pt x="1611" y="3281"/>
                </a:lnTo>
                <a:close/>
                <a:moveTo>
                  <a:pt x="1838" y="3503"/>
                </a:moveTo>
                <a:lnTo>
                  <a:pt x="1838" y="3503"/>
                </a:lnTo>
                <a:lnTo>
                  <a:pt x="1881" y="3502"/>
                </a:lnTo>
                <a:lnTo>
                  <a:pt x="1921" y="3499"/>
                </a:lnTo>
                <a:lnTo>
                  <a:pt x="1962" y="3493"/>
                </a:lnTo>
                <a:lnTo>
                  <a:pt x="2002" y="3486"/>
                </a:lnTo>
                <a:lnTo>
                  <a:pt x="2041" y="3477"/>
                </a:lnTo>
                <a:lnTo>
                  <a:pt x="2080" y="3466"/>
                </a:lnTo>
                <a:lnTo>
                  <a:pt x="2117" y="3453"/>
                </a:lnTo>
                <a:lnTo>
                  <a:pt x="2154" y="3439"/>
                </a:lnTo>
                <a:lnTo>
                  <a:pt x="2190" y="3422"/>
                </a:lnTo>
                <a:lnTo>
                  <a:pt x="2225" y="3404"/>
                </a:lnTo>
                <a:lnTo>
                  <a:pt x="2259" y="3385"/>
                </a:lnTo>
                <a:lnTo>
                  <a:pt x="2292" y="3364"/>
                </a:lnTo>
                <a:lnTo>
                  <a:pt x="2323" y="3341"/>
                </a:lnTo>
                <a:lnTo>
                  <a:pt x="2355" y="3317"/>
                </a:lnTo>
                <a:lnTo>
                  <a:pt x="2384" y="3292"/>
                </a:lnTo>
                <a:lnTo>
                  <a:pt x="2411" y="3265"/>
                </a:lnTo>
                <a:lnTo>
                  <a:pt x="2439" y="3237"/>
                </a:lnTo>
                <a:lnTo>
                  <a:pt x="2464" y="3207"/>
                </a:lnTo>
                <a:lnTo>
                  <a:pt x="2488" y="3177"/>
                </a:lnTo>
                <a:lnTo>
                  <a:pt x="2511" y="3146"/>
                </a:lnTo>
                <a:lnTo>
                  <a:pt x="2532" y="3112"/>
                </a:lnTo>
                <a:lnTo>
                  <a:pt x="2551" y="3079"/>
                </a:lnTo>
                <a:lnTo>
                  <a:pt x="2570" y="3043"/>
                </a:lnTo>
                <a:lnTo>
                  <a:pt x="2586" y="3008"/>
                </a:lnTo>
                <a:lnTo>
                  <a:pt x="2600" y="2971"/>
                </a:lnTo>
                <a:lnTo>
                  <a:pt x="2612" y="2933"/>
                </a:lnTo>
                <a:lnTo>
                  <a:pt x="2623" y="2895"/>
                </a:lnTo>
                <a:lnTo>
                  <a:pt x="2633" y="2855"/>
                </a:lnTo>
                <a:lnTo>
                  <a:pt x="2640" y="2816"/>
                </a:lnTo>
                <a:lnTo>
                  <a:pt x="2645" y="2775"/>
                </a:lnTo>
                <a:lnTo>
                  <a:pt x="2648" y="2734"/>
                </a:lnTo>
                <a:lnTo>
                  <a:pt x="2649" y="2692"/>
                </a:lnTo>
                <a:lnTo>
                  <a:pt x="1838" y="2692"/>
                </a:lnTo>
                <a:lnTo>
                  <a:pt x="1838" y="3503"/>
                </a:lnTo>
                <a:close/>
                <a:moveTo>
                  <a:pt x="4318" y="1839"/>
                </a:moveTo>
                <a:lnTo>
                  <a:pt x="3281" y="1839"/>
                </a:lnTo>
                <a:lnTo>
                  <a:pt x="3281" y="2150"/>
                </a:lnTo>
                <a:lnTo>
                  <a:pt x="4318" y="2150"/>
                </a:lnTo>
                <a:lnTo>
                  <a:pt x="4318" y="1839"/>
                </a:lnTo>
                <a:close/>
                <a:moveTo>
                  <a:pt x="4318" y="2411"/>
                </a:moveTo>
                <a:lnTo>
                  <a:pt x="3281" y="2411"/>
                </a:lnTo>
                <a:lnTo>
                  <a:pt x="3281" y="2723"/>
                </a:lnTo>
                <a:lnTo>
                  <a:pt x="4318" y="2723"/>
                </a:lnTo>
                <a:lnTo>
                  <a:pt x="4318" y="2411"/>
                </a:lnTo>
                <a:close/>
                <a:moveTo>
                  <a:pt x="4318" y="2983"/>
                </a:moveTo>
                <a:lnTo>
                  <a:pt x="3281" y="2983"/>
                </a:lnTo>
                <a:lnTo>
                  <a:pt x="3281" y="3295"/>
                </a:lnTo>
                <a:lnTo>
                  <a:pt x="4318" y="3295"/>
                </a:lnTo>
                <a:lnTo>
                  <a:pt x="4318" y="298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5" name="KSO_Shape"/>
          <p:cNvSpPr/>
          <p:nvPr/>
        </p:nvSpPr>
        <p:spPr>
          <a:xfrm>
            <a:off x="9240838" y="2493963"/>
            <a:ext cx="412750" cy="395287"/>
          </a:xfrm>
          <a:custGeom>
            <a:avLst/>
            <a:gdLst/>
            <a:ahLst/>
            <a:cxnLst/>
            <a:rect l="l" t="t" r="r" b="b"/>
            <a:pathLst>
              <a:path w="1889279" h="1810503">
                <a:moveTo>
                  <a:pt x="1408636" y="1462945"/>
                </a:moveTo>
                <a:cubicBezTo>
                  <a:pt x="1471912" y="1494489"/>
                  <a:pt x="1528819" y="1532588"/>
                  <a:pt x="1575786" y="1578162"/>
                </a:cubicBezTo>
                <a:cubicBezTo>
                  <a:pt x="1467281" y="1672800"/>
                  <a:pt x="1335058" y="1742507"/>
                  <a:pt x="1188886" y="1779443"/>
                </a:cubicBezTo>
                <a:cubicBezTo>
                  <a:pt x="1278166" y="1700386"/>
                  <a:pt x="1353810" y="1592053"/>
                  <a:pt x="1408636" y="1462945"/>
                </a:cubicBezTo>
                <a:close/>
                <a:moveTo>
                  <a:pt x="494888" y="1445849"/>
                </a:moveTo>
                <a:cubicBezTo>
                  <a:pt x="556747" y="1590569"/>
                  <a:pt x="643865" y="1709702"/>
                  <a:pt x="747068" y="1790925"/>
                </a:cubicBezTo>
                <a:cubicBezTo>
                  <a:pt x="576321" y="1756303"/>
                  <a:pt x="422614" y="1677538"/>
                  <a:pt x="300900" y="1566189"/>
                </a:cubicBezTo>
                <a:cubicBezTo>
                  <a:pt x="355309" y="1517036"/>
                  <a:pt x="421005" y="1476420"/>
                  <a:pt x="494888" y="1445849"/>
                </a:cubicBezTo>
                <a:close/>
                <a:moveTo>
                  <a:pt x="900586" y="1355871"/>
                </a:moveTo>
                <a:lnTo>
                  <a:pt x="900586" y="1808904"/>
                </a:lnTo>
                <a:lnTo>
                  <a:pt x="884222" y="1808113"/>
                </a:lnTo>
                <a:cubicBezTo>
                  <a:pt x="745280" y="1742581"/>
                  <a:pt x="627378" y="1604992"/>
                  <a:pt x="551037" y="1423344"/>
                </a:cubicBezTo>
                <a:cubicBezTo>
                  <a:pt x="655969" y="1381011"/>
                  <a:pt x="774745" y="1357337"/>
                  <a:pt x="900586" y="1355871"/>
                </a:cubicBezTo>
                <a:close/>
                <a:moveTo>
                  <a:pt x="953521" y="1355186"/>
                </a:moveTo>
                <a:cubicBezTo>
                  <a:pt x="1099660" y="1356509"/>
                  <a:pt x="1236550" y="1386650"/>
                  <a:pt x="1354036" y="1440083"/>
                </a:cubicBezTo>
                <a:cubicBezTo>
                  <a:pt x="1283551" y="1605630"/>
                  <a:pt x="1178611" y="1734316"/>
                  <a:pt x="1054486" y="1804443"/>
                </a:cubicBezTo>
                <a:lnTo>
                  <a:pt x="953521" y="1810503"/>
                </a:lnTo>
                <a:close/>
                <a:moveTo>
                  <a:pt x="1517159" y="931303"/>
                </a:moveTo>
                <a:lnTo>
                  <a:pt x="1889279" y="931303"/>
                </a:lnTo>
                <a:cubicBezTo>
                  <a:pt x="1883282" y="1167646"/>
                  <a:pt x="1781715" y="1381244"/>
                  <a:pt x="1618873" y="1536894"/>
                </a:cubicBezTo>
                <a:cubicBezTo>
                  <a:pt x="1566437" y="1485571"/>
                  <a:pt x="1502786" y="1442774"/>
                  <a:pt x="1431939" y="1407715"/>
                </a:cubicBezTo>
                <a:cubicBezTo>
                  <a:pt x="1485774" y="1266553"/>
                  <a:pt x="1516428" y="1104135"/>
                  <a:pt x="1517159" y="931303"/>
                </a:cubicBezTo>
                <a:close/>
                <a:moveTo>
                  <a:pt x="953521" y="931303"/>
                </a:moveTo>
                <a:lnTo>
                  <a:pt x="1456842" y="931303"/>
                </a:lnTo>
                <a:cubicBezTo>
                  <a:pt x="1456123" y="1096196"/>
                  <a:pt x="1427268" y="1250986"/>
                  <a:pt x="1375819" y="1384691"/>
                </a:cubicBezTo>
                <a:cubicBezTo>
                  <a:pt x="1251537" y="1327928"/>
                  <a:pt x="1107288" y="1296191"/>
                  <a:pt x="953521" y="1294902"/>
                </a:cubicBezTo>
                <a:close/>
                <a:moveTo>
                  <a:pt x="448568" y="931303"/>
                </a:moveTo>
                <a:lnTo>
                  <a:pt x="900586" y="931303"/>
                </a:lnTo>
                <a:lnTo>
                  <a:pt x="900586" y="1295603"/>
                </a:lnTo>
                <a:cubicBezTo>
                  <a:pt x="766605" y="1297053"/>
                  <a:pt x="640053" y="1322469"/>
                  <a:pt x="528061" y="1368046"/>
                </a:cubicBezTo>
                <a:cubicBezTo>
                  <a:pt x="478984" y="1238632"/>
                  <a:pt x="450499" y="1089843"/>
                  <a:pt x="448568" y="931303"/>
                </a:cubicBezTo>
                <a:close/>
                <a:moveTo>
                  <a:pt x="0" y="931303"/>
                </a:moveTo>
                <a:lnTo>
                  <a:pt x="388264" y="931303"/>
                </a:lnTo>
                <a:cubicBezTo>
                  <a:pt x="390220" y="1097785"/>
                  <a:pt x="420532" y="1254193"/>
                  <a:pt x="473139" y="1390578"/>
                </a:cubicBezTo>
                <a:cubicBezTo>
                  <a:pt x="391203" y="1423988"/>
                  <a:pt x="318506" y="1469260"/>
                  <a:pt x="258353" y="1524144"/>
                </a:cubicBezTo>
                <a:cubicBezTo>
                  <a:pt x="102364" y="1370026"/>
                  <a:pt x="5849" y="1161456"/>
                  <a:pt x="0" y="931303"/>
                </a:cubicBezTo>
                <a:close/>
                <a:moveTo>
                  <a:pt x="536834" y="421694"/>
                </a:moveTo>
                <a:cubicBezTo>
                  <a:pt x="646682" y="464986"/>
                  <a:pt x="770110" y="489176"/>
                  <a:pt x="900586" y="490537"/>
                </a:cubicBezTo>
                <a:lnTo>
                  <a:pt x="900586" y="875390"/>
                </a:lnTo>
                <a:lnTo>
                  <a:pt x="448805" y="875390"/>
                </a:lnTo>
                <a:cubicBezTo>
                  <a:pt x="451150" y="709592"/>
                  <a:pt x="482649" y="554587"/>
                  <a:pt x="536834" y="421694"/>
                </a:cubicBezTo>
                <a:close/>
                <a:moveTo>
                  <a:pt x="1356131" y="409527"/>
                </a:moveTo>
                <a:cubicBezTo>
                  <a:pt x="1415590" y="544412"/>
                  <a:pt x="1451132" y="703874"/>
                  <a:pt x="1455052" y="875390"/>
                </a:cubicBezTo>
                <a:lnTo>
                  <a:pt x="953521" y="875390"/>
                </a:lnTo>
                <a:lnTo>
                  <a:pt x="953521" y="491238"/>
                </a:lnTo>
                <a:cubicBezTo>
                  <a:pt x="1099303" y="490092"/>
                  <a:pt x="1236528" y="461431"/>
                  <a:pt x="1356131" y="409527"/>
                </a:cubicBezTo>
                <a:close/>
                <a:moveTo>
                  <a:pt x="271202" y="273767"/>
                </a:moveTo>
                <a:cubicBezTo>
                  <a:pt x="330895" y="324894"/>
                  <a:pt x="401533" y="367494"/>
                  <a:pt x="480768" y="398692"/>
                </a:cubicBezTo>
                <a:cubicBezTo>
                  <a:pt x="424147" y="539118"/>
                  <a:pt x="390867" y="701724"/>
                  <a:pt x="388496" y="875390"/>
                </a:cubicBezTo>
                <a:lnTo>
                  <a:pt x="238" y="875390"/>
                </a:lnTo>
                <a:cubicBezTo>
                  <a:pt x="7162" y="640451"/>
                  <a:pt x="108645" y="428248"/>
                  <a:pt x="271202" y="273767"/>
                </a:cubicBezTo>
                <a:close/>
                <a:moveTo>
                  <a:pt x="1605567" y="261436"/>
                </a:moveTo>
                <a:cubicBezTo>
                  <a:pt x="1775300" y="417133"/>
                  <a:pt x="1881942" y="634296"/>
                  <a:pt x="1889035" y="875390"/>
                </a:cubicBezTo>
                <a:lnTo>
                  <a:pt x="1515364" y="875390"/>
                </a:lnTo>
                <a:cubicBezTo>
                  <a:pt x="1511419" y="696081"/>
                  <a:pt x="1474168" y="529014"/>
                  <a:pt x="1413107" y="386152"/>
                </a:cubicBezTo>
                <a:cubicBezTo>
                  <a:pt x="1485941" y="353453"/>
                  <a:pt x="1551126" y="311628"/>
                  <a:pt x="1605567" y="261436"/>
                </a:cubicBezTo>
                <a:close/>
                <a:moveTo>
                  <a:pt x="748157" y="19413"/>
                </a:moveTo>
                <a:cubicBezTo>
                  <a:pt x="649482" y="96557"/>
                  <a:pt x="565491" y="208310"/>
                  <a:pt x="504779" y="344256"/>
                </a:cubicBezTo>
                <a:cubicBezTo>
                  <a:pt x="432706" y="315858"/>
                  <a:pt x="368354" y="277545"/>
                  <a:pt x="313920" y="231604"/>
                </a:cubicBezTo>
                <a:cubicBezTo>
                  <a:pt x="434240" y="127070"/>
                  <a:pt x="583275" y="52667"/>
                  <a:pt x="748157" y="19413"/>
                </a:cubicBezTo>
                <a:close/>
                <a:moveTo>
                  <a:pt x="1137621" y="18543"/>
                </a:moveTo>
                <a:cubicBezTo>
                  <a:pt x="1297904" y="50310"/>
                  <a:pt x="1443338" y="120918"/>
                  <a:pt x="1562575" y="219802"/>
                </a:cubicBezTo>
                <a:cubicBezTo>
                  <a:pt x="1512842" y="265093"/>
                  <a:pt x="1453308" y="302843"/>
                  <a:pt x="1386970" y="332857"/>
                </a:cubicBezTo>
                <a:cubicBezTo>
                  <a:pt x="1323718" y="199817"/>
                  <a:pt x="1237626" y="91674"/>
                  <a:pt x="1137621" y="18543"/>
                </a:cubicBezTo>
                <a:close/>
                <a:moveTo>
                  <a:pt x="900586" y="1702"/>
                </a:moveTo>
                <a:lnTo>
                  <a:pt x="900586" y="430269"/>
                </a:lnTo>
                <a:cubicBezTo>
                  <a:pt x="778345" y="428899"/>
                  <a:pt x="662774" y="406468"/>
                  <a:pt x="560047" y="366408"/>
                </a:cubicBezTo>
                <a:cubicBezTo>
                  <a:pt x="637783" y="193348"/>
                  <a:pt x="753999" y="63227"/>
                  <a:pt x="890213" y="2203"/>
                </a:cubicBezTo>
                <a:close/>
                <a:moveTo>
                  <a:pt x="953521" y="0"/>
                </a:moveTo>
                <a:lnTo>
                  <a:pt x="981035" y="1330"/>
                </a:lnTo>
                <a:cubicBezTo>
                  <a:pt x="1124068" y="53565"/>
                  <a:pt x="1247786" y="180867"/>
                  <a:pt x="1332000" y="354889"/>
                </a:cubicBezTo>
                <a:cubicBezTo>
                  <a:pt x="1219743" y="403080"/>
                  <a:pt x="1090709" y="429800"/>
                  <a:pt x="953521" y="430954"/>
                </a:cubicBezTo>
                <a:close/>
              </a:path>
            </a:pathLst>
          </a:custGeom>
          <a:solidFill>
            <a:srgbClr val="FFFFFF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6" name="矩形 25"/>
          <p:cNvSpPr>
            <a:spLocks noChangeArrowheads="1"/>
          </p:cNvSpPr>
          <p:nvPr/>
        </p:nvSpPr>
        <p:spPr bwMode="auto">
          <a:xfrm>
            <a:off x="2017713" y="4905375"/>
            <a:ext cx="8134350" cy="687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en-US" altLang="zh-CN" sz="1600">
                <a:solidFill>
                  <a:srgbClr val="4E4E4E"/>
                </a:solidFill>
                <a:latin typeface="宋体" panose="02010600030101010101" pitchFamily="2" charset="-122"/>
              </a:rPr>
              <a:t>zero</a:t>
            </a:r>
            <a:r>
              <a:rPr lang="zh-CN" altLang="en-US" sz="1600">
                <a:solidFill>
                  <a:srgbClr val="4E4E4E"/>
                </a:solidFill>
                <a:latin typeface="宋体" panose="02010600030101010101" pitchFamily="2" charset="-122"/>
              </a:rPr>
              <a:t>极简主义设计，极致简约风潮流所向，通用设计，完美兼容，打造最实用，最具个性的演示方案，让你的演示卓越非凡。</a:t>
            </a:r>
            <a:endParaRPr lang="en-US" altLang="zh-CN" sz="1600">
              <a:solidFill>
                <a:srgbClr val="4E4E4E"/>
              </a:solidFill>
              <a:latin typeface="宋体" panose="02010600030101010101" pitchFamily="2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2039938" y="4637088"/>
            <a:ext cx="8112125" cy="46037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21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/>
      <p:bldP spid="17" grpId="0"/>
      <p:bldP spid="18" grpId="0"/>
      <p:bldP spid="19" grpId="0"/>
      <p:bldP spid="20" grpId="0"/>
      <p:bldP spid="26" grpId="0"/>
      <p:bldP spid="2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71895" y="122494"/>
            <a:ext cx="3775393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请在此处输入您的标题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MH_Number_1"/>
          <p:cNvSpPr/>
          <p:nvPr>
            <p:custDataLst>
              <p:tags r:id="rId1"/>
            </p:custDataLst>
          </p:nvPr>
        </p:nvSpPr>
        <p:spPr>
          <a:xfrm>
            <a:off x="124880" y="92443"/>
            <a:ext cx="616535" cy="616535"/>
          </a:xfrm>
          <a:prstGeom prst="ellipse">
            <a:avLst/>
          </a:prstGeom>
          <a:solidFill>
            <a:schemeClr val="accent4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sz="2800" dirty="0">
                <a:solidFill>
                  <a:srgbClr val="30303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endParaRPr lang="zh-CN" altLang="en-US" sz="2800" dirty="0">
              <a:solidFill>
                <a:srgbClr val="30303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857745" y="657816"/>
            <a:ext cx="3566935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ardrop 7"/>
          <p:cNvSpPr/>
          <p:nvPr/>
        </p:nvSpPr>
        <p:spPr>
          <a:xfrm rot="16200000">
            <a:off x="3271838" y="3381375"/>
            <a:ext cx="1587500" cy="1587500"/>
          </a:xfrm>
          <a:prstGeom prst="teardrop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36000" tIns="36000" rIns="10800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th-TH" sz="3600" dirty="0">
              <a:latin typeface="宋体" panose="02010600030101010101" pitchFamily="2" charset="-122"/>
            </a:endParaRPr>
          </a:p>
        </p:txBody>
      </p:sp>
      <p:sp>
        <p:nvSpPr>
          <p:cNvPr id="8" name="Teardrop 10"/>
          <p:cNvSpPr/>
          <p:nvPr/>
        </p:nvSpPr>
        <p:spPr>
          <a:xfrm rot="10800000">
            <a:off x="3271838" y="2197100"/>
            <a:ext cx="1130300" cy="1128713"/>
          </a:xfrm>
          <a:prstGeom prst="teardrop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tIns="36000" rIns="3600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th-TH" sz="4000" dirty="0">
              <a:latin typeface="宋体" panose="02010600030101010101" pitchFamily="2" charset="-122"/>
            </a:endParaRPr>
          </a:p>
        </p:txBody>
      </p:sp>
      <p:sp>
        <p:nvSpPr>
          <p:cNvPr id="9" name="Teardrop 6"/>
          <p:cNvSpPr/>
          <p:nvPr/>
        </p:nvSpPr>
        <p:spPr>
          <a:xfrm>
            <a:off x="2087563" y="3381375"/>
            <a:ext cx="1128712" cy="1130300"/>
          </a:xfrm>
          <a:prstGeom prst="teardrop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72000" rIns="10800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th-TH" sz="3600" dirty="0">
              <a:latin typeface="宋体" panose="02010600030101010101" pitchFamily="2" charset="-122"/>
            </a:endParaRPr>
          </a:p>
        </p:txBody>
      </p:sp>
      <p:sp>
        <p:nvSpPr>
          <p:cNvPr id="10" name="Teardrop 8"/>
          <p:cNvSpPr/>
          <p:nvPr/>
        </p:nvSpPr>
        <p:spPr>
          <a:xfrm rot="5400000">
            <a:off x="2081213" y="2208213"/>
            <a:ext cx="1128712" cy="1128712"/>
          </a:xfrm>
          <a:prstGeom prst="teardrop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108000" tIns="36000" r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th-TH" sz="3600" dirty="0">
              <a:latin typeface="宋体" panose="02010600030101010101" pitchFamily="2" charset="-122"/>
            </a:endParaRPr>
          </a:p>
        </p:txBody>
      </p:sp>
      <p:sp>
        <p:nvSpPr>
          <p:cNvPr id="11" name="Freeform 52"/>
          <p:cNvSpPr>
            <a:spLocks noEditPoints="1"/>
          </p:cNvSpPr>
          <p:nvPr/>
        </p:nvSpPr>
        <p:spPr bwMode="auto">
          <a:xfrm>
            <a:off x="2419350" y="3667125"/>
            <a:ext cx="465138" cy="500063"/>
          </a:xfrm>
          <a:custGeom>
            <a:avLst/>
            <a:gdLst>
              <a:gd name="T0" fmla="*/ 2147483646 w 67"/>
              <a:gd name="T1" fmla="*/ 2147483646 h 72"/>
              <a:gd name="T2" fmla="*/ 2147483646 w 67"/>
              <a:gd name="T3" fmla="*/ 2147483646 h 72"/>
              <a:gd name="T4" fmla="*/ 2147483646 w 67"/>
              <a:gd name="T5" fmla="*/ 2147483646 h 72"/>
              <a:gd name="T6" fmla="*/ 0 w 67"/>
              <a:gd name="T7" fmla="*/ 2147483646 h 72"/>
              <a:gd name="T8" fmla="*/ 0 w 67"/>
              <a:gd name="T9" fmla="*/ 2147483646 h 72"/>
              <a:gd name="T10" fmla="*/ 2147483646 w 67"/>
              <a:gd name="T11" fmla="*/ 2147483646 h 72"/>
              <a:gd name="T12" fmla="*/ 2147483646 w 67"/>
              <a:gd name="T13" fmla="*/ 2147483646 h 72"/>
              <a:gd name="T14" fmla="*/ 2147483646 w 67"/>
              <a:gd name="T15" fmla="*/ 2147483646 h 72"/>
              <a:gd name="T16" fmla="*/ 2147483646 w 67"/>
              <a:gd name="T17" fmla="*/ 0 h 72"/>
              <a:gd name="T18" fmla="*/ 2147483646 w 67"/>
              <a:gd name="T19" fmla="*/ 0 h 72"/>
              <a:gd name="T20" fmla="*/ 2147483646 w 67"/>
              <a:gd name="T21" fmla="*/ 2147483646 h 72"/>
              <a:gd name="T22" fmla="*/ 2147483646 w 67"/>
              <a:gd name="T23" fmla="*/ 2147483646 h 72"/>
              <a:gd name="T24" fmla="*/ 2147483646 w 67"/>
              <a:gd name="T25" fmla="*/ 2147483646 h 72"/>
              <a:gd name="T26" fmla="*/ 2147483646 w 67"/>
              <a:gd name="T27" fmla="*/ 2147483646 h 72"/>
              <a:gd name="T28" fmla="*/ 2147483646 w 67"/>
              <a:gd name="T29" fmla="*/ 0 h 72"/>
              <a:gd name="T30" fmla="*/ 2147483646 w 67"/>
              <a:gd name="T31" fmla="*/ 0 h 72"/>
              <a:gd name="T32" fmla="*/ 2147483646 w 67"/>
              <a:gd name="T33" fmla="*/ 2147483646 h 72"/>
              <a:gd name="T34" fmla="*/ 2147483646 w 67"/>
              <a:gd name="T35" fmla="*/ 2147483646 h 72"/>
              <a:gd name="T36" fmla="*/ 2147483646 w 67"/>
              <a:gd name="T37" fmla="*/ 2147483646 h 72"/>
              <a:gd name="T38" fmla="*/ 2147483646 w 67"/>
              <a:gd name="T39" fmla="*/ 2147483646 h 72"/>
              <a:gd name="T40" fmla="*/ 2147483646 w 67"/>
              <a:gd name="T41" fmla="*/ 2147483646 h 72"/>
              <a:gd name="T42" fmla="*/ 2147483646 w 67"/>
              <a:gd name="T43" fmla="*/ 2147483646 h 72"/>
              <a:gd name="T44" fmla="*/ 2147483646 w 67"/>
              <a:gd name="T45" fmla="*/ 2147483646 h 72"/>
              <a:gd name="T46" fmla="*/ 2147483646 w 67"/>
              <a:gd name="T47" fmla="*/ 2147483646 h 72"/>
              <a:gd name="T48" fmla="*/ 2147483646 w 67"/>
              <a:gd name="T49" fmla="*/ 2147483646 h 72"/>
              <a:gd name="T50" fmla="*/ 2147483646 w 67"/>
              <a:gd name="T51" fmla="*/ 2147483646 h 72"/>
              <a:gd name="T52" fmla="*/ 2147483646 w 67"/>
              <a:gd name="T53" fmla="*/ 2147483646 h 72"/>
              <a:gd name="T54" fmla="*/ 2147483646 w 67"/>
              <a:gd name="T55" fmla="*/ 2147483646 h 72"/>
              <a:gd name="T56" fmla="*/ 2147483646 w 67"/>
              <a:gd name="T57" fmla="*/ 2147483646 h 72"/>
              <a:gd name="T58" fmla="*/ 2147483646 w 67"/>
              <a:gd name="T59" fmla="*/ 2147483646 h 72"/>
              <a:gd name="T60" fmla="*/ 2147483646 w 67"/>
              <a:gd name="T61" fmla="*/ 2147483646 h 72"/>
              <a:gd name="T62" fmla="*/ 2147483646 w 67"/>
              <a:gd name="T63" fmla="*/ 2147483646 h 72"/>
              <a:gd name="T64" fmla="*/ 2147483646 w 67"/>
              <a:gd name="T65" fmla="*/ 2147483646 h 72"/>
              <a:gd name="T66" fmla="*/ 2147483646 w 67"/>
              <a:gd name="T67" fmla="*/ 2147483646 h 72"/>
              <a:gd name="T68" fmla="*/ 2147483646 w 67"/>
              <a:gd name="T69" fmla="*/ 2147483646 h 72"/>
              <a:gd name="T70" fmla="*/ 2147483646 w 67"/>
              <a:gd name="T71" fmla="*/ 2147483646 h 72"/>
              <a:gd name="T72" fmla="*/ 2147483646 w 67"/>
              <a:gd name="T73" fmla="*/ 2147483646 h 72"/>
              <a:gd name="T74" fmla="*/ 2147483646 w 67"/>
              <a:gd name="T75" fmla="*/ 2147483646 h 72"/>
              <a:gd name="T76" fmla="*/ 2147483646 w 67"/>
              <a:gd name="T77" fmla="*/ 2147483646 h 72"/>
              <a:gd name="T78" fmla="*/ 2147483646 w 67"/>
              <a:gd name="T79" fmla="*/ 2147483646 h 72"/>
              <a:gd name="T80" fmla="*/ 2147483646 w 67"/>
              <a:gd name="T81" fmla="*/ 2147483646 h 72"/>
              <a:gd name="T82" fmla="*/ 2147483646 w 67"/>
              <a:gd name="T83" fmla="*/ 2147483646 h 72"/>
              <a:gd name="T84" fmla="*/ 2147483646 w 67"/>
              <a:gd name="T85" fmla="*/ 2147483646 h 72"/>
              <a:gd name="T86" fmla="*/ 2147483646 w 67"/>
              <a:gd name="T87" fmla="*/ 2147483646 h 72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67" h="72">
                <a:moveTo>
                  <a:pt x="67" y="67"/>
                </a:moveTo>
                <a:cubicBezTo>
                  <a:pt x="67" y="70"/>
                  <a:pt x="64" y="72"/>
                  <a:pt x="61" y="72"/>
                </a:cubicBezTo>
                <a:cubicBezTo>
                  <a:pt x="5" y="72"/>
                  <a:pt x="5" y="72"/>
                  <a:pt x="5" y="72"/>
                </a:cubicBezTo>
                <a:cubicBezTo>
                  <a:pt x="2" y="72"/>
                  <a:pt x="0" y="70"/>
                  <a:pt x="0" y="67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3"/>
                  <a:pt x="2" y="11"/>
                  <a:pt x="5" y="11"/>
                </a:cubicBezTo>
                <a:cubicBezTo>
                  <a:pt x="10" y="11"/>
                  <a:pt x="10" y="11"/>
                  <a:pt x="10" y="11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3"/>
                  <a:pt x="13" y="0"/>
                  <a:pt x="16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23" y="0"/>
                  <a:pt x="25" y="3"/>
                  <a:pt x="25" y="7"/>
                </a:cubicBezTo>
                <a:cubicBezTo>
                  <a:pt x="25" y="11"/>
                  <a:pt x="25" y="11"/>
                  <a:pt x="25" y="11"/>
                </a:cubicBezTo>
                <a:cubicBezTo>
                  <a:pt x="41" y="11"/>
                  <a:pt x="41" y="11"/>
                  <a:pt x="41" y="11"/>
                </a:cubicBezTo>
                <a:cubicBezTo>
                  <a:pt x="41" y="7"/>
                  <a:pt x="41" y="7"/>
                  <a:pt x="41" y="7"/>
                </a:cubicBezTo>
                <a:cubicBezTo>
                  <a:pt x="41" y="3"/>
                  <a:pt x="44" y="0"/>
                  <a:pt x="47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3" y="0"/>
                  <a:pt x="56" y="3"/>
                  <a:pt x="56" y="7"/>
                </a:cubicBezTo>
                <a:cubicBezTo>
                  <a:pt x="56" y="11"/>
                  <a:pt x="56" y="11"/>
                  <a:pt x="56" y="11"/>
                </a:cubicBezTo>
                <a:cubicBezTo>
                  <a:pt x="61" y="11"/>
                  <a:pt x="61" y="11"/>
                  <a:pt x="61" y="11"/>
                </a:cubicBezTo>
                <a:cubicBezTo>
                  <a:pt x="64" y="11"/>
                  <a:pt x="67" y="13"/>
                  <a:pt x="67" y="16"/>
                </a:cubicBezTo>
                <a:lnTo>
                  <a:pt x="67" y="67"/>
                </a:lnTo>
                <a:close/>
                <a:moveTo>
                  <a:pt x="61" y="67"/>
                </a:moveTo>
                <a:cubicBezTo>
                  <a:pt x="61" y="26"/>
                  <a:pt x="61" y="26"/>
                  <a:pt x="61" y="26"/>
                </a:cubicBezTo>
                <a:cubicBezTo>
                  <a:pt x="5" y="26"/>
                  <a:pt x="5" y="26"/>
                  <a:pt x="5" y="26"/>
                </a:cubicBezTo>
                <a:cubicBezTo>
                  <a:pt x="5" y="67"/>
                  <a:pt x="5" y="67"/>
                  <a:pt x="5" y="67"/>
                </a:cubicBezTo>
                <a:lnTo>
                  <a:pt x="61" y="67"/>
                </a:lnTo>
                <a:close/>
                <a:moveTo>
                  <a:pt x="20" y="7"/>
                </a:moveTo>
                <a:cubicBezTo>
                  <a:pt x="20" y="6"/>
                  <a:pt x="20" y="5"/>
                  <a:pt x="19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6"/>
                  <a:pt x="15" y="7"/>
                </a:cubicBezTo>
                <a:cubicBezTo>
                  <a:pt x="15" y="18"/>
                  <a:pt x="15" y="18"/>
                  <a:pt x="15" y="18"/>
                </a:cubicBezTo>
                <a:cubicBezTo>
                  <a:pt x="15" y="19"/>
                  <a:pt x="16" y="20"/>
                  <a:pt x="16" y="20"/>
                </a:cubicBezTo>
                <a:cubicBezTo>
                  <a:pt x="19" y="20"/>
                  <a:pt x="19" y="20"/>
                  <a:pt x="19" y="20"/>
                </a:cubicBezTo>
                <a:cubicBezTo>
                  <a:pt x="20" y="20"/>
                  <a:pt x="20" y="19"/>
                  <a:pt x="20" y="18"/>
                </a:cubicBezTo>
                <a:lnTo>
                  <a:pt x="20" y="7"/>
                </a:lnTo>
                <a:close/>
                <a:moveTo>
                  <a:pt x="51" y="7"/>
                </a:moveTo>
                <a:cubicBezTo>
                  <a:pt x="51" y="6"/>
                  <a:pt x="51" y="5"/>
                  <a:pt x="50" y="5"/>
                </a:cubicBezTo>
                <a:cubicBezTo>
                  <a:pt x="47" y="5"/>
                  <a:pt x="47" y="5"/>
                  <a:pt x="47" y="5"/>
                </a:cubicBezTo>
                <a:cubicBezTo>
                  <a:pt x="47" y="5"/>
                  <a:pt x="46" y="6"/>
                  <a:pt x="46" y="7"/>
                </a:cubicBezTo>
                <a:cubicBezTo>
                  <a:pt x="46" y="18"/>
                  <a:pt x="46" y="18"/>
                  <a:pt x="46" y="18"/>
                </a:cubicBezTo>
                <a:cubicBezTo>
                  <a:pt x="46" y="19"/>
                  <a:pt x="47" y="20"/>
                  <a:pt x="47" y="20"/>
                </a:cubicBezTo>
                <a:cubicBezTo>
                  <a:pt x="50" y="20"/>
                  <a:pt x="50" y="20"/>
                  <a:pt x="50" y="20"/>
                </a:cubicBezTo>
                <a:cubicBezTo>
                  <a:pt x="51" y="20"/>
                  <a:pt x="51" y="19"/>
                  <a:pt x="51" y="18"/>
                </a:cubicBezTo>
                <a:lnTo>
                  <a:pt x="51" y="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" name="Freeform 42"/>
          <p:cNvSpPr>
            <a:spLocks noEditPoints="1"/>
          </p:cNvSpPr>
          <p:nvPr/>
        </p:nvSpPr>
        <p:spPr bwMode="auto">
          <a:xfrm>
            <a:off x="3813175" y="3917950"/>
            <a:ext cx="504825" cy="434975"/>
          </a:xfrm>
          <a:custGeom>
            <a:avLst/>
            <a:gdLst>
              <a:gd name="T0" fmla="*/ 2147483646 w 73"/>
              <a:gd name="T1" fmla="*/ 2147483646 h 63"/>
              <a:gd name="T2" fmla="*/ 2147483646 w 73"/>
              <a:gd name="T3" fmla="*/ 2147483646 h 63"/>
              <a:gd name="T4" fmla="*/ 2147483646 w 73"/>
              <a:gd name="T5" fmla="*/ 2147483646 h 63"/>
              <a:gd name="T6" fmla="*/ 2147483646 w 73"/>
              <a:gd name="T7" fmla="*/ 2147483646 h 63"/>
              <a:gd name="T8" fmla="*/ 2147483646 w 73"/>
              <a:gd name="T9" fmla="*/ 2147483646 h 63"/>
              <a:gd name="T10" fmla="*/ 2147483646 w 73"/>
              <a:gd name="T11" fmla="*/ 2147483646 h 63"/>
              <a:gd name="T12" fmla="*/ 2147483646 w 73"/>
              <a:gd name="T13" fmla="*/ 2147483646 h 63"/>
              <a:gd name="T14" fmla="*/ 2147483646 w 73"/>
              <a:gd name="T15" fmla="*/ 2147483646 h 63"/>
              <a:gd name="T16" fmla="*/ 2147483646 w 73"/>
              <a:gd name="T17" fmla="*/ 2147483646 h 63"/>
              <a:gd name="T18" fmla="*/ 0 w 73"/>
              <a:gd name="T19" fmla="*/ 2147483646 h 63"/>
              <a:gd name="T20" fmla="*/ 0 w 73"/>
              <a:gd name="T21" fmla="*/ 2147483646 h 63"/>
              <a:gd name="T22" fmla="*/ 2147483646 w 73"/>
              <a:gd name="T23" fmla="*/ 0 h 63"/>
              <a:gd name="T24" fmla="*/ 2147483646 w 73"/>
              <a:gd name="T25" fmla="*/ 0 h 63"/>
              <a:gd name="T26" fmla="*/ 2147483646 w 73"/>
              <a:gd name="T27" fmla="*/ 2147483646 h 63"/>
              <a:gd name="T28" fmla="*/ 2147483646 w 73"/>
              <a:gd name="T29" fmla="*/ 2147483646 h 63"/>
              <a:gd name="T30" fmla="*/ 2147483646 w 73"/>
              <a:gd name="T31" fmla="*/ 2147483646 h 63"/>
              <a:gd name="T32" fmla="*/ 2147483646 w 73"/>
              <a:gd name="T33" fmla="*/ 2147483646 h 63"/>
              <a:gd name="T34" fmla="*/ 2147483646 w 73"/>
              <a:gd name="T35" fmla="*/ 2147483646 h 63"/>
              <a:gd name="T36" fmla="*/ 2147483646 w 73"/>
              <a:gd name="T37" fmla="*/ 2147483646 h 63"/>
              <a:gd name="T38" fmla="*/ 2147483646 w 73"/>
              <a:gd name="T39" fmla="*/ 2147483646 h 63"/>
              <a:gd name="T40" fmla="*/ 2147483646 w 73"/>
              <a:gd name="T41" fmla="*/ 2147483646 h 63"/>
              <a:gd name="T42" fmla="*/ 2147483646 w 73"/>
              <a:gd name="T43" fmla="*/ 2147483646 h 63"/>
              <a:gd name="T44" fmla="*/ 2147483646 w 73"/>
              <a:gd name="T45" fmla="*/ 2147483646 h 63"/>
              <a:gd name="T46" fmla="*/ 2147483646 w 73"/>
              <a:gd name="T47" fmla="*/ 2147483646 h 63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73" h="63">
                <a:moveTo>
                  <a:pt x="73" y="47"/>
                </a:moveTo>
                <a:cubicBezTo>
                  <a:pt x="73" y="50"/>
                  <a:pt x="70" y="53"/>
                  <a:pt x="67" y="53"/>
                </a:cubicBezTo>
                <a:cubicBezTo>
                  <a:pt x="46" y="53"/>
                  <a:pt x="46" y="53"/>
                  <a:pt x="46" y="53"/>
                </a:cubicBezTo>
                <a:cubicBezTo>
                  <a:pt x="46" y="56"/>
                  <a:pt x="48" y="59"/>
                  <a:pt x="48" y="60"/>
                </a:cubicBezTo>
                <a:cubicBezTo>
                  <a:pt x="48" y="62"/>
                  <a:pt x="47" y="63"/>
                  <a:pt x="46" y="63"/>
                </a:cubicBezTo>
                <a:cubicBezTo>
                  <a:pt x="26" y="63"/>
                  <a:pt x="26" y="63"/>
                  <a:pt x="26" y="63"/>
                </a:cubicBezTo>
                <a:cubicBezTo>
                  <a:pt x="25" y="63"/>
                  <a:pt x="24" y="62"/>
                  <a:pt x="24" y="60"/>
                </a:cubicBezTo>
                <a:cubicBezTo>
                  <a:pt x="24" y="59"/>
                  <a:pt x="26" y="56"/>
                  <a:pt x="26" y="53"/>
                </a:cubicBezTo>
                <a:cubicBezTo>
                  <a:pt x="6" y="53"/>
                  <a:pt x="6" y="53"/>
                  <a:pt x="6" y="53"/>
                </a:cubicBezTo>
                <a:cubicBezTo>
                  <a:pt x="2" y="53"/>
                  <a:pt x="0" y="50"/>
                  <a:pt x="0" y="47"/>
                </a:cubicBezTo>
                <a:cubicBezTo>
                  <a:pt x="0" y="6"/>
                  <a:pt x="0" y="6"/>
                  <a:pt x="0" y="6"/>
                </a:cubicBezTo>
                <a:cubicBezTo>
                  <a:pt x="0" y="2"/>
                  <a:pt x="2" y="0"/>
                  <a:pt x="6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70" y="0"/>
                  <a:pt x="73" y="2"/>
                  <a:pt x="73" y="6"/>
                </a:cubicBezTo>
                <a:lnTo>
                  <a:pt x="73" y="47"/>
                </a:lnTo>
                <a:close/>
                <a:moveTo>
                  <a:pt x="68" y="6"/>
                </a:moveTo>
                <a:cubicBezTo>
                  <a:pt x="68" y="5"/>
                  <a:pt x="67" y="5"/>
                  <a:pt x="67" y="5"/>
                </a:cubicBezTo>
                <a:cubicBezTo>
                  <a:pt x="6" y="5"/>
                  <a:pt x="6" y="5"/>
                  <a:pt x="6" y="5"/>
                </a:cubicBezTo>
                <a:cubicBezTo>
                  <a:pt x="5" y="5"/>
                  <a:pt x="5" y="5"/>
                  <a:pt x="5" y="6"/>
                </a:cubicBezTo>
                <a:cubicBezTo>
                  <a:pt x="5" y="37"/>
                  <a:pt x="5" y="37"/>
                  <a:pt x="5" y="37"/>
                </a:cubicBezTo>
                <a:cubicBezTo>
                  <a:pt x="5" y="38"/>
                  <a:pt x="5" y="39"/>
                  <a:pt x="6" y="39"/>
                </a:cubicBezTo>
                <a:cubicBezTo>
                  <a:pt x="67" y="39"/>
                  <a:pt x="67" y="39"/>
                  <a:pt x="67" y="39"/>
                </a:cubicBezTo>
                <a:cubicBezTo>
                  <a:pt x="67" y="39"/>
                  <a:pt x="68" y="38"/>
                  <a:pt x="68" y="37"/>
                </a:cubicBezTo>
                <a:lnTo>
                  <a:pt x="68" y="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" name="Freeform 178"/>
          <p:cNvSpPr>
            <a:spLocks noEditPoints="1"/>
          </p:cNvSpPr>
          <p:nvPr/>
        </p:nvSpPr>
        <p:spPr bwMode="auto">
          <a:xfrm>
            <a:off x="3584575" y="2582863"/>
            <a:ext cx="504825" cy="381000"/>
          </a:xfrm>
          <a:custGeom>
            <a:avLst/>
            <a:gdLst>
              <a:gd name="T0" fmla="*/ 2147483646 w 158"/>
              <a:gd name="T1" fmla="*/ 2147483646 h 119"/>
              <a:gd name="T2" fmla="*/ 0 w 158"/>
              <a:gd name="T3" fmla="*/ 2147483646 h 119"/>
              <a:gd name="T4" fmla="*/ 0 w 158"/>
              <a:gd name="T5" fmla="*/ 0 h 119"/>
              <a:gd name="T6" fmla="*/ 2147483646 w 158"/>
              <a:gd name="T7" fmla="*/ 0 h 119"/>
              <a:gd name="T8" fmla="*/ 2147483646 w 158"/>
              <a:gd name="T9" fmla="*/ 2147483646 h 119"/>
              <a:gd name="T10" fmla="*/ 2147483646 w 158"/>
              <a:gd name="T11" fmla="*/ 2147483646 h 119"/>
              <a:gd name="T12" fmla="*/ 2147483646 w 158"/>
              <a:gd name="T13" fmla="*/ 2147483646 h 119"/>
              <a:gd name="T14" fmla="*/ 2147483646 w 158"/>
              <a:gd name="T15" fmla="*/ 2147483646 h 119"/>
              <a:gd name="T16" fmla="*/ 2147483646 w 158"/>
              <a:gd name="T17" fmla="*/ 2147483646 h 119"/>
              <a:gd name="T18" fmla="*/ 2147483646 w 158"/>
              <a:gd name="T19" fmla="*/ 2147483646 h 119"/>
              <a:gd name="T20" fmla="*/ 2147483646 w 158"/>
              <a:gd name="T21" fmla="*/ 2147483646 h 119"/>
              <a:gd name="T22" fmla="*/ 2147483646 w 158"/>
              <a:gd name="T23" fmla="*/ 2147483646 h 119"/>
              <a:gd name="T24" fmla="*/ 2147483646 w 158"/>
              <a:gd name="T25" fmla="*/ 2147483646 h 119"/>
              <a:gd name="T26" fmla="*/ 2147483646 w 158"/>
              <a:gd name="T27" fmla="*/ 2147483646 h 119"/>
              <a:gd name="T28" fmla="*/ 2147483646 w 158"/>
              <a:gd name="T29" fmla="*/ 2147483646 h 119"/>
              <a:gd name="T30" fmla="*/ 2147483646 w 158"/>
              <a:gd name="T31" fmla="*/ 2147483646 h 119"/>
              <a:gd name="T32" fmla="*/ 2147483646 w 158"/>
              <a:gd name="T33" fmla="*/ 2147483646 h 119"/>
              <a:gd name="T34" fmla="*/ 2147483646 w 158"/>
              <a:gd name="T35" fmla="*/ 2147483646 h 119"/>
              <a:gd name="T36" fmla="*/ 2147483646 w 158"/>
              <a:gd name="T37" fmla="*/ 2147483646 h 119"/>
              <a:gd name="T38" fmla="*/ 2147483646 w 158"/>
              <a:gd name="T39" fmla="*/ 2147483646 h 119"/>
              <a:gd name="T40" fmla="*/ 2147483646 w 158"/>
              <a:gd name="T41" fmla="*/ 2147483646 h 119"/>
              <a:gd name="T42" fmla="*/ 2147483646 w 158"/>
              <a:gd name="T43" fmla="*/ 2147483646 h 119"/>
              <a:gd name="T44" fmla="*/ 2147483646 w 158"/>
              <a:gd name="T45" fmla="*/ 2147483646 h 119"/>
              <a:gd name="T46" fmla="*/ 2147483646 w 158"/>
              <a:gd name="T47" fmla="*/ 2147483646 h 119"/>
              <a:gd name="T48" fmla="*/ 2147483646 w 158"/>
              <a:gd name="T49" fmla="*/ 2147483646 h 119"/>
              <a:gd name="T50" fmla="*/ 2147483646 w 158"/>
              <a:gd name="T51" fmla="*/ 2147483646 h 119"/>
              <a:gd name="T52" fmla="*/ 2147483646 w 158"/>
              <a:gd name="T53" fmla="*/ 2147483646 h 119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158" h="119">
                <a:moveTo>
                  <a:pt x="158" y="119"/>
                </a:moveTo>
                <a:lnTo>
                  <a:pt x="0" y="119"/>
                </a:lnTo>
                <a:lnTo>
                  <a:pt x="0" y="0"/>
                </a:lnTo>
                <a:lnTo>
                  <a:pt x="9" y="0"/>
                </a:lnTo>
                <a:lnTo>
                  <a:pt x="9" y="108"/>
                </a:lnTo>
                <a:lnTo>
                  <a:pt x="158" y="108"/>
                </a:lnTo>
                <a:lnTo>
                  <a:pt x="158" y="119"/>
                </a:lnTo>
                <a:close/>
                <a:moveTo>
                  <a:pt x="50" y="99"/>
                </a:moveTo>
                <a:lnTo>
                  <a:pt x="29" y="99"/>
                </a:lnTo>
                <a:lnTo>
                  <a:pt x="29" y="60"/>
                </a:lnTo>
                <a:lnTo>
                  <a:pt x="50" y="60"/>
                </a:lnTo>
                <a:lnTo>
                  <a:pt x="50" y="99"/>
                </a:lnTo>
                <a:close/>
                <a:moveTo>
                  <a:pt x="78" y="99"/>
                </a:moveTo>
                <a:lnTo>
                  <a:pt x="59" y="99"/>
                </a:lnTo>
                <a:lnTo>
                  <a:pt x="59" y="19"/>
                </a:lnTo>
                <a:lnTo>
                  <a:pt x="78" y="19"/>
                </a:lnTo>
                <a:lnTo>
                  <a:pt x="78" y="99"/>
                </a:lnTo>
                <a:close/>
                <a:moveTo>
                  <a:pt x="109" y="99"/>
                </a:moveTo>
                <a:lnTo>
                  <a:pt x="89" y="99"/>
                </a:lnTo>
                <a:lnTo>
                  <a:pt x="89" y="39"/>
                </a:lnTo>
                <a:lnTo>
                  <a:pt x="109" y="39"/>
                </a:lnTo>
                <a:lnTo>
                  <a:pt x="109" y="99"/>
                </a:lnTo>
                <a:close/>
                <a:moveTo>
                  <a:pt x="139" y="99"/>
                </a:moveTo>
                <a:lnTo>
                  <a:pt x="119" y="99"/>
                </a:lnTo>
                <a:lnTo>
                  <a:pt x="119" y="11"/>
                </a:lnTo>
                <a:lnTo>
                  <a:pt x="139" y="11"/>
                </a:lnTo>
                <a:lnTo>
                  <a:pt x="139" y="9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" name="Freeform 86"/>
          <p:cNvSpPr>
            <a:spLocks noEditPoints="1"/>
          </p:cNvSpPr>
          <p:nvPr/>
        </p:nvSpPr>
        <p:spPr bwMode="auto">
          <a:xfrm>
            <a:off x="2479675" y="2505075"/>
            <a:ext cx="346075" cy="582613"/>
          </a:xfrm>
          <a:custGeom>
            <a:avLst/>
            <a:gdLst>
              <a:gd name="T0" fmla="*/ 2147483646 w 29"/>
              <a:gd name="T1" fmla="*/ 2147483646 h 49"/>
              <a:gd name="T2" fmla="*/ 2147483646 w 29"/>
              <a:gd name="T3" fmla="*/ 2147483646 h 49"/>
              <a:gd name="T4" fmla="*/ 2147483646 w 29"/>
              <a:gd name="T5" fmla="*/ 2147483646 h 49"/>
              <a:gd name="T6" fmla="*/ 0 w 29"/>
              <a:gd name="T7" fmla="*/ 2147483646 h 49"/>
              <a:gd name="T8" fmla="*/ 0 w 29"/>
              <a:gd name="T9" fmla="*/ 2147483646 h 49"/>
              <a:gd name="T10" fmla="*/ 2147483646 w 29"/>
              <a:gd name="T11" fmla="*/ 0 h 49"/>
              <a:gd name="T12" fmla="*/ 2147483646 w 29"/>
              <a:gd name="T13" fmla="*/ 0 h 49"/>
              <a:gd name="T14" fmla="*/ 2147483646 w 29"/>
              <a:gd name="T15" fmla="*/ 2147483646 h 49"/>
              <a:gd name="T16" fmla="*/ 2147483646 w 29"/>
              <a:gd name="T17" fmla="*/ 2147483646 h 49"/>
              <a:gd name="T18" fmla="*/ 2147483646 w 29"/>
              <a:gd name="T19" fmla="*/ 2147483646 h 49"/>
              <a:gd name="T20" fmla="*/ 2147483646 w 29"/>
              <a:gd name="T21" fmla="*/ 2147483646 h 49"/>
              <a:gd name="T22" fmla="*/ 2147483646 w 29"/>
              <a:gd name="T23" fmla="*/ 2147483646 h 49"/>
              <a:gd name="T24" fmla="*/ 2147483646 w 29"/>
              <a:gd name="T25" fmla="*/ 2147483646 h 49"/>
              <a:gd name="T26" fmla="*/ 2147483646 w 29"/>
              <a:gd name="T27" fmla="*/ 2147483646 h 49"/>
              <a:gd name="T28" fmla="*/ 2147483646 w 29"/>
              <a:gd name="T29" fmla="*/ 2147483646 h 49"/>
              <a:gd name="T30" fmla="*/ 2147483646 w 29"/>
              <a:gd name="T31" fmla="*/ 2147483646 h 49"/>
              <a:gd name="T32" fmla="*/ 2147483646 w 29"/>
              <a:gd name="T33" fmla="*/ 2147483646 h 49"/>
              <a:gd name="T34" fmla="*/ 2147483646 w 29"/>
              <a:gd name="T35" fmla="*/ 2147483646 h 49"/>
              <a:gd name="T36" fmla="*/ 2147483646 w 29"/>
              <a:gd name="T37" fmla="*/ 2147483646 h 49"/>
              <a:gd name="T38" fmla="*/ 2147483646 w 29"/>
              <a:gd name="T39" fmla="*/ 2147483646 h 49"/>
              <a:gd name="T40" fmla="*/ 2147483646 w 29"/>
              <a:gd name="T41" fmla="*/ 2147483646 h 49"/>
              <a:gd name="T42" fmla="*/ 2147483646 w 29"/>
              <a:gd name="T43" fmla="*/ 2147483646 h 49"/>
              <a:gd name="T44" fmla="*/ 2147483646 w 29"/>
              <a:gd name="T45" fmla="*/ 2147483646 h 49"/>
              <a:gd name="T46" fmla="*/ 2147483646 w 29"/>
              <a:gd name="T47" fmla="*/ 2147483646 h 49"/>
              <a:gd name="T48" fmla="*/ 2147483646 w 29"/>
              <a:gd name="T49" fmla="*/ 2147483646 h 49"/>
              <a:gd name="T50" fmla="*/ 2147483646 w 29"/>
              <a:gd name="T51" fmla="*/ 2147483646 h 49"/>
              <a:gd name="T52" fmla="*/ 2147483646 w 29"/>
              <a:gd name="T53" fmla="*/ 2147483646 h 49"/>
              <a:gd name="T54" fmla="*/ 2147483646 w 29"/>
              <a:gd name="T55" fmla="*/ 2147483646 h 49"/>
              <a:gd name="T56" fmla="*/ 2147483646 w 29"/>
              <a:gd name="T57" fmla="*/ 2147483646 h 49"/>
              <a:gd name="T58" fmla="*/ 2147483646 w 29"/>
              <a:gd name="T59" fmla="*/ 2147483646 h 49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29" h="49">
                <a:moveTo>
                  <a:pt x="29" y="44"/>
                </a:moveTo>
                <a:cubicBezTo>
                  <a:pt x="29" y="47"/>
                  <a:pt x="27" y="49"/>
                  <a:pt x="24" y="49"/>
                </a:cubicBezTo>
                <a:cubicBezTo>
                  <a:pt x="5" y="49"/>
                  <a:pt x="5" y="49"/>
                  <a:pt x="5" y="49"/>
                </a:cubicBezTo>
                <a:cubicBezTo>
                  <a:pt x="2" y="49"/>
                  <a:pt x="0" y="47"/>
                  <a:pt x="0" y="44"/>
                </a:cubicBezTo>
                <a:cubicBezTo>
                  <a:pt x="0" y="5"/>
                  <a:pt x="0" y="5"/>
                  <a:pt x="0" y="5"/>
                </a:cubicBezTo>
                <a:cubicBezTo>
                  <a:pt x="0" y="3"/>
                  <a:pt x="2" y="0"/>
                  <a:pt x="5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7" y="0"/>
                  <a:pt x="29" y="3"/>
                  <a:pt x="29" y="5"/>
                </a:cubicBezTo>
                <a:lnTo>
                  <a:pt x="29" y="44"/>
                </a:lnTo>
                <a:close/>
                <a:moveTo>
                  <a:pt x="25" y="11"/>
                </a:moveTo>
                <a:cubicBezTo>
                  <a:pt x="25" y="11"/>
                  <a:pt x="25" y="10"/>
                  <a:pt x="24" y="10"/>
                </a:cubicBezTo>
                <a:cubicBezTo>
                  <a:pt x="5" y="10"/>
                  <a:pt x="5" y="10"/>
                  <a:pt x="5" y="10"/>
                </a:cubicBezTo>
                <a:cubicBezTo>
                  <a:pt x="4" y="10"/>
                  <a:pt x="3" y="11"/>
                  <a:pt x="3" y="11"/>
                </a:cubicBezTo>
                <a:cubicBezTo>
                  <a:pt x="3" y="38"/>
                  <a:pt x="3" y="38"/>
                  <a:pt x="3" y="38"/>
                </a:cubicBezTo>
                <a:cubicBezTo>
                  <a:pt x="3" y="39"/>
                  <a:pt x="4" y="39"/>
                  <a:pt x="5" y="39"/>
                </a:cubicBezTo>
                <a:cubicBezTo>
                  <a:pt x="24" y="39"/>
                  <a:pt x="24" y="39"/>
                  <a:pt x="24" y="39"/>
                </a:cubicBezTo>
                <a:cubicBezTo>
                  <a:pt x="25" y="39"/>
                  <a:pt x="25" y="39"/>
                  <a:pt x="25" y="38"/>
                </a:cubicBezTo>
                <a:lnTo>
                  <a:pt x="25" y="11"/>
                </a:lnTo>
                <a:close/>
                <a:moveTo>
                  <a:pt x="17" y="5"/>
                </a:moveTo>
                <a:cubicBezTo>
                  <a:pt x="11" y="5"/>
                  <a:pt x="11" y="5"/>
                  <a:pt x="11" y="5"/>
                </a:cubicBezTo>
                <a:cubicBezTo>
                  <a:pt x="11" y="5"/>
                  <a:pt x="11" y="6"/>
                  <a:pt x="11" y="6"/>
                </a:cubicBezTo>
                <a:cubicBezTo>
                  <a:pt x="11" y="6"/>
                  <a:pt x="11" y="6"/>
                  <a:pt x="11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8" y="6"/>
                  <a:pt x="18" y="6"/>
                  <a:pt x="18" y="6"/>
                </a:cubicBezTo>
                <a:cubicBezTo>
                  <a:pt x="18" y="6"/>
                  <a:pt x="18" y="5"/>
                  <a:pt x="17" y="5"/>
                </a:cubicBezTo>
                <a:close/>
                <a:moveTo>
                  <a:pt x="14" y="41"/>
                </a:moveTo>
                <a:cubicBezTo>
                  <a:pt x="13" y="41"/>
                  <a:pt x="11" y="42"/>
                  <a:pt x="11" y="44"/>
                </a:cubicBezTo>
                <a:cubicBezTo>
                  <a:pt x="11" y="46"/>
                  <a:pt x="13" y="47"/>
                  <a:pt x="14" y="47"/>
                </a:cubicBezTo>
                <a:cubicBezTo>
                  <a:pt x="16" y="47"/>
                  <a:pt x="17" y="46"/>
                  <a:pt x="17" y="44"/>
                </a:cubicBezTo>
                <a:cubicBezTo>
                  <a:pt x="17" y="42"/>
                  <a:pt x="16" y="41"/>
                  <a:pt x="14" y="4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" name="Rounded Rectangle 72"/>
          <p:cNvSpPr/>
          <p:nvPr/>
        </p:nvSpPr>
        <p:spPr>
          <a:xfrm>
            <a:off x="5759450" y="1306513"/>
            <a:ext cx="1389063" cy="377825"/>
          </a:xfrm>
          <a:prstGeom prst="roundRect">
            <a:avLst>
              <a:gd name="adj" fmla="val 2111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5759450" y="1690688"/>
            <a:ext cx="2071688" cy="177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en-US" altLang="zh-CN" sz="1400">
                <a:solidFill>
                  <a:srgbClr val="4E4E4E"/>
                </a:solidFill>
                <a:latin typeface="宋体" panose="02010600030101010101" pitchFamily="2" charset="-122"/>
              </a:rPr>
              <a:t>zero</a:t>
            </a:r>
            <a:r>
              <a:rPr lang="zh-CN" altLang="en-US" sz="1400">
                <a:solidFill>
                  <a:srgbClr val="4E4E4E"/>
                </a:solidFill>
                <a:latin typeface="宋体" panose="02010600030101010101" pitchFamily="2" charset="-122"/>
              </a:rPr>
              <a:t>极简主义设计，极致简约风潮流所向，通用设计，完美兼容，打造最实用，最具个性的演示方案，让你的演示卓越非凡。</a:t>
            </a:r>
            <a:endParaRPr lang="en-US" altLang="zh-CN" sz="1400">
              <a:solidFill>
                <a:srgbClr val="4E4E4E"/>
              </a:solidFill>
              <a:latin typeface="宋体" panose="02010600030101010101" pitchFamily="2" charset="-122"/>
            </a:endParaRPr>
          </a:p>
        </p:txBody>
      </p:sp>
      <p:sp>
        <p:nvSpPr>
          <p:cNvPr id="17" name="Rounded Rectangle 72"/>
          <p:cNvSpPr/>
          <p:nvPr/>
        </p:nvSpPr>
        <p:spPr>
          <a:xfrm>
            <a:off x="7974013" y="1306513"/>
            <a:ext cx="1390650" cy="377825"/>
          </a:xfrm>
          <a:prstGeom prst="roundRect">
            <a:avLst>
              <a:gd name="adj" fmla="val 2111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>
            <a:spLocks noChangeArrowheads="1"/>
          </p:cNvSpPr>
          <p:nvPr/>
        </p:nvSpPr>
        <p:spPr bwMode="auto">
          <a:xfrm>
            <a:off x="7920038" y="1690688"/>
            <a:ext cx="2078037" cy="177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en-US" altLang="zh-CN" sz="1400">
                <a:solidFill>
                  <a:srgbClr val="4E4E4E"/>
                </a:solidFill>
                <a:latin typeface="宋体" panose="02010600030101010101" pitchFamily="2" charset="-122"/>
              </a:rPr>
              <a:t>zero</a:t>
            </a:r>
            <a:r>
              <a:rPr lang="zh-CN" altLang="en-US" sz="1400">
                <a:solidFill>
                  <a:srgbClr val="4E4E4E"/>
                </a:solidFill>
                <a:latin typeface="宋体" panose="02010600030101010101" pitchFamily="2" charset="-122"/>
              </a:rPr>
              <a:t>极简主义设计，极致简约风潮流所向，通用设计，完美兼容，打造最实用，最具个性的演示方案，让你的演示卓越非凡。</a:t>
            </a:r>
            <a:endParaRPr lang="en-US" altLang="zh-CN" sz="1400">
              <a:solidFill>
                <a:srgbClr val="4E4E4E"/>
              </a:solidFill>
              <a:latin typeface="宋体" panose="02010600030101010101" pitchFamily="2" charset="-122"/>
            </a:endParaRPr>
          </a:p>
        </p:txBody>
      </p:sp>
      <p:sp>
        <p:nvSpPr>
          <p:cNvPr id="19" name="Rounded Rectangle 72"/>
          <p:cNvSpPr/>
          <p:nvPr/>
        </p:nvSpPr>
        <p:spPr>
          <a:xfrm>
            <a:off x="5759450" y="3770313"/>
            <a:ext cx="1389063" cy="377825"/>
          </a:xfrm>
          <a:prstGeom prst="roundRect">
            <a:avLst>
              <a:gd name="adj" fmla="val 2111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19"/>
          <p:cNvSpPr txBox="1">
            <a:spLocks noChangeArrowheads="1"/>
          </p:cNvSpPr>
          <p:nvPr/>
        </p:nvSpPr>
        <p:spPr bwMode="auto">
          <a:xfrm>
            <a:off x="5759450" y="4156075"/>
            <a:ext cx="2071688" cy="177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en-US" altLang="zh-CN" sz="1400">
                <a:solidFill>
                  <a:srgbClr val="4E4E4E"/>
                </a:solidFill>
                <a:latin typeface="宋体" panose="02010600030101010101" pitchFamily="2" charset="-122"/>
              </a:rPr>
              <a:t>zero</a:t>
            </a:r>
            <a:r>
              <a:rPr lang="zh-CN" altLang="en-US" sz="1400">
                <a:solidFill>
                  <a:srgbClr val="4E4E4E"/>
                </a:solidFill>
                <a:latin typeface="宋体" panose="02010600030101010101" pitchFamily="2" charset="-122"/>
              </a:rPr>
              <a:t>极简主义设计，极致简约风潮流所向，通用设计，完美兼容，打造最实用，最具个性的演示方案，让你的演示卓越非凡。</a:t>
            </a:r>
            <a:endParaRPr lang="en-US" altLang="zh-CN" sz="1400">
              <a:solidFill>
                <a:srgbClr val="4E4E4E"/>
              </a:solidFill>
              <a:latin typeface="宋体" panose="02010600030101010101" pitchFamily="2" charset="-122"/>
            </a:endParaRPr>
          </a:p>
        </p:txBody>
      </p:sp>
      <p:sp>
        <p:nvSpPr>
          <p:cNvPr id="21" name="Rounded Rectangle 72"/>
          <p:cNvSpPr/>
          <p:nvPr/>
        </p:nvSpPr>
        <p:spPr>
          <a:xfrm>
            <a:off x="7974013" y="3770313"/>
            <a:ext cx="1390650" cy="377825"/>
          </a:xfrm>
          <a:prstGeom prst="roundRect">
            <a:avLst>
              <a:gd name="adj" fmla="val 2111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>
            <a:spLocks noChangeArrowheads="1"/>
          </p:cNvSpPr>
          <p:nvPr/>
        </p:nvSpPr>
        <p:spPr bwMode="auto">
          <a:xfrm>
            <a:off x="7920038" y="4156075"/>
            <a:ext cx="2078037" cy="177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en-US" altLang="zh-CN" sz="1400">
                <a:solidFill>
                  <a:srgbClr val="4E4E4E"/>
                </a:solidFill>
                <a:latin typeface="宋体" panose="02010600030101010101" pitchFamily="2" charset="-122"/>
              </a:rPr>
              <a:t>zero</a:t>
            </a:r>
            <a:r>
              <a:rPr lang="zh-CN" altLang="en-US" sz="1400">
                <a:solidFill>
                  <a:srgbClr val="4E4E4E"/>
                </a:solidFill>
                <a:latin typeface="宋体" panose="02010600030101010101" pitchFamily="2" charset="-122"/>
              </a:rPr>
              <a:t>极简主义设计，极致简约风潮流所向，通用设计，完美兼容，打造最实用，最具个性的演示方案，让你的演示卓越非凡。</a:t>
            </a:r>
            <a:endParaRPr lang="en-US" altLang="zh-CN" sz="1400">
              <a:solidFill>
                <a:srgbClr val="4E4E4E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6" presetClass="emph" presetSubtype="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43" dur="200" fill="hold"/>
                                        <p:tgtEl>
                                          <p:spTgt spid="7"/>
                                        </p:tgtEl>
                                      </p:cBhvr>
                                      <p:by x="108000" y="108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6" presetClass="emph" presetSubtype="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45" dur="200" fill="hold"/>
                                        <p:tgtEl>
                                          <p:spTgt spid="12"/>
                                        </p:tgtEl>
                                      </p:cBhvr>
                                      <p:by x="108000" y="108000"/>
                                    </p:animScale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15" grpId="0" animBg="1"/>
      <p:bldP spid="16" grpId="0"/>
      <p:bldP spid="17" grpId="0" animBg="1"/>
      <p:bldP spid="18" grpId="0"/>
      <p:bldP spid="19" grpId="0" animBg="1"/>
      <p:bldP spid="20" grpId="0"/>
      <p:bldP spid="21" grpId="0" animBg="1"/>
      <p:bldP spid="2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1566281" y="1959285"/>
            <a:ext cx="2939430" cy="2939430"/>
          </a:xfrm>
          <a:prstGeom prst="ellipse">
            <a:avLst/>
          </a:prstGeom>
          <a:solidFill>
            <a:srgbClr val="4040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937616" y="2664530"/>
            <a:ext cx="6340197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zh-CN" altLang="en-US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请在此处输入您的标题</a:t>
            </a:r>
            <a:endParaRPr lang="zh-CN" altLang="en-US" sz="4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5029056" y="3510454"/>
            <a:ext cx="6203455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图片 8" descr="图片包含 户外艺术系列, 网&#10;&#10;已生成高可信度的说明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051" y="1360965"/>
            <a:ext cx="4363475" cy="4136069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4988844" y="3573195"/>
            <a:ext cx="6258907" cy="813511"/>
          </a:xfrm>
          <a:prstGeom prst="rect">
            <a:avLst/>
          </a:prstGeom>
        </p:spPr>
        <p:txBody>
          <a:bodyPr/>
          <a:lstStyle/>
          <a:p>
            <a:pPr algn="just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Clr>
                <a:srgbClr val="00B050"/>
              </a:buClr>
              <a:buSzPct val="80000"/>
              <a:defRPr/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zero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极简主义设计，极致简约风潮流所向，通用设计，完美兼容，打造最实用，最具个性的演示方案，让你的演示卓越非凡。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" name="MH_Number_1"/>
          <p:cNvSpPr/>
          <p:nvPr>
            <p:custDataLst>
              <p:tags r:id="rId2"/>
            </p:custDataLst>
          </p:nvPr>
        </p:nvSpPr>
        <p:spPr>
          <a:xfrm>
            <a:off x="1977268" y="2328307"/>
            <a:ext cx="2168895" cy="2168895"/>
          </a:xfrm>
          <a:prstGeom prst="ellipse">
            <a:avLst/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sz="23900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4</a:t>
            </a:r>
            <a:endParaRPr lang="zh-CN" altLang="en-US" sz="23900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93728"/>
          <a:stretch>
            <a:fillRect/>
          </a:stretch>
        </p:blipFill>
        <p:spPr>
          <a:xfrm>
            <a:off x="0" y="0"/>
            <a:ext cx="12192000" cy="430062"/>
          </a:xfrm>
          <a:prstGeom prst="rect">
            <a:avLst/>
          </a:prstGeom>
        </p:spPr>
      </p:pic>
      <p:sp>
        <p:nvSpPr>
          <p:cNvPr id="5" name="MH_Others_1"/>
          <p:cNvSpPr txBox="1"/>
          <p:nvPr>
            <p:custDataLst>
              <p:tags r:id="rId2"/>
            </p:custDataLst>
          </p:nvPr>
        </p:nvSpPr>
        <p:spPr>
          <a:xfrm>
            <a:off x="5189816" y="2106614"/>
            <a:ext cx="2167294" cy="523220"/>
          </a:xfrm>
          <a:prstGeom prst="rect">
            <a:avLst/>
          </a:prstGeom>
          <a:noFill/>
        </p:spPr>
        <p:txBody>
          <a:bodyPr wrap="none">
            <a:noAutofit/>
          </a:bodyPr>
          <a:lstStyle/>
          <a:p>
            <a:pPr algn="dist">
              <a:defRPr/>
            </a:pPr>
            <a:r>
              <a:rPr lang="en-US" altLang="zh-CN" sz="2000" spc="400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lang="zh-CN" altLang="en-US" sz="2000" spc="400" dirty="0">
              <a:solidFill>
                <a:srgbClr val="00B0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908201" y="3596995"/>
            <a:ext cx="3775393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请在此处输入您的标题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479352" y="4866209"/>
            <a:ext cx="3775393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请在此处输入您的标题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7476139" y="3596995"/>
            <a:ext cx="3775393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请在此处输入您的标题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920689" y="4834210"/>
            <a:ext cx="3775393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请在此处输入您的标题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MH_Number_1"/>
          <p:cNvSpPr/>
          <p:nvPr>
            <p:custDataLst>
              <p:tags r:id="rId3"/>
            </p:custDataLst>
          </p:nvPr>
        </p:nvSpPr>
        <p:spPr>
          <a:xfrm>
            <a:off x="1261186" y="3566944"/>
            <a:ext cx="616535" cy="616535"/>
          </a:xfrm>
          <a:prstGeom prst="ellipse">
            <a:avLst/>
          </a:prstGeom>
          <a:solidFill>
            <a:srgbClr val="00B0F0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sz="2800" dirty="0">
                <a:solidFill>
                  <a:srgbClr val="30303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endParaRPr lang="zh-CN" altLang="en-US" sz="2800" dirty="0">
              <a:solidFill>
                <a:srgbClr val="30303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1" name="MH_Number_1"/>
          <p:cNvSpPr/>
          <p:nvPr>
            <p:custDataLst>
              <p:tags r:id="rId4"/>
            </p:custDataLst>
          </p:nvPr>
        </p:nvSpPr>
        <p:spPr>
          <a:xfrm>
            <a:off x="6810666" y="3546262"/>
            <a:ext cx="616535" cy="616535"/>
          </a:xfrm>
          <a:prstGeom prst="ellipse">
            <a:avLst/>
          </a:prstGeom>
          <a:solidFill>
            <a:srgbClr val="00B0F0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sz="2800" dirty="0">
                <a:solidFill>
                  <a:srgbClr val="30303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endParaRPr lang="zh-CN" altLang="en-US" sz="2800" dirty="0">
              <a:solidFill>
                <a:srgbClr val="30303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2" name="MH_Number_1"/>
          <p:cNvSpPr/>
          <p:nvPr>
            <p:custDataLst>
              <p:tags r:id="rId5"/>
            </p:custDataLst>
          </p:nvPr>
        </p:nvSpPr>
        <p:spPr>
          <a:xfrm>
            <a:off x="1261186" y="4776787"/>
            <a:ext cx="616535" cy="616535"/>
          </a:xfrm>
          <a:prstGeom prst="ellipse">
            <a:avLst/>
          </a:prstGeom>
          <a:solidFill>
            <a:srgbClr val="00B0F0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sz="2800" dirty="0">
                <a:solidFill>
                  <a:srgbClr val="30303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endParaRPr lang="zh-CN" altLang="en-US" sz="2800" dirty="0">
              <a:solidFill>
                <a:srgbClr val="30303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3" name="MH_Number_1"/>
          <p:cNvSpPr/>
          <p:nvPr>
            <p:custDataLst>
              <p:tags r:id="rId6"/>
            </p:custDataLst>
          </p:nvPr>
        </p:nvSpPr>
        <p:spPr>
          <a:xfrm>
            <a:off x="6798639" y="4801852"/>
            <a:ext cx="616535" cy="616535"/>
          </a:xfrm>
          <a:prstGeom prst="ellipse">
            <a:avLst/>
          </a:prstGeom>
          <a:solidFill>
            <a:srgbClr val="00B0F0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sz="2800" dirty="0">
                <a:solidFill>
                  <a:srgbClr val="30303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4</a:t>
            </a:r>
            <a:endParaRPr lang="zh-CN" altLang="en-US" sz="2800" dirty="0">
              <a:solidFill>
                <a:srgbClr val="30303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1994051" y="4132317"/>
            <a:ext cx="3566935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7576896" y="4132317"/>
            <a:ext cx="3566935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2009291" y="5372670"/>
            <a:ext cx="3566935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7592136" y="5372670"/>
            <a:ext cx="3566935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/>
        </p:nvSpPr>
        <p:spPr>
          <a:xfrm>
            <a:off x="5068503" y="1023369"/>
            <a:ext cx="203132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200" dirty="0">
                <a:ln w="7620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endParaRPr lang="zh-CN" altLang="en-US" sz="7200" dirty="0">
              <a:ln w="76200"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 animBg="1"/>
      <p:bldP spid="11" grpId="0" animBg="1"/>
      <p:bldP spid="12" grpId="0" animBg="1"/>
      <p:bldP spid="13" grpId="0" animBg="1"/>
      <p:bldP spid="1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71895" y="122494"/>
            <a:ext cx="3775393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请在此处输入您的标题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MH_Number_1"/>
          <p:cNvSpPr/>
          <p:nvPr>
            <p:custDataLst>
              <p:tags r:id="rId1"/>
            </p:custDataLst>
          </p:nvPr>
        </p:nvSpPr>
        <p:spPr>
          <a:xfrm>
            <a:off x="124880" y="92443"/>
            <a:ext cx="616535" cy="616535"/>
          </a:xfrm>
          <a:prstGeom prst="ellipse">
            <a:avLst/>
          </a:prstGeom>
          <a:solidFill>
            <a:schemeClr val="accent4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sz="2800" dirty="0">
                <a:solidFill>
                  <a:srgbClr val="30303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4</a:t>
            </a:r>
            <a:endParaRPr lang="zh-CN" altLang="en-US" sz="2800" dirty="0">
              <a:solidFill>
                <a:srgbClr val="30303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857745" y="657816"/>
            <a:ext cx="3566935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圆角矩形 20"/>
          <p:cNvSpPr/>
          <p:nvPr/>
        </p:nvSpPr>
        <p:spPr>
          <a:xfrm>
            <a:off x="6789738" y="3581400"/>
            <a:ext cx="3894137" cy="215900"/>
          </a:xfrm>
          <a:prstGeom prst="roundRect">
            <a:avLst>
              <a:gd name="adj" fmla="val 50000"/>
            </a:avLst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" name="圆角矩形 18"/>
          <p:cNvSpPr/>
          <p:nvPr/>
        </p:nvSpPr>
        <p:spPr>
          <a:xfrm>
            <a:off x="6789738" y="3052763"/>
            <a:ext cx="3894137" cy="215900"/>
          </a:xfrm>
          <a:prstGeom prst="roundRect">
            <a:avLst>
              <a:gd name="adj" fmla="val 50000"/>
            </a:avLst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" name="圆角矩形 17"/>
          <p:cNvSpPr/>
          <p:nvPr/>
        </p:nvSpPr>
        <p:spPr>
          <a:xfrm>
            <a:off x="6789738" y="2503488"/>
            <a:ext cx="3894137" cy="217487"/>
          </a:xfrm>
          <a:prstGeom prst="roundRect">
            <a:avLst>
              <a:gd name="adj" fmla="val 50000"/>
            </a:avLst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" name="圆角矩形 5"/>
          <p:cNvSpPr/>
          <p:nvPr/>
        </p:nvSpPr>
        <p:spPr>
          <a:xfrm>
            <a:off x="6789738" y="1971675"/>
            <a:ext cx="3894137" cy="215900"/>
          </a:xfrm>
          <a:prstGeom prst="roundRect">
            <a:avLst>
              <a:gd name="adj" fmla="val 50000"/>
            </a:avLst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1" name="文本框 8"/>
          <p:cNvSpPr txBox="1">
            <a:spLocks noChangeArrowheads="1"/>
          </p:cNvSpPr>
          <p:nvPr/>
        </p:nvSpPr>
        <p:spPr bwMode="auto">
          <a:xfrm>
            <a:off x="5734050" y="1854200"/>
            <a:ext cx="914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9"/>
          <p:cNvSpPr txBox="1">
            <a:spLocks noChangeArrowheads="1"/>
          </p:cNvSpPr>
          <p:nvPr/>
        </p:nvSpPr>
        <p:spPr bwMode="auto">
          <a:xfrm>
            <a:off x="11101388" y="1881188"/>
            <a:ext cx="719137" cy="34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>
                <a:ea typeface="微软雅黑" panose="020B0503020204020204" pitchFamily="34" charset="-122"/>
              </a:rPr>
              <a:t>40</a:t>
            </a:r>
            <a:r>
              <a:rPr lang="en-US" altLang="zh-CN" sz="1600">
                <a:ea typeface="微软雅黑" panose="020B0503020204020204" pitchFamily="34" charset="-122"/>
              </a:rPr>
              <a:t>%</a:t>
            </a:r>
            <a:endParaRPr lang="zh-CN" altLang="en-US" sz="1600">
              <a:ea typeface="微软雅黑" panose="020B0503020204020204" pitchFamily="34" charset="-122"/>
            </a:endParaRPr>
          </a:p>
        </p:txBody>
      </p:sp>
      <p:sp>
        <p:nvSpPr>
          <p:cNvPr id="13" name="圆角矩形 22"/>
          <p:cNvSpPr/>
          <p:nvPr/>
        </p:nvSpPr>
        <p:spPr>
          <a:xfrm>
            <a:off x="6789738" y="2503488"/>
            <a:ext cx="1912937" cy="217487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4" name="文本框 23"/>
          <p:cNvSpPr txBox="1">
            <a:spLocks noChangeArrowheads="1"/>
          </p:cNvSpPr>
          <p:nvPr/>
        </p:nvSpPr>
        <p:spPr bwMode="auto">
          <a:xfrm>
            <a:off x="5734050" y="2390775"/>
            <a:ext cx="914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24"/>
          <p:cNvSpPr txBox="1">
            <a:spLocks noChangeArrowheads="1"/>
          </p:cNvSpPr>
          <p:nvPr/>
        </p:nvSpPr>
        <p:spPr bwMode="auto">
          <a:xfrm>
            <a:off x="11101388" y="2417763"/>
            <a:ext cx="719137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>
                <a:ea typeface="微软雅黑" panose="020B0503020204020204" pitchFamily="34" charset="-122"/>
              </a:rPr>
              <a:t>50</a:t>
            </a:r>
            <a:r>
              <a:rPr lang="en-US" altLang="zh-CN" sz="1600">
                <a:ea typeface="微软雅黑" panose="020B0503020204020204" pitchFamily="34" charset="-122"/>
              </a:rPr>
              <a:t>%</a:t>
            </a:r>
            <a:endParaRPr lang="zh-CN" altLang="en-US" sz="1600">
              <a:ea typeface="微软雅黑" panose="020B0503020204020204" pitchFamily="34" charset="-122"/>
            </a:endParaRPr>
          </a:p>
        </p:txBody>
      </p:sp>
      <p:sp>
        <p:nvSpPr>
          <p:cNvPr id="16" name="圆角矩形 26"/>
          <p:cNvSpPr/>
          <p:nvPr/>
        </p:nvSpPr>
        <p:spPr>
          <a:xfrm>
            <a:off x="6789738" y="3052763"/>
            <a:ext cx="3346450" cy="2159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7" name="文本框 27"/>
          <p:cNvSpPr txBox="1">
            <a:spLocks noChangeArrowheads="1"/>
          </p:cNvSpPr>
          <p:nvPr/>
        </p:nvSpPr>
        <p:spPr bwMode="auto">
          <a:xfrm>
            <a:off x="5734050" y="2927350"/>
            <a:ext cx="914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28"/>
          <p:cNvSpPr txBox="1">
            <a:spLocks noChangeArrowheads="1"/>
          </p:cNvSpPr>
          <p:nvPr/>
        </p:nvSpPr>
        <p:spPr bwMode="auto">
          <a:xfrm>
            <a:off x="11101388" y="2955925"/>
            <a:ext cx="719137" cy="34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>
                <a:ea typeface="微软雅黑" panose="020B0503020204020204" pitchFamily="34" charset="-122"/>
              </a:rPr>
              <a:t>80</a:t>
            </a:r>
            <a:r>
              <a:rPr lang="en-US" altLang="zh-CN" sz="1600">
                <a:ea typeface="微软雅黑" panose="020B0503020204020204" pitchFamily="34" charset="-122"/>
              </a:rPr>
              <a:t>%</a:t>
            </a:r>
            <a:endParaRPr lang="zh-CN" altLang="en-US" sz="1600">
              <a:ea typeface="微软雅黑" panose="020B0503020204020204" pitchFamily="34" charset="-122"/>
            </a:endParaRPr>
          </a:p>
        </p:txBody>
      </p:sp>
      <p:sp>
        <p:nvSpPr>
          <p:cNvPr id="19" name="圆角矩形 30"/>
          <p:cNvSpPr/>
          <p:nvPr/>
        </p:nvSpPr>
        <p:spPr>
          <a:xfrm>
            <a:off x="6789738" y="3581400"/>
            <a:ext cx="955675" cy="2159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0" name="文本框 31"/>
          <p:cNvSpPr txBox="1">
            <a:spLocks noChangeArrowheads="1"/>
          </p:cNvSpPr>
          <p:nvPr/>
        </p:nvSpPr>
        <p:spPr bwMode="auto">
          <a:xfrm>
            <a:off x="5734050" y="3463925"/>
            <a:ext cx="914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文本框 32"/>
          <p:cNvSpPr txBox="1">
            <a:spLocks noChangeArrowheads="1"/>
          </p:cNvSpPr>
          <p:nvPr/>
        </p:nvSpPr>
        <p:spPr bwMode="auto">
          <a:xfrm>
            <a:off x="11101388" y="3492500"/>
            <a:ext cx="719137" cy="35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>
                <a:ea typeface="微软雅黑" panose="020B0503020204020204" pitchFamily="34" charset="-122"/>
              </a:rPr>
              <a:t>20</a:t>
            </a:r>
            <a:r>
              <a:rPr lang="en-US" altLang="zh-CN" sz="1600">
                <a:ea typeface="微软雅黑" panose="020B0503020204020204" pitchFamily="34" charset="-122"/>
              </a:rPr>
              <a:t>%</a:t>
            </a:r>
            <a:endParaRPr lang="zh-CN" altLang="en-US" sz="1600">
              <a:ea typeface="微软雅黑" panose="020B0503020204020204" pitchFamily="34" charset="-122"/>
            </a:endParaRPr>
          </a:p>
        </p:txBody>
      </p:sp>
      <p:sp>
        <p:nvSpPr>
          <p:cNvPr id="22" name="矩形 21"/>
          <p:cNvSpPr>
            <a:spLocks noChangeArrowheads="1"/>
          </p:cNvSpPr>
          <p:nvPr/>
        </p:nvSpPr>
        <p:spPr bwMode="auto">
          <a:xfrm>
            <a:off x="5829300" y="4267200"/>
            <a:ext cx="5991225" cy="126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Clr>
                <a:srgbClr val="00B050"/>
              </a:buClr>
              <a:buSzPct val="80000"/>
              <a:buFontTx/>
              <a:buNone/>
            </a:pPr>
            <a:r>
              <a:rPr lang="en-US" altLang="zh-CN" sz="1600">
                <a:solidFill>
                  <a:srgbClr val="4E4E4E"/>
                </a:solidFill>
                <a:latin typeface="宋体" panose="02010600030101010101" pitchFamily="2" charset="-122"/>
              </a:rPr>
              <a:t>zero</a:t>
            </a:r>
            <a:r>
              <a:rPr lang="zh-CN" altLang="en-US" sz="1600">
                <a:solidFill>
                  <a:srgbClr val="4E4E4E"/>
                </a:solidFill>
                <a:latin typeface="宋体" panose="02010600030101010101" pitchFamily="2" charset="-122"/>
              </a:rPr>
              <a:t>极简主义设计，极致简约风潮流所向，通用设计，完美兼容，打造最实用，最具个性的演示方案，让你的演示卓越非凡。</a:t>
            </a:r>
            <a:r>
              <a:rPr lang="en-US" altLang="zh-CN" sz="1600">
                <a:solidFill>
                  <a:srgbClr val="4E4E4E"/>
                </a:solidFill>
                <a:latin typeface="宋体" panose="02010600030101010101" pitchFamily="2" charset="-122"/>
              </a:rPr>
              <a:t> zero</a:t>
            </a:r>
            <a:r>
              <a:rPr lang="zh-CN" altLang="en-US" sz="1600">
                <a:solidFill>
                  <a:srgbClr val="4E4E4E"/>
                </a:solidFill>
                <a:latin typeface="宋体" panose="02010600030101010101" pitchFamily="2" charset="-122"/>
              </a:rPr>
              <a:t>极简主义设计，极致简约风潮流所向，通用设计，完美兼容，打造最实用，最具个性的演示方案，让你的演示卓越非凡。</a:t>
            </a:r>
            <a:endParaRPr lang="zh-CN" altLang="en-US" sz="1600">
              <a:solidFill>
                <a:srgbClr val="4E4E4E"/>
              </a:solidFill>
              <a:latin typeface="宋体" panose="02010600030101010101" pitchFamily="2" charset="-122"/>
            </a:endParaRPr>
          </a:p>
        </p:txBody>
      </p:sp>
      <p:sp>
        <p:nvSpPr>
          <p:cNvPr id="23" name="圆角矩形 19"/>
          <p:cNvSpPr/>
          <p:nvPr/>
        </p:nvSpPr>
        <p:spPr>
          <a:xfrm>
            <a:off x="6789738" y="1971675"/>
            <a:ext cx="1433512" cy="215900"/>
          </a:xfrm>
          <a:prstGeom prst="roundRect">
            <a:avLst>
              <a:gd name="adj" fmla="val 50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24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175" y="1565275"/>
            <a:ext cx="4213225" cy="4246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5" name="组合 37"/>
          <p:cNvGrpSpPr/>
          <p:nvPr/>
        </p:nvGrpSpPr>
        <p:grpSpPr bwMode="auto">
          <a:xfrm>
            <a:off x="4175125" y="4098925"/>
            <a:ext cx="265113" cy="417513"/>
            <a:chOff x="3935413" y="4148138"/>
            <a:chExt cx="265112" cy="417512"/>
          </a:xfrm>
        </p:grpSpPr>
        <p:sp>
          <p:nvSpPr>
            <p:cNvPr id="26" name="Freeform 7"/>
            <p:cNvSpPr/>
            <p:nvPr/>
          </p:nvSpPr>
          <p:spPr bwMode="auto">
            <a:xfrm>
              <a:off x="3994150" y="4148138"/>
              <a:ext cx="206375" cy="403225"/>
            </a:xfrm>
            <a:custGeom>
              <a:avLst/>
              <a:gdLst>
                <a:gd name="T0" fmla="*/ 2147483646 w 363"/>
                <a:gd name="T1" fmla="*/ 0 h 708"/>
                <a:gd name="T2" fmla="*/ 0 w 363"/>
                <a:gd name="T3" fmla="*/ 2147483646 h 708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363" h="708">
                  <a:moveTo>
                    <a:pt x="363" y="0"/>
                  </a:moveTo>
                  <a:cubicBezTo>
                    <a:pt x="273" y="253"/>
                    <a:pt x="150" y="491"/>
                    <a:pt x="0" y="708"/>
                  </a:cubicBezTo>
                </a:path>
              </a:pathLst>
            </a:custGeom>
            <a:noFill/>
            <a:ln w="14288" cap="flat">
              <a:solidFill>
                <a:srgbClr val="2C3F4B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" name="Freeform 10"/>
            <p:cNvSpPr/>
            <p:nvPr/>
          </p:nvSpPr>
          <p:spPr bwMode="auto">
            <a:xfrm>
              <a:off x="3935413" y="4367213"/>
              <a:ext cx="246062" cy="198437"/>
            </a:xfrm>
            <a:custGeom>
              <a:avLst/>
              <a:gdLst>
                <a:gd name="T0" fmla="*/ 2147483646 w 155"/>
                <a:gd name="T1" fmla="*/ 2147483646 h 125"/>
                <a:gd name="T2" fmla="*/ 2147483646 w 155"/>
                <a:gd name="T3" fmla="*/ 2147483646 h 125"/>
                <a:gd name="T4" fmla="*/ 0 w 155"/>
                <a:gd name="T5" fmla="*/ 0 h 12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5" h="125">
                  <a:moveTo>
                    <a:pt x="155" y="95"/>
                  </a:moveTo>
                  <a:lnTo>
                    <a:pt x="30" y="125"/>
                  </a:lnTo>
                  <a:lnTo>
                    <a:pt x="0" y="0"/>
                  </a:lnTo>
                </a:path>
              </a:pathLst>
            </a:custGeom>
            <a:noFill/>
            <a:ln w="14288" cap="flat">
              <a:solidFill>
                <a:srgbClr val="2C3F4B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8" name="组合 40"/>
          <p:cNvGrpSpPr/>
          <p:nvPr/>
        </p:nvGrpSpPr>
        <p:grpSpPr bwMode="auto">
          <a:xfrm>
            <a:off x="2324100" y="5068888"/>
            <a:ext cx="463550" cy="282575"/>
            <a:chOff x="2084388" y="5118100"/>
            <a:chExt cx="463549" cy="282575"/>
          </a:xfrm>
        </p:grpSpPr>
        <p:sp>
          <p:nvSpPr>
            <p:cNvPr id="29" name="Freeform 6"/>
            <p:cNvSpPr/>
            <p:nvPr/>
          </p:nvSpPr>
          <p:spPr bwMode="auto">
            <a:xfrm>
              <a:off x="2085975" y="5224463"/>
              <a:ext cx="461962" cy="71437"/>
            </a:xfrm>
            <a:custGeom>
              <a:avLst/>
              <a:gdLst>
                <a:gd name="T0" fmla="*/ 2147483646 w 812"/>
                <a:gd name="T1" fmla="*/ 2147483646 h 124"/>
                <a:gd name="T2" fmla="*/ 0 w 812"/>
                <a:gd name="T3" fmla="*/ 0 h 124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812" h="124">
                  <a:moveTo>
                    <a:pt x="812" y="124"/>
                  </a:moveTo>
                  <a:cubicBezTo>
                    <a:pt x="531" y="120"/>
                    <a:pt x="259" y="77"/>
                    <a:pt x="0" y="0"/>
                  </a:cubicBezTo>
                </a:path>
              </a:pathLst>
            </a:custGeom>
            <a:noFill/>
            <a:ln w="14288" cap="flat">
              <a:solidFill>
                <a:srgbClr val="2C3F4B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" name="Freeform 11"/>
            <p:cNvSpPr/>
            <p:nvPr/>
          </p:nvSpPr>
          <p:spPr bwMode="auto">
            <a:xfrm>
              <a:off x="2084388" y="5118100"/>
              <a:ext cx="173037" cy="282575"/>
            </a:xfrm>
            <a:custGeom>
              <a:avLst/>
              <a:gdLst>
                <a:gd name="T0" fmla="*/ 2147483646 w 109"/>
                <a:gd name="T1" fmla="*/ 2147483646 h 178"/>
                <a:gd name="T2" fmla="*/ 0 w 109"/>
                <a:gd name="T3" fmla="*/ 2147483646 h 178"/>
                <a:gd name="T4" fmla="*/ 2147483646 w 109"/>
                <a:gd name="T5" fmla="*/ 0 h 17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9" h="178">
                  <a:moveTo>
                    <a:pt x="70" y="178"/>
                  </a:moveTo>
                  <a:lnTo>
                    <a:pt x="0" y="69"/>
                  </a:lnTo>
                  <a:lnTo>
                    <a:pt x="109" y="0"/>
                  </a:lnTo>
                </a:path>
              </a:pathLst>
            </a:custGeom>
            <a:noFill/>
            <a:ln w="14288" cap="flat">
              <a:solidFill>
                <a:srgbClr val="2C3F4B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1" name="组合 39"/>
          <p:cNvGrpSpPr/>
          <p:nvPr/>
        </p:nvGrpSpPr>
        <p:grpSpPr bwMode="auto">
          <a:xfrm>
            <a:off x="965200" y="3559175"/>
            <a:ext cx="288925" cy="455613"/>
            <a:chOff x="725488" y="3608388"/>
            <a:chExt cx="288925" cy="455612"/>
          </a:xfrm>
        </p:grpSpPr>
        <p:sp>
          <p:nvSpPr>
            <p:cNvPr id="32" name="Freeform 5"/>
            <p:cNvSpPr/>
            <p:nvPr/>
          </p:nvSpPr>
          <p:spPr bwMode="auto">
            <a:xfrm>
              <a:off x="852488" y="3608388"/>
              <a:ext cx="71437" cy="455612"/>
            </a:xfrm>
            <a:custGeom>
              <a:avLst/>
              <a:gdLst>
                <a:gd name="T0" fmla="*/ 2147483646 w 124"/>
                <a:gd name="T1" fmla="*/ 2147483646 h 802"/>
                <a:gd name="T2" fmla="*/ 2147483646 w 124"/>
                <a:gd name="T3" fmla="*/ 2147483646 h 802"/>
                <a:gd name="T4" fmla="*/ 0 w 124"/>
                <a:gd name="T5" fmla="*/ 0 h 80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24" h="802">
                  <a:moveTo>
                    <a:pt x="124" y="802"/>
                  </a:moveTo>
                  <a:cubicBezTo>
                    <a:pt x="55" y="567"/>
                    <a:pt x="12" y="320"/>
                    <a:pt x="2" y="64"/>
                  </a:cubicBezTo>
                  <a:cubicBezTo>
                    <a:pt x="1" y="43"/>
                    <a:pt x="0" y="22"/>
                    <a:pt x="0" y="0"/>
                  </a:cubicBezTo>
                </a:path>
              </a:pathLst>
            </a:custGeom>
            <a:noFill/>
            <a:ln w="14288" cap="flat">
              <a:solidFill>
                <a:srgbClr val="2C3F4B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" name="Freeform 12"/>
            <p:cNvSpPr/>
            <p:nvPr/>
          </p:nvSpPr>
          <p:spPr bwMode="auto">
            <a:xfrm>
              <a:off x="725488" y="3608388"/>
              <a:ext cx="288925" cy="158750"/>
            </a:xfrm>
            <a:custGeom>
              <a:avLst/>
              <a:gdLst>
                <a:gd name="T0" fmla="*/ 0 w 182"/>
                <a:gd name="T1" fmla="*/ 2147483646 h 100"/>
                <a:gd name="T2" fmla="*/ 2147483646 w 182"/>
                <a:gd name="T3" fmla="*/ 0 h 100"/>
                <a:gd name="T4" fmla="*/ 2147483646 w 182"/>
                <a:gd name="T5" fmla="*/ 2147483646 h 1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82" h="100">
                  <a:moveTo>
                    <a:pt x="0" y="100"/>
                  </a:moveTo>
                  <a:lnTo>
                    <a:pt x="81" y="0"/>
                  </a:lnTo>
                  <a:lnTo>
                    <a:pt x="182" y="80"/>
                  </a:lnTo>
                </a:path>
              </a:pathLst>
            </a:custGeom>
            <a:noFill/>
            <a:ln w="14288" cap="flat">
              <a:solidFill>
                <a:srgbClr val="2C3F4B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4" name="组合 38"/>
          <p:cNvGrpSpPr/>
          <p:nvPr/>
        </p:nvGrpSpPr>
        <p:grpSpPr bwMode="auto">
          <a:xfrm>
            <a:off x="1855788" y="1819275"/>
            <a:ext cx="400050" cy="271463"/>
            <a:chOff x="1616075" y="1868488"/>
            <a:chExt cx="400050" cy="271462"/>
          </a:xfrm>
        </p:grpSpPr>
        <p:sp>
          <p:nvSpPr>
            <p:cNvPr id="35" name="Freeform 9"/>
            <p:cNvSpPr/>
            <p:nvPr/>
          </p:nvSpPr>
          <p:spPr bwMode="auto">
            <a:xfrm>
              <a:off x="1616075" y="1941513"/>
              <a:ext cx="400050" cy="198437"/>
            </a:xfrm>
            <a:custGeom>
              <a:avLst/>
              <a:gdLst>
                <a:gd name="T0" fmla="*/ 0 w 703"/>
                <a:gd name="T1" fmla="*/ 2147483646 h 349"/>
                <a:gd name="T2" fmla="*/ 2147483646 w 703"/>
                <a:gd name="T3" fmla="*/ 0 h 349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703" h="349">
                  <a:moveTo>
                    <a:pt x="0" y="349"/>
                  </a:moveTo>
                  <a:cubicBezTo>
                    <a:pt x="216" y="204"/>
                    <a:pt x="452" y="86"/>
                    <a:pt x="703" y="0"/>
                  </a:cubicBezTo>
                </a:path>
              </a:pathLst>
            </a:custGeom>
            <a:noFill/>
            <a:ln w="14288" cap="flat">
              <a:solidFill>
                <a:srgbClr val="2C3F4B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" name="Freeform 13"/>
            <p:cNvSpPr/>
            <p:nvPr/>
          </p:nvSpPr>
          <p:spPr bwMode="auto">
            <a:xfrm>
              <a:off x="1798638" y="1868488"/>
              <a:ext cx="217487" cy="260350"/>
            </a:xfrm>
            <a:custGeom>
              <a:avLst/>
              <a:gdLst>
                <a:gd name="T0" fmla="*/ 0 w 137"/>
                <a:gd name="T1" fmla="*/ 0 h 164"/>
                <a:gd name="T2" fmla="*/ 2147483646 w 137"/>
                <a:gd name="T3" fmla="*/ 2147483646 h 164"/>
                <a:gd name="T4" fmla="*/ 2147483646 w 137"/>
                <a:gd name="T5" fmla="*/ 2147483646 h 16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7" h="164">
                  <a:moveTo>
                    <a:pt x="0" y="0"/>
                  </a:moveTo>
                  <a:lnTo>
                    <a:pt x="137" y="45"/>
                  </a:lnTo>
                  <a:lnTo>
                    <a:pt x="89" y="164"/>
                  </a:lnTo>
                </a:path>
              </a:pathLst>
            </a:custGeom>
            <a:noFill/>
            <a:ln w="14288" cap="flat">
              <a:solidFill>
                <a:srgbClr val="2C3F4B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7" name="组合 36"/>
          <p:cNvGrpSpPr/>
          <p:nvPr/>
        </p:nvGrpSpPr>
        <p:grpSpPr bwMode="auto">
          <a:xfrm>
            <a:off x="3894138" y="2178050"/>
            <a:ext cx="317500" cy="309563"/>
            <a:chOff x="3654425" y="2227263"/>
            <a:chExt cx="317500" cy="309562"/>
          </a:xfrm>
        </p:grpSpPr>
        <p:sp>
          <p:nvSpPr>
            <p:cNvPr id="38" name="Freeform 8"/>
            <p:cNvSpPr/>
            <p:nvPr/>
          </p:nvSpPr>
          <p:spPr bwMode="auto">
            <a:xfrm>
              <a:off x="3654425" y="2227263"/>
              <a:ext cx="298450" cy="309562"/>
            </a:xfrm>
            <a:custGeom>
              <a:avLst/>
              <a:gdLst>
                <a:gd name="T0" fmla="*/ 0 w 524"/>
                <a:gd name="T1" fmla="*/ 0 h 541"/>
                <a:gd name="T2" fmla="*/ 2147483646 w 524"/>
                <a:gd name="T3" fmla="*/ 2147483646 h 54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24" h="541">
                  <a:moveTo>
                    <a:pt x="0" y="0"/>
                  </a:moveTo>
                  <a:cubicBezTo>
                    <a:pt x="196" y="158"/>
                    <a:pt x="372" y="340"/>
                    <a:pt x="524" y="541"/>
                  </a:cubicBezTo>
                </a:path>
              </a:pathLst>
            </a:custGeom>
            <a:noFill/>
            <a:ln w="14288" cap="flat">
              <a:solidFill>
                <a:srgbClr val="2C3F4B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" name="Freeform 14"/>
            <p:cNvSpPr/>
            <p:nvPr/>
          </p:nvSpPr>
          <p:spPr bwMode="auto">
            <a:xfrm>
              <a:off x="3751263" y="2330450"/>
              <a:ext cx="220662" cy="203200"/>
            </a:xfrm>
            <a:custGeom>
              <a:avLst/>
              <a:gdLst>
                <a:gd name="T0" fmla="*/ 2147483646 w 139"/>
                <a:gd name="T1" fmla="*/ 0 h 128"/>
                <a:gd name="T2" fmla="*/ 2147483646 w 139"/>
                <a:gd name="T3" fmla="*/ 2147483646 h 128"/>
                <a:gd name="T4" fmla="*/ 0 w 139"/>
                <a:gd name="T5" fmla="*/ 2147483646 h 12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9" h="128">
                  <a:moveTo>
                    <a:pt x="139" y="0"/>
                  </a:moveTo>
                  <a:lnTo>
                    <a:pt x="129" y="128"/>
                  </a:lnTo>
                  <a:lnTo>
                    <a:pt x="0" y="119"/>
                  </a:lnTo>
                </a:path>
              </a:pathLst>
            </a:custGeom>
            <a:noFill/>
            <a:ln w="14288" cap="flat">
              <a:solidFill>
                <a:srgbClr val="2C3F4B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40" name="Oval 15"/>
          <p:cNvSpPr>
            <a:spLocks noChangeArrowheads="1"/>
          </p:cNvSpPr>
          <p:nvPr/>
        </p:nvSpPr>
        <p:spPr bwMode="auto">
          <a:xfrm>
            <a:off x="2849563" y="4318000"/>
            <a:ext cx="1493837" cy="1493838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latin typeface="+mn-lt"/>
              <a:ea typeface="宋体" panose="02010600030101010101" pitchFamily="2" charset="-122"/>
            </a:endParaRPr>
          </a:p>
        </p:txBody>
      </p:sp>
      <p:grpSp>
        <p:nvGrpSpPr>
          <p:cNvPr id="41" name="组合 43"/>
          <p:cNvGrpSpPr/>
          <p:nvPr/>
        </p:nvGrpSpPr>
        <p:grpSpPr bwMode="auto">
          <a:xfrm>
            <a:off x="3365500" y="4606925"/>
            <a:ext cx="490538" cy="509588"/>
            <a:chOff x="3290651" y="4579238"/>
            <a:chExt cx="490537" cy="509587"/>
          </a:xfrm>
        </p:grpSpPr>
        <p:sp>
          <p:nvSpPr>
            <p:cNvPr id="42" name="Freeform 16"/>
            <p:cNvSpPr/>
            <p:nvPr/>
          </p:nvSpPr>
          <p:spPr bwMode="auto">
            <a:xfrm>
              <a:off x="3290651" y="4585588"/>
              <a:ext cx="400050" cy="306387"/>
            </a:xfrm>
            <a:custGeom>
              <a:avLst/>
              <a:gdLst>
                <a:gd name="T0" fmla="*/ 2147483646 w 702"/>
                <a:gd name="T1" fmla="*/ 2147483646 h 537"/>
                <a:gd name="T2" fmla="*/ 2147483646 w 702"/>
                <a:gd name="T3" fmla="*/ 2147483646 h 537"/>
                <a:gd name="T4" fmla="*/ 2147483646 w 702"/>
                <a:gd name="T5" fmla="*/ 2147483646 h 53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02" h="537">
                  <a:moveTo>
                    <a:pt x="702" y="138"/>
                  </a:moveTo>
                  <a:cubicBezTo>
                    <a:pt x="575" y="23"/>
                    <a:pt x="382" y="0"/>
                    <a:pt x="226" y="94"/>
                  </a:cubicBezTo>
                  <a:cubicBezTo>
                    <a:pt x="71" y="188"/>
                    <a:pt x="0" y="370"/>
                    <a:pt x="42" y="537"/>
                  </a:cubicBezTo>
                </a:path>
              </a:pathLst>
            </a:custGeom>
            <a:noFill/>
            <a:ln w="20638" cap="rnd">
              <a:solidFill>
                <a:srgbClr val="FFFFFF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" name="Freeform 17"/>
            <p:cNvSpPr/>
            <p:nvPr/>
          </p:nvSpPr>
          <p:spPr bwMode="auto">
            <a:xfrm>
              <a:off x="3381138" y="4777675"/>
              <a:ext cx="400050" cy="307975"/>
            </a:xfrm>
            <a:custGeom>
              <a:avLst/>
              <a:gdLst>
                <a:gd name="T0" fmla="*/ 0 w 702"/>
                <a:gd name="T1" fmla="*/ 2147483646 h 538"/>
                <a:gd name="T2" fmla="*/ 2147483646 w 702"/>
                <a:gd name="T3" fmla="*/ 2147483646 h 538"/>
                <a:gd name="T4" fmla="*/ 2147483646 w 702"/>
                <a:gd name="T5" fmla="*/ 0 h 53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02" h="538">
                  <a:moveTo>
                    <a:pt x="0" y="400"/>
                  </a:moveTo>
                  <a:cubicBezTo>
                    <a:pt x="127" y="515"/>
                    <a:pt x="320" y="538"/>
                    <a:pt x="476" y="444"/>
                  </a:cubicBezTo>
                  <a:cubicBezTo>
                    <a:pt x="632" y="349"/>
                    <a:pt x="702" y="167"/>
                    <a:pt x="661" y="0"/>
                  </a:cubicBezTo>
                </a:path>
              </a:pathLst>
            </a:custGeom>
            <a:noFill/>
            <a:ln w="20638" cap="rnd">
              <a:solidFill>
                <a:srgbClr val="FFFFFF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" name="Freeform 18"/>
            <p:cNvSpPr/>
            <p:nvPr/>
          </p:nvSpPr>
          <p:spPr bwMode="auto">
            <a:xfrm>
              <a:off x="3604976" y="4579238"/>
              <a:ext cx="87312" cy="100012"/>
            </a:xfrm>
            <a:custGeom>
              <a:avLst/>
              <a:gdLst>
                <a:gd name="T0" fmla="*/ 2147483646 w 55"/>
                <a:gd name="T1" fmla="*/ 0 h 63"/>
                <a:gd name="T2" fmla="*/ 2147483646 w 55"/>
                <a:gd name="T3" fmla="*/ 2147483646 h 63"/>
                <a:gd name="T4" fmla="*/ 0 w 55"/>
                <a:gd name="T5" fmla="*/ 2147483646 h 6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5" h="63">
                  <a:moveTo>
                    <a:pt x="46" y="0"/>
                  </a:moveTo>
                  <a:lnTo>
                    <a:pt x="55" y="55"/>
                  </a:lnTo>
                  <a:lnTo>
                    <a:pt x="0" y="63"/>
                  </a:lnTo>
                </a:path>
              </a:pathLst>
            </a:custGeom>
            <a:noFill/>
            <a:ln w="20638" cap="rnd">
              <a:solidFill>
                <a:srgbClr val="FFFFFF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5" name="Freeform 19"/>
            <p:cNvSpPr/>
            <p:nvPr/>
          </p:nvSpPr>
          <p:spPr bwMode="auto">
            <a:xfrm>
              <a:off x="3377963" y="4987225"/>
              <a:ext cx="87312" cy="101600"/>
            </a:xfrm>
            <a:custGeom>
              <a:avLst/>
              <a:gdLst>
                <a:gd name="T0" fmla="*/ 2147483646 w 55"/>
                <a:gd name="T1" fmla="*/ 2147483646 h 64"/>
                <a:gd name="T2" fmla="*/ 0 w 55"/>
                <a:gd name="T3" fmla="*/ 2147483646 h 64"/>
                <a:gd name="T4" fmla="*/ 2147483646 w 55"/>
                <a:gd name="T5" fmla="*/ 0 h 6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5" h="64">
                  <a:moveTo>
                    <a:pt x="9" y="64"/>
                  </a:moveTo>
                  <a:lnTo>
                    <a:pt x="0" y="9"/>
                  </a:lnTo>
                  <a:lnTo>
                    <a:pt x="55" y="0"/>
                  </a:lnTo>
                </a:path>
              </a:pathLst>
            </a:custGeom>
            <a:noFill/>
            <a:ln w="20638" cap="rnd">
              <a:solidFill>
                <a:srgbClr val="FFFFFF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46" name="Oval 20"/>
          <p:cNvSpPr>
            <a:spLocks noChangeArrowheads="1"/>
          </p:cNvSpPr>
          <p:nvPr/>
        </p:nvSpPr>
        <p:spPr bwMode="auto">
          <a:xfrm>
            <a:off x="2401888" y="1079500"/>
            <a:ext cx="1493837" cy="1493838"/>
          </a:xfrm>
          <a:prstGeom prst="ellipse">
            <a:avLst/>
          </a:prstGeom>
          <a:solidFill>
            <a:schemeClr val="accent1"/>
          </a:solidFill>
          <a:ln w="0">
            <a:noFill/>
            <a:miter lim="800000"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800" dirty="0"/>
          </a:p>
        </p:txBody>
      </p:sp>
      <p:grpSp>
        <p:nvGrpSpPr>
          <p:cNvPr id="47" name="组合 41"/>
          <p:cNvGrpSpPr/>
          <p:nvPr/>
        </p:nvGrpSpPr>
        <p:grpSpPr bwMode="auto">
          <a:xfrm>
            <a:off x="2813050" y="1411288"/>
            <a:ext cx="673100" cy="539750"/>
            <a:chOff x="2738201" y="1383600"/>
            <a:chExt cx="673099" cy="539750"/>
          </a:xfrm>
        </p:grpSpPr>
        <p:sp>
          <p:nvSpPr>
            <p:cNvPr id="48" name="Oval 21"/>
            <p:cNvSpPr>
              <a:spLocks noChangeArrowheads="1"/>
            </p:cNvSpPr>
            <p:nvPr/>
          </p:nvSpPr>
          <p:spPr bwMode="auto">
            <a:xfrm>
              <a:off x="3038238" y="1383600"/>
              <a:ext cx="76200" cy="77787"/>
            </a:xfrm>
            <a:prstGeom prst="ellipse">
              <a:avLst/>
            </a:prstGeom>
            <a:noFill/>
            <a:ln w="20638" cap="rnd">
              <a:solidFill>
                <a:srgbClr val="FFFFFF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49" name="Freeform 22"/>
            <p:cNvSpPr/>
            <p:nvPr/>
          </p:nvSpPr>
          <p:spPr bwMode="auto">
            <a:xfrm>
              <a:off x="2976326" y="1489963"/>
              <a:ext cx="200025" cy="433387"/>
            </a:xfrm>
            <a:custGeom>
              <a:avLst/>
              <a:gdLst>
                <a:gd name="T0" fmla="*/ 2147483646 w 353"/>
                <a:gd name="T1" fmla="*/ 0 h 759"/>
                <a:gd name="T2" fmla="*/ 2147483646 w 353"/>
                <a:gd name="T3" fmla="*/ 0 h 759"/>
                <a:gd name="T4" fmla="*/ 0 w 353"/>
                <a:gd name="T5" fmla="*/ 2147483646 h 759"/>
                <a:gd name="T6" fmla="*/ 0 w 353"/>
                <a:gd name="T7" fmla="*/ 2147483646 h 759"/>
                <a:gd name="T8" fmla="*/ 2147483646 w 353"/>
                <a:gd name="T9" fmla="*/ 2147483646 h 759"/>
                <a:gd name="T10" fmla="*/ 2147483646 w 353"/>
                <a:gd name="T11" fmla="*/ 2147483646 h 759"/>
                <a:gd name="T12" fmla="*/ 2147483646 w 353"/>
                <a:gd name="T13" fmla="*/ 2147483646 h 759"/>
                <a:gd name="T14" fmla="*/ 2147483646 w 353"/>
                <a:gd name="T15" fmla="*/ 2147483646 h 759"/>
                <a:gd name="T16" fmla="*/ 2147483646 w 353"/>
                <a:gd name="T17" fmla="*/ 2147483646 h 759"/>
                <a:gd name="T18" fmla="*/ 2147483646 w 353"/>
                <a:gd name="T19" fmla="*/ 2147483646 h 759"/>
                <a:gd name="T20" fmla="*/ 2147483646 w 353"/>
                <a:gd name="T21" fmla="*/ 2147483646 h 759"/>
                <a:gd name="T22" fmla="*/ 2147483646 w 353"/>
                <a:gd name="T23" fmla="*/ 2147483646 h 759"/>
                <a:gd name="T24" fmla="*/ 2147483646 w 353"/>
                <a:gd name="T25" fmla="*/ 2147483646 h 759"/>
                <a:gd name="T26" fmla="*/ 2147483646 w 353"/>
                <a:gd name="T27" fmla="*/ 2147483646 h 759"/>
                <a:gd name="T28" fmla="*/ 2147483646 w 353"/>
                <a:gd name="T29" fmla="*/ 0 h 75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53" h="759">
                  <a:moveTo>
                    <a:pt x="205" y="0"/>
                  </a:moveTo>
                  <a:cubicBezTo>
                    <a:pt x="147" y="0"/>
                    <a:pt x="147" y="0"/>
                    <a:pt x="147" y="0"/>
                  </a:cubicBezTo>
                  <a:cubicBezTo>
                    <a:pt x="66" y="0"/>
                    <a:pt x="0" y="66"/>
                    <a:pt x="0" y="147"/>
                  </a:cubicBezTo>
                  <a:cubicBezTo>
                    <a:pt x="0" y="345"/>
                    <a:pt x="0" y="345"/>
                    <a:pt x="0" y="345"/>
                  </a:cubicBezTo>
                  <a:cubicBezTo>
                    <a:pt x="0" y="370"/>
                    <a:pt x="19" y="390"/>
                    <a:pt x="44" y="390"/>
                  </a:cubicBezTo>
                  <a:cubicBezTo>
                    <a:pt x="68" y="390"/>
                    <a:pt x="88" y="409"/>
                    <a:pt x="88" y="434"/>
                  </a:cubicBezTo>
                  <a:cubicBezTo>
                    <a:pt x="88" y="715"/>
                    <a:pt x="88" y="715"/>
                    <a:pt x="88" y="715"/>
                  </a:cubicBezTo>
                  <a:cubicBezTo>
                    <a:pt x="88" y="739"/>
                    <a:pt x="107" y="759"/>
                    <a:pt x="132" y="759"/>
                  </a:cubicBezTo>
                  <a:cubicBezTo>
                    <a:pt x="221" y="759"/>
                    <a:pt x="221" y="759"/>
                    <a:pt x="221" y="759"/>
                  </a:cubicBezTo>
                  <a:cubicBezTo>
                    <a:pt x="245" y="759"/>
                    <a:pt x="265" y="739"/>
                    <a:pt x="265" y="715"/>
                  </a:cubicBezTo>
                  <a:cubicBezTo>
                    <a:pt x="265" y="434"/>
                    <a:pt x="265" y="434"/>
                    <a:pt x="265" y="434"/>
                  </a:cubicBezTo>
                  <a:cubicBezTo>
                    <a:pt x="265" y="409"/>
                    <a:pt x="284" y="390"/>
                    <a:pt x="309" y="390"/>
                  </a:cubicBezTo>
                  <a:cubicBezTo>
                    <a:pt x="333" y="390"/>
                    <a:pt x="353" y="370"/>
                    <a:pt x="353" y="345"/>
                  </a:cubicBezTo>
                  <a:cubicBezTo>
                    <a:pt x="353" y="147"/>
                    <a:pt x="353" y="147"/>
                    <a:pt x="353" y="147"/>
                  </a:cubicBezTo>
                  <a:cubicBezTo>
                    <a:pt x="353" y="66"/>
                    <a:pt x="287" y="0"/>
                    <a:pt x="205" y="0"/>
                  </a:cubicBezTo>
                  <a:close/>
                </a:path>
              </a:pathLst>
            </a:custGeom>
            <a:noFill/>
            <a:ln w="20638" cap="rnd">
              <a:solidFill>
                <a:srgbClr val="FFFFFF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" name="Oval 23"/>
            <p:cNvSpPr>
              <a:spLocks noChangeArrowheads="1"/>
            </p:cNvSpPr>
            <p:nvPr/>
          </p:nvSpPr>
          <p:spPr bwMode="auto">
            <a:xfrm>
              <a:off x="2800113" y="1383600"/>
              <a:ext cx="76200" cy="77787"/>
            </a:xfrm>
            <a:prstGeom prst="ellipse">
              <a:avLst/>
            </a:prstGeom>
            <a:noFill/>
            <a:ln w="20638" cap="rnd">
              <a:solidFill>
                <a:srgbClr val="FFFFFF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51" name="Freeform 24"/>
            <p:cNvSpPr/>
            <p:nvPr/>
          </p:nvSpPr>
          <p:spPr bwMode="auto">
            <a:xfrm>
              <a:off x="2738201" y="1489963"/>
              <a:ext cx="200025" cy="433387"/>
            </a:xfrm>
            <a:custGeom>
              <a:avLst/>
              <a:gdLst>
                <a:gd name="T0" fmla="*/ 2147483646 w 352"/>
                <a:gd name="T1" fmla="*/ 0 h 759"/>
                <a:gd name="T2" fmla="*/ 2147483646 w 352"/>
                <a:gd name="T3" fmla="*/ 0 h 759"/>
                <a:gd name="T4" fmla="*/ 0 w 352"/>
                <a:gd name="T5" fmla="*/ 2147483646 h 759"/>
                <a:gd name="T6" fmla="*/ 0 w 352"/>
                <a:gd name="T7" fmla="*/ 2147483646 h 759"/>
                <a:gd name="T8" fmla="*/ 2147483646 w 352"/>
                <a:gd name="T9" fmla="*/ 2147483646 h 759"/>
                <a:gd name="T10" fmla="*/ 2147483646 w 352"/>
                <a:gd name="T11" fmla="*/ 2147483646 h 759"/>
                <a:gd name="T12" fmla="*/ 2147483646 w 352"/>
                <a:gd name="T13" fmla="*/ 2147483646 h 759"/>
                <a:gd name="T14" fmla="*/ 2147483646 w 352"/>
                <a:gd name="T15" fmla="*/ 2147483646 h 759"/>
                <a:gd name="T16" fmla="*/ 2147483646 w 352"/>
                <a:gd name="T17" fmla="*/ 2147483646 h 759"/>
                <a:gd name="T18" fmla="*/ 2147483646 w 352"/>
                <a:gd name="T19" fmla="*/ 2147483646 h 759"/>
                <a:gd name="T20" fmla="*/ 2147483646 w 352"/>
                <a:gd name="T21" fmla="*/ 2147483646 h 759"/>
                <a:gd name="T22" fmla="*/ 2147483646 w 352"/>
                <a:gd name="T23" fmla="*/ 2147483646 h 759"/>
                <a:gd name="T24" fmla="*/ 2147483646 w 352"/>
                <a:gd name="T25" fmla="*/ 2147483646 h 759"/>
                <a:gd name="T26" fmla="*/ 2147483646 w 352"/>
                <a:gd name="T27" fmla="*/ 2147483646 h 759"/>
                <a:gd name="T28" fmla="*/ 2147483646 w 352"/>
                <a:gd name="T29" fmla="*/ 0 h 75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52" h="759">
                  <a:moveTo>
                    <a:pt x="205" y="0"/>
                  </a:moveTo>
                  <a:cubicBezTo>
                    <a:pt x="147" y="0"/>
                    <a:pt x="147" y="0"/>
                    <a:pt x="147" y="0"/>
                  </a:cubicBezTo>
                  <a:cubicBezTo>
                    <a:pt x="65" y="0"/>
                    <a:pt x="0" y="66"/>
                    <a:pt x="0" y="147"/>
                  </a:cubicBezTo>
                  <a:cubicBezTo>
                    <a:pt x="0" y="345"/>
                    <a:pt x="0" y="345"/>
                    <a:pt x="0" y="345"/>
                  </a:cubicBezTo>
                  <a:cubicBezTo>
                    <a:pt x="0" y="370"/>
                    <a:pt x="19" y="390"/>
                    <a:pt x="43" y="390"/>
                  </a:cubicBezTo>
                  <a:cubicBezTo>
                    <a:pt x="68" y="390"/>
                    <a:pt x="87" y="409"/>
                    <a:pt x="87" y="434"/>
                  </a:cubicBezTo>
                  <a:cubicBezTo>
                    <a:pt x="87" y="715"/>
                    <a:pt x="87" y="715"/>
                    <a:pt x="87" y="715"/>
                  </a:cubicBezTo>
                  <a:cubicBezTo>
                    <a:pt x="87" y="739"/>
                    <a:pt x="107" y="759"/>
                    <a:pt x="132" y="759"/>
                  </a:cubicBezTo>
                  <a:cubicBezTo>
                    <a:pt x="220" y="759"/>
                    <a:pt x="220" y="759"/>
                    <a:pt x="220" y="759"/>
                  </a:cubicBezTo>
                  <a:cubicBezTo>
                    <a:pt x="245" y="759"/>
                    <a:pt x="265" y="739"/>
                    <a:pt x="265" y="715"/>
                  </a:cubicBezTo>
                  <a:cubicBezTo>
                    <a:pt x="265" y="434"/>
                    <a:pt x="265" y="434"/>
                    <a:pt x="265" y="434"/>
                  </a:cubicBezTo>
                  <a:cubicBezTo>
                    <a:pt x="265" y="409"/>
                    <a:pt x="284" y="390"/>
                    <a:pt x="308" y="390"/>
                  </a:cubicBezTo>
                  <a:cubicBezTo>
                    <a:pt x="333" y="390"/>
                    <a:pt x="352" y="370"/>
                    <a:pt x="352" y="345"/>
                  </a:cubicBezTo>
                  <a:cubicBezTo>
                    <a:pt x="352" y="147"/>
                    <a:pt x="352" y="147"/>
                    <a:pt x="352" y="147"/>
                  </a:cubicBezTo>
                  <a:cubicBezTo>
                    <a:pt x="352" y="66"/>
                    <a:pt x="287" y="0"/>
                    <a:pt x="205" y="0"/>
                  </a:cubicBezTo>
                  <a:close/>
                </a:path>
              </a:pathLst>
            </a:custGeom>
            <a:noFill/>
            <a:ln w="20638" cap="rnd">
              <a:solidFill>
                <a:srgbClr val="FFFFFF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2" name="Oval 25"/>
            <p:cNvSpPr>
              <a:spLocks noChangeArrowheads="1"/>
            </p:cNvSpPr>
            <p:nvPr/>
          </p:nvSpPr>
          <p:spPr bwMode="auto">
            <a:xfrm>
              <a:off x="3249376" y="1385188"/>
              <a:ext cx="77787" cy="79375"/>
            </a:xfrm>
            <a:prstGeom prst="ellipse">
              <a:avLst/>
            </a:prstGeom>
            <a:noFill/>
            <a:ln w="20638" cap="rnd">
              <a:solidFill>
                <a:srgbClr val="FFFFFF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53" name="Freeform 26"/>
            <p:cNvSpPr/>
            <p:nvPr/>
          </p:nvSpPr>
          <p:spPr bwMode="auto">
            <a:xfrm>
              <a:off x="3165238" y="1491550"/>
              <a:ext cx="246062" cy="431800"/>
            </a:xfrm>
            <a:custGeom>
              <a:avLst/>
              <a:gdLst>
                <a:gd name="T0" fmla="*/ 2147483646 w 433"/>
                <a:gd name="T1" fmla="*/ 2147483646 h 756"/>
                <a:gd name="T2" fmla="*/ 2147483646 w 433"/>
                <a:gd name="T3" fmla="*/ 2147483646 h 756"/>
                <a:gd name="T4" fmla="*/ 2147483646 w 433"/>
                <a:gd name="T5" fmla="*/ 2147483646 h 756"/>
                <a:gd name="T6" fmla="*/ 2147483646 w 433"/>
                <a:gd name="T7" fmla="*/ 2147483646 h 756"/>
                <a:gd name="T8" fmla="*/ 2147483646 w 433"/>
                <a:gd name="T9" fmla="*/ 2147483646 h 756"/>
                <a:gd name="T10" fmla="*/ 2147483646 w 433"/>
                <a:gd name="T11" fmla="*/ 2147483646 h 756"/>
                <a:gd name="T12" fmla="*/ 2147483646 w 433"/>
                <a:gd name="T13" fmla="*/ 2147483646 h 756"/>
                <a:gd name="T14" fmla="*/ 2147483646 w 433"/>
                <a:gd name="T15" fmla="*/ 2147483646 h 756"/>
                <a:gd name="T16" fmla="*/ 2147483646 w 433"/>
                <a:gd name="T17" fmla="*/ 2147483646 h 756"/>
                <a:gd name="T18" fmla="*/ 2147483646 w 433"/>
                <a:gd name="T19" fmla="*/ 2147483646 h 756"/>
                <a:gd name="T20" fmla="*/ 2147483646 w 433"/>
                <a:gd name="T21" fmla="*/ 2147483646 h 756"/>
                <a:gd name="T22" fmla="*/ 2147483646 w 433"/>
                <a:gd name="T23" fmla="*/ 2147483646 h 756"/>
                <a:gd name="T24" fmla="*/ 2147483646 w 433"/>
                <a:gd name="T25" fmla="*/ 2147483646 h 756"/>
                <a:gd name="T26" fmla="*/ 2147483646 w 433"/>
                <a:gd name="T27" fmla="*/ 2147483646 h 756"/>
                <a:gd name="T28" fmla="*/ 2147483646 w 433"/>
                <a:gd name="T29" fmla="*/ 2147483646 h 756"/>
                <a:gd name="T30" fmla="*/ 2147483646 w 433"/>
                <a:gd name="T31" fmla="*/ 2147483646 h 756"/>
                <a:gd name="T32" fmla="*/ 2147483646 w 433"/>
                <a:gd name="T33" fmla="*/ 2147483646 h 756"/>
                <a:gd name="T34" fmla="*/ 2147483646 w 433"/>
                <a:gd name="T35" fmla="*/ 2147483646 h 756"/>
                <a:gd name="T36" fmla="*/ 2147483646 w 433"/>
                <a:gd name="T37" fmla="*/ 2147483646 h 756"/>
                <a:gd name="T38" fmla="*/ 2147483646 w 433"/>
                <a:gd name="T39" fmla="*/ 2147483646 h 756"/>
                <a:gd name="T40" fmla="*/ 2147483646 w 433"/>
                <a:gd name="T41" fmla="*/ 2147483646 h 756"/>
                <a:gd name="T42" fmla="*/ 2147483646 w 433"/>
                <a:gd name="T43" fmla="*/ 2147483646 h 756"/>
                <a:gd name="T44" fmla="*/ 2147483646 w 433"/>
                <a:gd name="T45" fmla="*/ 2147483646 h 756"/>
                <a:gd name="T46" fmla="*/ 2147483646 w 433"/>
                <a:gd name="T47" fmla="*/ 2147483646 h 75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33" h="756">
                  <a:moveTo>
                    <a:pt x="182" y="756"/>
                  </a:moveTo>
                  <a:cubicBezTo>
                    <a:pt x="163" y="756"/>
                    <a:pt x="147" y="736"/>
                    <a:pt x="147" y="712"/>
                  </a:cubicBezTo>
                  <a:cubicBezTo>
                    <a:pt x="147" y="646"/>
                    <a:pt x="147" y="646"/>
                    <a:pt x="147" y="646"/>
                  </a:cubicBezTo>
                  <a:cubicBezTo>
                    <a:pt x="147" y="621"/>
                    <a:pt x="127" y="601"/>
                    <a:pt x="103" y="601"/>
                  </a:cubicBezTo>
                  <a:cubicBezTo>
                    <a:pt x="37" y="601"/>
                    <a:pt x="37" y="601"/>
                    <a:pt x="37" y="601"/>
                  </a:cubicBezTo>
                  <a:cubicBezTo>
                    <a:pt x="12" y="601"/>
                    <a:pt x="0" y="583"/>
                    <a:pt x="10" y="561"/>
                  </a:cubicBezTo>
                  <a:cubicBezTo>
                    <a:pt x="111" y="296"/>
                    <a:pt x="111" y="296"/>
                    <a:pt x="111" y="296"/>
                  </a:cubicBezTo>
                  <a:cubicBezTo>
                    <a:pt x="121" y="273"/>
                    <a:pt x="122" y="237"/>
                    <a:pt x="114" y="214"/>
                  </a:cubicBezTo>
                  <a:cubicBezTo>
                    <a:pt x="81" y="83"/>
                    <a:pt x="81" y="83"/>
                    <a:pt x="81" y="83"/>
                  </a:cubicBezTo>
                  <a:cubicBezTo>
                    <a:pt x="73" y="60"/>
                    <a:pt x="85" y="36"/>
                    <a:pt x="108" y="28"/>
                  </a:cubicBezTo>
                  <a:cubicBezTo>
                    <a:pt x="175" y="7"/>
                    <a:pt x="175" y="7"/>
                    <a:pt x="175" y="7"/>
                  </a:cubicBezTo>
                  <a:cubicBezTo>
                    <a:pt x="198" y="0"/>
                    <a:pt x="236" y="0"/>
                    <a:pt x="259" y="7"/>
                  </a:cubicBezTo>
                  <a:cubicBezTo>
                    <a:pt x="326" y="28"/>
                    <a:pt x="326" y="28"/>
                    <a:pt x="326" y="28"/>
                  </a:cubicBezTo>
                  <a:cubicBezTo>
                    <a:pt x="349" y="36"/>
                    <a:pt x="361" y="60"/>
                    <a:pt x="353" y="83"/>
                  </a:cubicBezTo>
                  <a:cubicBezTo>
                    <a:pt x="320" y="214"/>
                    <a:pt x="320" y="214"/>
                    <a:pt x="320" y="214"/>
                  </a:cubicBezTo>
                  <a:cubicBezTo>
                    <a:pt x="312" y="237"/>
                    <a:pt x="313" y="273"/>
                    <a:pt x="323" y="296"/>
                  </a:cubicBezTo>
                  <a:cubicBezTo>
                    <a:pt x="423" y="561"/>
                    <a:pt x="423" y="561"/>
                    <a:pt x="423" y="561"/>
                  </a:cubicBezTo>
                  <a:cubicBezTo>
                    <a:pt x="433" y="583"/>
                    <a:pt x="421" y="601"/>
                    <a:pt x="397" y="601"/>
                  </a:cubicBezTo>
                  <a:cubicBezTo>
                    <a:pt x="331" y="601"/>
                    <a:pt x="331" y="601"/>
                    <a:pt x="331" y="601"/>
                  </a:cubicBezTo>
                  <a:cubicBezTo>
                    <a:pt x="306" y="601"/>
                    <a:pt x="287" y="621"/>
                    <a:pt x="287" y="646"/>
                  </a:cubicBezTo>
                  <a:cubicBezTo>
                    <a:pt x="287" y="712"/>
                    <a:pt x="287" y="712"/>
                    <a:pt x="287" y="712"/>
                  </a:cubicBezTo>
                  <a:cubicBezTo>
                    <a:pt x="287" y="736"/>
                    <a:pt x="271" y="756"/>
                    <a:pt x="252" y="756"/>
                  </a:cubicBezTo>
                  <a:cubicBezTo>
                    <a:pt x="217" y="756"/>
                    <a:pt x="217" y="756"/>
                    <a:pt x="217" y="756"/>
                  </a:cubicBezTo>
                  <a:cubicBezTo>
                    <a:pt x="217" y="756"/>
                    <a:pt x="201" y="756"/>
                    <a:pt x="182" y="756"/>
                  </a:cubicBezTo>
                  <a:close/>
                </a:path>
              </a:pathLst>
            </a:custGeom>
            <a:noFill/>
            <a:ln w="20638" cap="rnd">
              <a:solidFill>
                <a:srgbClr val="FFFFFF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54" name="Oval 27"/>
          <p:cNvSpPr>
            <a:spLocks noChangeArrowheads="1"/>
          </p:cNvSpPr>
          <p:nvPr/>
        </p:nvSpPr>
        <p:spPr bwMode="auto">
          <a:xfrm>
            <a:off x="3768725" y="2530475"/>
            <a:ext cx="1493838" cy="149542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grpSp>
        <p:nvGrpSpPr>
          <p:cNvPr id="55" name="组合 42"/>
          <p:cNvGrpSpPr/>
          <p:nvPr/>
        </p:nvGrpSpPr>
        <p:grpSpPr bwMode="auto">
          <a:xfrm>
            <a:off x="4262438" y="2735263"/>
            <a:ext cx="506412" cy="523875"/>
            <a:chOff x="4187588" y="2707575"/>
            <a:chExt cx="506412" cy="523875"/>
          </a:xfrm>
        </p:grpSpPr>
        <p:sp>
          <p:nvSpPr>
            <p:cNvPr id="56" name="Freeform 28"/>
            <p:cNvSpPr/>
            <p:nvPr/>
          </p:nvSpPr>
          <p:spPr bwMode="auto">
            <a:xfrm>
              <a:off x="4405076" y="3161600"/>
              <a:ext cx="74612" cy="15875"/>
            </a:xfrm>
            <a:custGeom>
              <a:avLst/>
              <a:gdLst>
                <a:gd name="T0" fmla="*/ 0 w 131"/>
                <a:gd name="T1" fmla="*/ 2147483646 h 28"/>
                <a:gd name="T2" fmla="*/ 2147483646 w 131"/>
                <a:gd name="T3" fmla="*/ 0 h 28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31" h="28">
                  <a:moveTo>
                    <a:pt x="0" y="27"/>
                  </a:moveTo>
                  <a:cubicBezTo>
                    <a:pt x="41" y="28"/>
                    <a:pt x="94" y="18"/>
                    <a:pt x="131" y="0"/>
                  </a:cubicBezTo>
                </a:path>
              </a:pathLst>
            </a:custGeom>
            <a:noFill/>
            <a:ln w="20638" cap="rnd">
              <a:solidFill>
                <a:srgbClr val="FFFFFF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7" name="Freeform 29"/>
            <p:cNvSpPr/>
            <p:nvPr/>
          </p:nvSpPr>
          <p:spPr bwMode="auto">
            <a:xfrm>
              <a:off x="4405076" y="3187000"/>
              <a:ext cx="74612" cy="15875"/>
            </a:xfrm>
            <a:custGeom>
              <a:avLst/>
              <a:gdLst>
                <a:gd name="T0" fmla="*/ 0 w 131"/>
                <a:gd name="T1" fmla="*/ 2147483646 h 28"/>
                <a:gd name="T2" fmla="*/ 2147483646 w 131"/>
                <a:gd name="T3" fmla="*/ 0 h 28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31" h="28">
                  <a:moveTo>
                    <a:pt x="0" y="27"/>
                  </a:moveTo>
                  <a:cubicBezTo>
                    <a:pt x="41" y="28"/>
                    <a:pt x="94" y="18"/>
                    <a:pt x="131" y="0"/>
                  </a:cubicBezTo>
                </a:path>
              </a:pathLst>
            </a:custGeom>
            <a:noFill/>
            <a:ln w="20638" cap="rnd">
              <a:solidFill>
                <a:srgbClr val="FFFFFF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8" name="Freeform 30"/>
            <p:cNvSpPr/>
            <p:nvPr/>
          </p:nvSpPr>
          <p:spPr bwMode="auto">
            <a:xfrm>
              <a:off x="4425713" y="3215575"/>
              <a:ext cx="36512" cy="15875"/>
            </a:xfrm>
            <a:custGeom>
              <a:avLst/>
              <a:gdLst>
                <a:gd name="T0" fmla="*/ 0 w 65"/>
                <a:gd name="T1" fmla="*/ 2147483646 h 27"/>
                <a:gd name="T2" fmla="*/ 2147483646 w 65"/>
                <a:gd name="T3" fmla="*/ 2147483646 h 27"/>
                <a:gd name="T4" fmla="*/ 2147483646 w 65"/>
                <a:gd name="T5" fmla="*/ 0 h 2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5" h="27">
                  <a:moveTo>
                    <a:pt x="0" y="14"/>
                  </a:moveTo>
                  <a:cubicBezTo>
                    <a:pt x="7" y="22"/>
                    <a:pt x="17" y="27"/>
                    <a:pt x="28" y="27"/>
                  </a:cubicBezTo>
                  <a:cubicBezTo>
                    <a:pt x="46" y="27"/>
                    <a:pt x="60" y="15"/>
                    <a:pt x="65" y="0"/>
                  </a:cubicBezTo>
                </a:path>
              </a:pathLst>
            </a:custGeom>
            <a:noFill/>
            <a:ln w="20638" cap="rnd">
              <a:solidFill>
                <a:srgbClr val="FFFFFF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9" name="Freeform 31"/>
            <p:cNvSpPr/>
            <p:nvPr/>
          </p:nvSpPr>
          <p:spPr bwMode="auto">
            <a:xfrm>
              <a:off x="4330463" y="2853625"/>
              <a:ext cx="223837" cy="300037"/>
            </a:xfrm>
            <a:custGeom>
              <a:avLst/>
              <a:gdLst>
                <a:gd name="T0" fmla="*/ 2147483646 w 393"/>
                <a:gd name="T1" fmla="*/ 2147483646 h 524"/>
                <a:gd name="T2" fmla="*/ 2147483646 w 393"/>
                <a:gd name="T3" fmla="*/ 2147483646 h 524"/>
                <a:gd name="T4" fmla="*/ 2147483646 w 393"/>
                <a:gd name="T5" fmla="*/ 2147483646 h 524"/>
                <a:gd name="T6" fmla="*/ 2147483646 w 393"/>
                <a:gd name="T7" fmla="*/ 2147483646 h 524"/>
                <a:gd name="T8" fmla="*/ 2147483646 w 393"/>
                <a:gd name="T9" fmla="*/ 2147483646 h 524"/>
                <a:gd name="T10" fmla="*/ 2147483646 w 393"/>
                <a:gd name="T11" fmla="*/ 2147483646 h 524"/>
                <a:gd name="T12" fmla="*/ 2147483646 w 393"/>
                <a:gd name="T13" fmla="*/ 2147483646 h 524"/>
                <a:gd name="T14" fmla="*/ 2147483646 w 393"/>
                <a:gd name="T15" fmla="*/ 0 h 524"/>
                <a:gd name="T16" fmla="*/ 0 w 393"/>
                <a:gd name="T17" fmla="*/ 2147483646 h 524"/>
                <a:gd name="T18" fmla="*/ 2147483646 w 393"/>
                <a:gd name="T19" fmla="*/ 2147483646 h 524"/>
                <a:gd name="T20" fmla="*/ 2147483646 w 393"/>
                <a:gd name="T21" fmla="*/ 2147483646 h 52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93" h="524">
                  <a:moveTo>
                    <a:pt x="132" y="524"/>
                  </a:moveTo>
                  <a:cubicBezTo>
                    <a:pt x="135" y="524"/>
                    <a:pt x="138" y="524"/>
                    <a:pt x="141" y="524"/>
                  </a:cubicBezTo>
                  <a:cubicBezTo>
                    <a:pt x="174" y="524"/>
                    <a:pt x="205" y="518"/>
                    <a:pt x="234" y="507"/>
                  </a:cubicBezTo>
                  <a:cubicBezTo>
                    <a:pt x="238" y="506"/>
                    <a:pt x="242" y="504"/>
                    <a:pt x="246" y="503"/>
                  </a:cubicBezTo>
                  <a:cubicBezTo>
                    <a:pt x="251" y="500"/>
                    <a:pt x="266" y="492"/>
                    <a:pt x="267" y="489"/>
                  </a:cubicBezTo>
                  <a:cubicBezTo>
                    <a:pt x="293" y="469"/>
                    <a:pt x="309" y="438"/>
                    <a:pt x="309" y="401"/>
                  </a:cubicBezTo>
                  <a:cubicBezTo>
                    <a:pt x="309" y="336"/>
                    <a:pt x="393" y="297"/>
                    <a:pt x="393" y="197"/>
                  </a:cubicBezTo>
                  <a:cubicBezTo>
                    <a:pt x="393" y="88"/>
                    <a:pt x="305" y="0"/>
                    <a:pt x="196" y="0"/>
                  </a:cubicBezTo>
                  <a:cubicBezTo>
                    <a:pt x="88" y="0"/>
                    <a:pt x="0" y="88"/>
                    <a:pt x="0" y="197"/>
                  </a:cubicBezTo>
                  <a:cubicBezTo>
                    <a:pt x="0" y="298"/>
                    <a:pt x="84" y="342"/>
                    <a:pt x="84" y="401"/>
                  </a:cubicBezTo>
                  <a:cubicBezTo>
                    <a:pt x="84" y="434"/>
                    <a:pt x="100" y="465"/>
                    <a:pt x="125" y="487"/>
                  </a:cubicBezTo>
                </a:path>
              </a:pathLst>
            </a:custGeom>
            <a:noFill/>
            <a:ln w="20638" cap="rnd">
              <a:solidFill>
                <a:srgbClr val="FFFFFF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0" name="Line 32"/>
            <p:cNvSpPr>
              <a:spLocks noChangeShapeType="1"/>
            </p:cNvSpPr>
            <p:nvPr/>
          </p:nvSpPr>
          <p:spPr bwMode="auto">
            <a:xfrm flipV="1">
              <a:off x="4441588" y="2707575"/>
              <a:ext cx="0" cy="77787"/>
            </a:xfrm>
            <a:prstGeom prst="line">
              <a:avLst/>
            </a:prstGeom>
            <a:noFill/>
            <a:ln w="20638" cap="rnd">
              <a:solidFill>
                <a:srgbClr val="FFFFFF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" name="Line 33"/>
            <p:cNvSpPr>
              <a:spLocks noChangeShapeType="1"/>
            </p:cNvSpPr>
            <p:nvPr/>
          </p:nvSpPr>
          <p:spPr bwMode="auto">
            <a:xfrm flipV="1">
              <a:off x="4565413" y="2782188"/>
              <a:ext cx="53975" cy="53975"/>
            </a:xfrm>
            <a:prstGeom prst="line">
              <a:avLst/>
            </a:prstGeom>
            <a:noFill/>
            <a:ln w="20638" cap="rnd">
              <a:solidFill>
                <a:srgbClr val="FFFFFF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" name="Line 34"/>
            <p:cNvSpPr>
              <a:spLocks noChangeShapeType="1"/>
            </p:cNvSpPr>
            <p:nvPr/>
          </p:nvSpPr>
          <p:spPr bwMode="auto">
            <a:xfrm>
              <a:off x="4616213" y="2959988"/>
              <a:ext cx="77787" cy="0"/>
            </a:xfrm>
            <a:prstGeom prst="line">
              <a:avLst/>
            </a:prstGeom>
            <a:noFill/>
            <a:ln w="20638" cap="rnd">
              <a:solidFill>
                <a:srgbClr val="FFFFFF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" name="Line 35"/>
            <p:cNvSpPr>
              <a:spLocks noChangeShapeType="1"/>
            </p:cNvSpPr>
            <p:nvPr/>
          </p:nvSpPr>
          <p:spPr bwMode="auto">
            <a:xfrm>
              <a:off x="4565413" y="3083813"/>
              <a:ext cx="53975" cy="55562"/>
            </a:xfrm>
            <a:prstGeom prst="line">
              <a:avLst/>
            </a:prstGeom>
            <a:noFill/>
            <a:ln w="20638" cap="rnd">
              <a:solidFill>
                <a:srgbClr val="FFFFFF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" name="Line 36"/>
            <p:cNvSpPr>
              <a:spLocks noChangeShapeType="1"/>
            </p:cNvSpPr>
            <p:nvPr/>
          </p:nvSpPr>
          <p:spPr bwMode="auto">
            <a:xfrm flipH="1">
              <a:off x="4262201" y="3083813"/>
              <a:ext cx="53975" cy="55562"/>
            </a:xfrm>
            <a:prstGeom prst="line">
              <a:avLst/>
            </a:prstGeom>
            <a:noFill/>
            <a:ln w="20638" cap="rnd">
              <a:solidFill>
                <a:srgbClr val="FFFFFF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" name="Line 37"/>
            <p:cNvSpPr>
              <a:spLocks noChangeShapeType="1"/>
            </p:cNvSpPr>
            <p:nvPr/>
          </p:nvSpPr>
          <p:spPr bwMode="auto">
            <a:xfrm flipH="1">
              <a:off x="4187588" y="2959988"/>
              <a:ext cx="79375" cy="0"/>
            </a:xfrm>
            <a:prstGeom prst="line">
              <a:avLst/>
            </a:prstGeom>
            <a:noFill/>
            <a:ln w="20638" cap="rnd">
              <a:solidFill>
                <a:srgbClr val="FFFFFF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6" name="Line 38"/>
            <p:cNvSpPr>
              <a:spLocks noChangeShapeType="1"/>
            </p:cNvSpPr>
            <p:nvPr/>
          </p:nvSpPr>
          <p:spPr bwMode="auto">
            <a:xfrm flipH="1" flipV="1">
              <a:off x="4262201" y="2780600"/>
              <a:ext cx="55562" cy="55562"/>
            </a:xfrm>
            <a:prstGeom prst="line">
              <a:avLst/>
            </a:prstGeom>
            <a:noFill/>
            <a:ln w="20638" cap="rnd">
              <a:solidFill>
                <a:srgbClr val="FFFFFF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67" name="Oval 39"/>
          <p:cNvSpPr>
            <a:spLocks noChangeArrowheads="1"/>
          </p:cNvSpPr>
          <p:nvPr/>
        </p:nvSpPr>
        <p:spPr bwMode="auto">
          <a:xfrm>
            <a:off x="552450" y="1943100"/>
            <a:ext cx="1493838" cy="149383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800" dirty="0"/>
          </a:p>
        </p:txBody>
      </p:sp>
      <p:grpSp>
        <p:nvGrpSpPr>
          <p:cNvPr id="68" name="组合 45"/>
          <p:cNvGrpSpPr/>
          <p:nvPr/>
        </p:nvGrpSpPr>
        <p:grpSpPr bwMode="auto">
          <a:xfrm>
            <a:off x="969963" y="2174875"/>
            <a:ext cx="582612" cy="639763"/>
            <a:chOff x="895113" y="2147188"/>
            <a:chExt cx="582612" cy="639762"/>
          </a:xfrm>
        </p:grpSpPr>
        <p:sp>
          <p:nvSpPr>
            <p:cNvPr id="69" name="Rectangle 40"/>
            <p:cNvSpPr>
              <a:spLocks noChangeArrowheads="1"/>
            </p:cNvSpPr>
            <p:nvPr/>
          </p:nvSpPr>
          <p:spPr bwMode="auto">
            <a:xfrm>
              <a:off x="895113" y="2453575"/>
              <a:ext cx="122237" cy="269875"/>
            </a:xfrm>
            <a:prstGeom prst="rect">
              <a:avLst/>
            </a:prstGeom>
            <a:noFill/>
            <a:ln w="20638" cap="rnd">
              <a:solidFill>
                <a:srgbClr val="FFFFFF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70" name="Freeform 41"/>
            <p:cNvSpPr/>
            <p:nvPr/>
          </p:nvSpPr>
          <p:spPr bwMode="auto">
            <a:xfrm>
              <a:off x="1060213" y="2147188"/>
              <a:ext cx="417512" cy="639762"/>
            </a:xfrm>
            <a:custGeom>
              <a:avLst/>
              <a:gdLst>
                <a:gd name="T0" fmla="*/ 2147483646 w 735"/>
                <a:gd name="T1" fmla="*/ 2147483646 h 1123"/>
                <a:gd name="T2" fmla="*/ 0 w 735"/>
                <a:gd name="T3" fmla="*/ 2147483646 h 1123"/>
                <a:gd name="T4" fmla="*/ 2147483646 w 735"/>
                <a:gd name="T5" fmla="*/ 0 h 1123"/>
                <a:gd name="T6" fmla="*/ 2147483646 w 735"/>
                <a:gd name="T7" fmla="*/ 2147483646 h 1123"/>
                <a:gd name="T8" fmla="*/ 2147483646 w 735"/>
                <a:gd name="T9" fmla="*/ 2147483646 h 1123"/>
                <a:gd name="T10" fmla="*/ 2147483646 w 735"/>
                <a:gd name="T11" fmla="*/ 2147483646 h 1123"/>
                <a:gd name="T12" fmla="*/ 2147483646 w 735"/>
                <a:gd name="T13" fmla="*/ 2147483646 h 1123"/>
                <a:gd name="T14" fmla="*/ 2147483646 w 735"/>
                <a:gd name="T15" fmla="*/ 2147483646 h 1123"/>
                <a:gd name="T16" fmla="*/ 2147483646 w 735"/>
                <a:gd name="T17" fmla="*/ 2147483646 h 1123"/>
                <a:gd name="T18" fmla="*/ 2147483646 w 735"/>
                <a:gd name="T19" fmla="*/ 2147483646 h 1123"/>
                <a:gd name="T20" fmla="*/ 2147483646 w 735"/>
                <a:gd name="T21" fmla="*/ 2147483646 h 1123"/>
                <a:gd name="T22" fmla="*/ 2147483646 w 735"/>
                <a:gd name="T23" fmla="*/ 2147483646 h 1123"/>
                <a:gd name="T24" fmla="*/ 2147483646 w 735"/>
                <a:gd name="T25" fmla="*/ 2147483646 h 1123"/>
                <a:gd name="T26" fmla="*/ 2147483646 w 735"/>
                <a:gd name="T27" fmla="*/ 2147483646 h 1123"/>
                <a:gd name="T28" fmla="*/ 2147483646 w 735"/>
                <a:gd name="T29" fmla="*/ 2147483646 h 112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735" h="1123">
                  <a:moveTo>
                    <a:pt x="2" y="961"/>
                  </a:moveTo>
                  <a:cubicBezTo>
                    <a:pt x="0" y="568"/>
                    <a:pt x="0" y="568"/>
                    <a:pt x="0" y="568"/>
                  </a:cubicBezTo>
                  <a:cubicBezTo>
                    <a:pt x="0" y="568"/>
                    <a:pt x="315" y="365"/>
                    <a:pt x="310" y="0"/>
                  </a:cubicBezTo>
                  <a:cubicBezTo>
                    <a:pt x="372" y="0"/>
                    <a:pt x="463" y="14"/>
                    <a:pt x="456" y="148"/>
                  </a:cubicBezTo>
                  <a:cubicBezTo>
                    <a:pt x="449" y="283"/>
                    <a:pt x="358" y="329"/>
                    <a:pt x="360" y="427"/>
                  </a:cubicBezTo>
                  <a:cubicBezTo>
                    <a:pt x="433" y="427"/>
                    <a:pt x="641" y="420"/>
                    <a:pt x="641" y="420"/>
                  </a:cubicBezTo>
                  <a:cubicBezTo>
                    <a:pt x="641" y="420"/>
                    <a:pt x="735" y="409"/>
                    <a:pt x="734" y="512"/>
                  </a:cubicBezTo>
                  <a:cubicBezTo>
                    <a:pt x="733" y="585"/>
                    <a:pt x="671" y="591"/>
                    <a:pt x="671" y="591"/>
                  </a:cubicBezTo>
                  <a:cubicBezTo>
                    <a:pt x="671" y="591"/>
                    <a:pt x="724" y="613"/>
                    <a:pt x="720" y="679"/>
                  </a:cubicBezTo>
                  <a:cubicBezTo>
                    <a:pt x="715" y="745"/>
                    <a:pt x="645" y="748"/>
                    <a:pt x="645" y="748"/>
                  </a:cubicBezTo>
                  <a:cubicBezTo>
                    <a:pt x="645" y="748"/>
                    <a:pt x="709" y="766"/>
                    <a:pt x="700" y="834"/>
                  </a:cubicBezTo>
                  <a:cubicBezTo>
                    <a:pt x="691" y="903"/>
                    <a:pt x="625" y="899"/>
                    <a:pt x="625" y="899"/>
                  </a:cubicBezTo>
                  <a:cubicBezTo>
                    <a:pt x="625" y="899"/>
                    <a:pt x="671" y="933"/>
                    <a:pt x="659" y="971"/>
                  </a:cubicBezTo>
                  <a:cubicBezTo>
                    <a:pt x="640" y="1024"/>
                    <a:pt x="545" y="1034"/>
                    <a:pt x="545" y="1034"/>
                  </a:cubicBezTo>
                  <a:cubicBezTo>
                    <a:pt x="545" y="1034"/>
                    <a:pt x="274" y="1123"/>
                    <a:pt x="2" y="961"/>
                  </a:cubicBezTo>
                  <a:close/>
                </a:path>
              </a:pathLst>
            </a:custGeom>
            <a:noFill/>
            <a:ln w="20638" cap="rnd">
              <a:solidFill>
                <a:srgbClr val="FFFFFF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" name="Oval 42"/>
            <p:cNvSpPr>
              <a:spLocks noChangeArrowheads="1"/>
            </p:cNvSpPr>
            <p:nvPr/>
          </p:nvSpPr>
          <p:spPr bwMode="auto">
            <a:xfrm>
              <a:off x="926863" y="2634550"/>
              <a:ext cx="57150" cy="57150"/>
            </a:xfrm>
            <a:prstGeom prst="ellipse">
              <a:avLst/>
            </a:prstGeom>
            <a:noFill/>
            <a:ln w="20638" cap="rnd">
              <a:solidFill>
                <a:srgbClr val="FFFFFF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</p:grpSp>
      <p:sp>
        <p:nvSpPr>
          <p:cNvPr id="72" name="Oval 43"/>
          <p:cNvSpPr>
            <a:spLocks noChangeArrowheads="1"/>
          </p:cNvSpPr>
          <p:nvPr/>
        </p:nvSpPr>
        <p:spPr bwMode="auto">
          <a:xfrm>
            <a:off x="839788" y="3987800"/>
            <a:ext cx="1482725" cy="148272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grpSp>
        <p:nvGrpSpPr>
          <p:cNvPr id="73" name="组合 44"/>
          <p:cNvGrpSpPr/>
          <p:nvPr/>
        </p:nvGrpSpPr>
        <p:grpSpPr bwMode="auto">
          <a:xfrm>
            <a:off x="1354138" y="4291013"/>
            <a:ext cx="509587" cy="511175"/>
            <a:chOff x="1279288" y="4263325"/>
            <a:chExt cx="509587" cy="511175"/>
          </a:xfrm>
        </p:grpSpPr>
        <p:sp>
          <p:nvSpPr>
            <p:cNvPr id="74" name="Line 44"/>
            <p:cNvSpPr>
              <a:spLocks noChangeShapeType="1"/>
            </p:cNvSpPr>
            <p:nvPr/>
          </p:nvSpPr>
          <p:spPr bwMode="auto">
            <a:xfrm>
              <a:off x="1344376" y="4263325"/>
              <a:ext cx="0" cy="511175"/>
            </a:xfrm>
            <a:prstGeom prst="line">
              <a:avLst/>
            </a:prstGeom>
            <a:noFill/>
            <a:ln w="20638" cap="rnd">
              <a:solidFill>
                <a:srgbClr val="FFFFFF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5" name="Line 45"/>
            <p:cNvSpPr>
              <a:spLocks noChangeShapeType="1"/>
            </p:cNvSpPr>
            <p:nvPr/>
          </p:nvSpPr>
          <p:spPr bwMode="auto">
            <a:xfrm flipH="1">
              <a:off x="1279288" y="4706238"/>
              <a:ext cx="509587" cy="0"/>
            </a:xfrm>
            <a:prstGeom prst="line">
              <a:avLst/>
            </a:prstGeom>
            <a:noFill/>
            <a:ln w="20638" cap="rnd">
              <a:solidFill>
                <a:srgbClr val="FFFFFF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6" name="Freeform 46"/>
            <p:cNvSpPr/>
            <p:nvPr/>
          </p:nvSpPr>
          <p:spPr bwMode="auto">
            <a:xfrm>
              <a:off x="1398351" y="4390325"/>
              <a:ext cx="314325" cy="228600"/>
            </a:xfrm>
            <a:custGeom>
              <a:avLst/>
              <a:gdLst>
                <a:gd name="T0" fmla="*/ 0 w 198"/>
                <a:gd name="T1" fmla="*/ 2147483646 h 144"/>
                <a:gd name="T2" fmla="*/ 2147483646 w 198"/>
                <a:gd name="T3" fmla="*/ 2147483646 h 144"/>
                <a:gd name="T4" fmla="*/ 2147483646 w 198"/>
                <a:gd name="T5" fmla="*/ 2147483646 h 144"/>
                <a:gd name="T6" fmla="*/ 2147483646 w 198"/>
                <a:gd name="T7" fmla="*/ 0 h 144"/>
                <a:gd name="T8" fmla="*/ 2147483646 w 198"/>
                <a:gd name="T9" fmla="*/ 2147483646 h 144"/>
                <a:gd name="T10" fmla="*/ 2147483646 w 198"/>
                <a:gd name="T11" fmla="*/ 0 h 144"/>
                <a:gd name="T12" fmla="*/ 2147483646 w 198"/>
                <a:gd name="T13" fmla="*/ 0 h 14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98" h="144">
                  <a:moveTo>
                    <a:pt x="0" y="144"/>
                  </a:moveTo>
                  <a:lnTo>
                    <a:pt x="65" y="79"/>
                  </a:lnTo>
                  <a:lnTo>
                    <a:pt x="92" y="106"/>
                  </a:lnTo>
                  <a:lnTo>
                    <a:pt x="198" y="0"/>
                  </a:lnTo>
                  <a:lnTo>
                    <a:pt x="198" y="41"/>
                  </a:lnTo>
                  <a:lnTo>
                    <a:pt x="198" y="0"/>
                  </a:lnTo>
                  <a:lnTo>
                    <a:pt x="158" y="0"/>
                  </a:lnTo>
                </a:path>
              </a:pathLst>
            </a:custGeom>
            <a:noFill/>
            <a:ln w="20638" cap="rnd">
              <a:solidFill>
                <a:srgbClr val="FFFFFF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77" name="文本框 8"/>
          <p:cNvSpPr txBox="1">
            <a:spLocks noChangeArrowheads="1"/>
          </p:cNvSpPr>
          <p:nvPr/>
        </p:nvSpPr>
        <p:spPr bwMode="auto">
          <a:xfrm>
            <a:off x="2849563" y="2016125"/>
            <a:ext cx="6175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sz="1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8" name="文本框 8"/>
          <p:cNvSpPr txBox="1">
            <a:spLocks noChangeArrowheads="1"/>
          </p:cNvSpPr>
          <p:nvPr/>
        </p:nvSpPr>
        <p:spPr bwMode="auto">
          <a:xfrm>
            <a:off x="4233863" y="3440113"/>
            <a:ext cx="6191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sz="1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9" name="文本框 8"/>
          <p:cNvSpPr txBox="1">
            <a:spLocks noChangeArrowheads="1"/>
          </p:cNvSpPr>
          <p:nvPr/>
        </p:nvSpPr>
        <p:spPr bwMode="auto">
          <a:xfrm>
            <a:off x="3308350" y="5246688"/>
            <a:ext cx="6191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sz="1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0" name="文本框 8"/>
          <p:cNvSpPr txBox="1">
            <a:spLocks noChangeArrowheads="1"/>
          </p:cNvSpPr>
          <p:nvPr/>
        </p:nvSpPr>
        <p:spPr bwMode="auto">
          <a:xfrm>
            <a:off x="1254125" y="4916488"/>
            <a:ext cx="6191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sz="1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1" name="文本框 8"/>
          <p:cNvSpPr txBox="1">
            <a:spLocks noChangeArrowheads="1"/>
          </p:cNvSpPr>
          <p:nvPr/>
        </p:nvSpPr>
        <p:spPr bwMode="auto">
          <a:xfrm>
            <a:off x="957263" y="2882900"/>
            <a:ext cx="6175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sz="1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7" grpId="0" animBg="1"/>
      <p:bldP spid="8" grpId="0" animBg="1"/>
      <p:bldP spid="9" grpId="0" animBg="1"/>
      <p:bldP spid="10" grpId="0" animBg="1"/>
      <p:bldP spid="11" grpId="0"/>
      <p:bldP spid="12" grpId="0"/>
      <p:bldP spid="13" grpId="0" animBg="1"/>
      <p:bldP spid="14" grpId="0"/>
      <p:bldP spid="15" grpId="0"/>
      <p:bldP spid="16" grpId="0" animBg="1"/>
      <p:bldP spid="17" grpId="0"/>
      <p:bldP spid="18" grpId="0"/>
      <p:bldP spid="19" grpId="0" animBg="1"/>
      <p:bldP spid="20" grpId="0"/>
      <p:bldP spid="21" grpId="0"/>
      <p:bldP spid="22" grpId="0"/>
      <p:bldP spid="23" grpId="0" animBg="1"/>
      <p:bldP spid="77" grpId="0"/>
      <p:bldP spid="78" grpId="0"/>
      <p:bldP spid="79" grpId="0"/>
      <p:bldP spid="80" grpId="0"/>
      <p:bldP spid="8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71895" y="122494"/>
            <a:ext cx="3775393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请在此处输入您的标题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MH_Number_1"/>
          <p:cNvSpPr/>
          <p:nvPr>
            <p:custDataLst>
              <p:tags r:id="rId1"/>
            </p:custDataLst>
          </p:nvPr>
        </p:nvSpPr>
        <p:spPr>
          <a:xfrm>
            <a:off x="124880" y="92443"/>
            <a:ext cx="616535" cy="616535"/>
          </a:xfrm>
          <a:prstGeom prst="ellipse">
            <a:avLst/>
          </a:prstGeom>
          <a:solidFill>
            <a:schemeClr val="accent4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sz="2800" dirty="0">
                <a:solidFill>
                  <a:srgbClr val="30303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4</a:t>
            </a:r>
            <a:endParaRPr lang="zh-CN" altLang="en-US" sz="2800" dirty="0">
              <a:solidFill>
                <a:srgbClr val="30303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857745" y="657816"/>
            <a:ext cx="3566935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组合 6"/>
          <p:cNvGrpSpPr/>
          <p:nvPr/>
        </p:nvGrpSpPr>
        <p:grpSpPr>
          <a:xfrm>
            <a:off x="1448505" y="2420888"/>
            <a:ext cx="862013" cy="862012"/>
            <a:chOff x="1304925" y="4157663"/>
            <a:chExt cx="862013" cy="862012"/>
          </a:xfrm>
        </p:grpSpPr>
        <p:sp>
          <p:nvSpPr>
            <p:cNvPr id="8" name="Teardrop 39"/>
            <p:cNvSpPr/>
            <p:nvPr/>
          </p:nvSpPr>
          <p:spPr bwMode="auto">
            <a:xfrm>
              <a:off x="1304925" y="4157663"/>
              <a:ext cx="862013" cy="862012"/>
            </a:xfrm>
            <a:custGeom>
              <a:avLst/>
              <a:gdLst>
                <a:gd name="T0" fmla="*/ 0 w 862013"/>
                <a:gd name="T1" fmla="*/ 431006 h 862012"/>
                <a:gd name="T2" fmla="*/ 431007 w 862013"/>
                <a:gd name="T3" fmla="*/ 0 h 862012"/>
                <a:gd name="T4" fmla="*/ 862013 w 862013"/>
                <a:gd name="T5" fmla="*/ 0 h 862012"/>
                <a:gd name="T6" fmla="*/ 862013 w 862013"/>
                <a:gd name="T7" fmla="*/ 431006 h 862012"/>
                <a:gd name="T8" fmla="*/ 431006 w 862013"/>
                <a:gd name="T9" fmla="*/ 862012 h 862012"/>
                <a:gd name="T10" fmla="*/ -1 w 862013"/>
                <a:gd name="T11" fmla="*/ 431006 h 862012"/>
                <a:gd name="T12" fmla="*/ 0 w 862013"/>
                <a:gd name="T13" fmla="*/ 431006 h 8620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2013" h="862012">
                  <a:moveTo>
                    <a:pt x="0" y="431006"/>
                  </a:moveTo>
                  <a:cubicBezTo>
                    <a:pt x="0" y="192968"/>
                    <a:pt x="192968" y="0"/>
                    <a:pt x="431007" y="0"/>
                  </a:cubicBezTo>
                  <a:lnTo>
                    <a:pt x="862013" y="0"/>
                  </a:lnTo>
                  <a:lnTo>
                    <a:pt x="862013" y="431006"/>
                  </a:lnTo>
                  <a:cubicBezTo>
                    <a:pt x="862013" y="669044"/>
                    <a:pt x="669045" y="862012"/>
                    <a:pt x="431006" y="862012"/>
                  </a:cubicBezTo>
                  <a:cubicBezTo>
                    <a:pt x="192967" y="862012"/>
                    <a:pt x="-1" y="669044"/>
                    <a:pt x="-1" y="431006"/>
                  </a:cubicBezTo>
                  <a:lnTo>
                    <a:pt x="0" y="43100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9" name="Freeform 299"/>
            <p:cNvSpPr/>
            <p:nvPr/>
          </p:nvSpPr>
          <p:spPr bwMode="auto">
            <a:xfrm>
              <a:off x="1543050" y="4479925"/>
              <a:ext cx="276225" cy="276225"/>
            </a:xfrm>
            <a:custGeom>
              <a:avLst/>
              <a:gdLst>
                <a:gd name="T0" fmla="*/ 181 w 206"/>
                <a:gd name="T1" fmla="*/ 172 h 206"/>
                <a:gd name="T2" fmla="*/ 172 w 206"/>
                <a:gd name="T3" fmla="*/ 180 h 206"/>
                <a:gd name="T4" fmla="*/ 35 w 206"/>
                <a:gd name="T5" fmla="*/ 180 h 206"/>
                <a:gd name="T6" fmla="*/ 26 w 206"/>
                <a:gd name="T7" fmla="*/ 172 h 206"/>
                <a:gd name="T8" fmla="*/ 26 w 206"/>
                <a:gd name="T9" fmla="*/ 34 h 206"/>
                <a:gd name="T10" fmla="*/ 35 w 206"/>
                <a:gd name="T11" fmla="*/ 25 h 206"/>
                <a:gd name="T12" fmla="*/ 154 w 206"/>
                <a:gd name="T13" fmla="*/ 25 h 206"/>
                <a:gd name="T14" fmla="*/ 179 w 206"/>
                <a:gd name="T15" fmla="*/ 0 h 206"/>
                <a:gd name="T16" fmla="*/ 172 w 206"/>
                <a:gd name="T17" fmla="*/ 0 h 206"/>
                <a:gd name="T18" fmla="*/ 35 w 206"/>
                <a:gd name="T19" fmla="*/ 0 h 206"/>
                <a:gd name="T20" fmla="*/ 0 w 206"/>
                <a:gd name="T21" fmla="*/ 34 h 206"/>
                <a:gd name="T22" fmla="*/ 0 w 206"/>
                <a:gd name="T23" fmla="*/ 172 h 206"/>
                <a:gd name="T24" fmla="*/ 35 w 206"/>
                <a:gd name="T25" fmla="*/ 206 h 206"/>
                <a:gd name="T26" fmla="*/ 172 w 206"/>
                <a:gd name="T27" fmla="*/ 206 h 206"/>
                <a:gd name="T28" fmla="*/ 206 w 206"/>
                <a:gd name="T29" fmla="*/ 172 h 206"/>
                <a:gd name="T30" fmla="*/ 206 w 206"/>
                <a:gd name="T31" fmla="*/ 95 h 206"/>
                <a:gd name="T32" fmla="*/ 181 w 206"/>
                <a:gd name="T33" fmla="*/ 121 h 206"/>
                <a:gd name="T34" fmla="*/ 181 w 206"/>
                <a:gd name="T35" fmla="*/ 172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6" h="206">
                  <a:moveTo>
                    <a:pt x="181" y="172"/>
                  </a:moveTo>
                  <a:cubicBezTo>
                    <a:pt x="181" y="176"/>
                    <a:pt x="177" y="180"/>
                    <a:pt x="172" y="180"/>
                  </a:cubicBezTo>
                  <a:cubicBezTo>
                    <a:pt x="35" y="180"/>
                    <a:pt x="35" y="180"/>
                    <a:pt x="35" y="180"/>
                  </a:cubicBezTo>
                  <a:cubicBezTo>
                    <a:pt x="30" y="180"/>
                    <a:pt x="26" y="176"/>
                    <a:pt x="26" y="172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6" y="29"/>
                    <a:pt x="30" y="25"/>
                    <a:pt x="35" y="25"/>
                  </a:cubicBezTo>
                  <a:cubicBezTo>
                    <a:pt x="154" y="25"/>
                    <a:pt x="154" y="25"/>
                    <a:pt x="154" y="25"/>
                  </a:cubicBezTo>
                  <a:cubicBezTo>
                    <a:pt x="179" y="0"/>
                    <a:pt x="179" y="0"/>
                    <a:pt x="179" y="0"/>
                  </a:cubicBezTo>
                  <a:cubicBezTo>
                    <a:pt x="177" y="0"/>
                    <a:pt x="174" y="0"/>
                    <a:pt x="172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16" y="0"/>
                    <a:pt x="0" y="15"/>
                    <a:pt x="0" y="34"/>
                  </a:cubicBezTo>
                  <a:cubicBezTo>
                    <a:pt x="0" y="172"/>
                    <a:pt x="0" y="172"/>
                    <a:pt x="0" y="172"/>
                  </a:cubicBezTo>
                  <a:cubicBezTo>
                    <a:pt x="0" y="190"/>
                    <a:pt x="16" y="206"/>
                    <a:pt x="35" y="206"/>
                  </a:cubicBezTo>
                  <a:cubicBezTo>
                    <a:pt x="172" y="206"/>
                    <a:pt x="172" y="206"/>
                    <a:pt x="172" y="206"/>
                  </a:cubicBezTo>
                  <a:cubicBezTo>
                    <a:pt x="191" y="206"/>
                    <a:pt x="206" y="190"/>
                    <a:pt x="206" y="172"/>
                  </a:cubicBezTo>
                  <a:cubicBezTo>
                    <a:pt x="206" y="95"/>
                    <a:pt x="206" y="95"/>
                    <a:pt x="206" y="95"/>
                  </a:cubicBezTo>
                  <a:cubicBezTo>
                    <a:pt x="181" y="121"/>
                    <a:pt x="181" y="121"/>
                    <a:pt x="181" y="121"/>
                  </a:cubicBezTo>
                  <a:lnTo>
                    <a:pt x="181" y="17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" name="Freeform 300"/>
            <p:cNvSpPr>
              <a:spLocks noEditPoints="1"/>
            </p:cNvSpPr>
            <p:nvPr/>
          </p:nvSpPr>
          <p:spPr bwMode="auto">
            <a:xfrm>
              <a:off x="1660525" y="4465638"/>
              <a:ext cx="222250" cy="222250"/>
            </a:xfrm>
            <a:custGeom>
              <a:avLst/>
              <a:gdLst>
                <a:gd name="T0" fmla="*/ 74 w 74"/>
                <a:gd name="T1" fmla="*/ 17 h 74"/>
                <a:gd name="T2" fmla="*/ 57 w 74"/>
                <a:gd name="T3" fmla="*/ 0 h 74"/>
                <a:gd name="T4" fmla="*/ 8 w 74"/>
                <a:gd name="T5" fmla="*/ 50 h 74"/>
                <a:gd name="T6" fmla="*/ 0 w 74"/>
                <a:gd name="T7" fmla="*/ 74 h 74"/>
                <a:gd name="T8" fmla="*/ 24 w 74"/>
                <a:gd name="T9" fmla="*/ 66 h 74"/>
                <a:gd name="T10" fmla="*/ 74 w 74"/>
                <a:gd name="T11" fmla="*/ 17 h 74"/>
                <a:gd name="T12" fmla="*/ 19 w 74"/>
                <a:gd name="T13" fmla="*/ 52 h 74"/>
                <a:gd name="T14" fmla="*/ 17 w 74"/>
                <a:gd name="T15" fmla="*/ 50 h 74"/>
                <a:gd name="T16" fmla="*/ 57 w 74"/>
                <a:gd name="T17" fmla="*/ 9 h 74"/>
                <a:gd name="T18" fmla="*/ 60 w 74"/>
                <a:gd name="T19" fmla="*/ 11 h 74"/>
                <a:gd name="T20" fmla="*/ 19 w 74"/>
                <a:gd name="T21" fmla="*/ 5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4" h="74">
                  <a:moveTo>
                    <a:pt x="74" y="17"/>
                  </a:moveTo>
                  <a:lnTo>
                    <a:pt x="57" y="0"/>
                  </a:lnTo>
                  <a:lnTo>
                    <a:pt x="8" y="50"/>
                  </a:lnTo>
                  <a:lnTo>
                    <a:pt x="0" y="74"/>
                  </a:lnTo>
                  <a:lnTo>
                    <a:pt x="24" y="66"/>
                  </a:lnTo>
                  <a:lnTo>
                    <a:pt x="74" y="17"/>
                  </a:lnTo>
                  <a:close/>
                  <a:moveTo>
                    <a:pt x="19" y="52"/>
                  </a:moveTo>
                  <a:lnTo>
                    <a:pt x="17" y="50"/>
                  </a:lnTo>
                  <a:lnTo>
                    <a:pt x="57" y="9"/>
                  </a:lnTo>
                  <a:lnTo>
                    <a:pt x="60" y="11"/>
                  </a:lnTo>
                  <a:lnTo>
                    <a:pt x="19" y="5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" name="Freeform 301"/>
            <p:cNvSpPr/>
            <p:nvPr/>
          </p:nvSpPr>
          <p:spPr bwMode="auto">
            <a:xfrm>
              <a:off x="1849438" y="4416425"/>
              <a:ext cx="80962" cy="82550"/>
            </a:xfrm>
            <a:custGeom>
              <a:avLst/>
              <a:gdLst>
                <a:gd name="T0" fmla="*/ 0 w 27"/>
                <a:gd name="T1" fmla="*/ 11 h 27"/>
                <a:gd name="T2" fmla="*/ 16 w 27"/>
                <a:gd name="T3" fmla="*/ 27 h 27"/>
                <a:gd name="T4" fmla="*/ 27 w 27"/>
                <a:gd name="T5" fmla="*/ 16 h 27"/>
                <a:gd name="T6" fmla="*/ 11 w 27"/>
                <a:gd name="T7" fmla="*/ 0 h 27"/>
                <a:gd name="T8" fmla="*/ 0 w 27"/>
                <a:gd name="T9" fmla="*/ 1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7">
                  <a:moveTo>
                    <a:pt x="0" y="11"/>
                  </a:moveTo>
                  <a:lnTo>
                    <a:pt x="16" y="27"/>
                  </a:lnTo>
                  <a:lnTo>
                    <a:pt x="27" y="16"/>
                  </a:lnTo>
                  <a:lnTo>
                    <a:pt x="11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7169855" y="2420888"/>
            <a:ext cx="862013" cy="862012"/>
            <a:chOff x="7026275" y="4157663"/>
            <a:chExt cx="862013" cy="862012"/>
          </a:xfrm>
        </p:grpSpPr>
        <p:sp>
          <p:nvSpPr>
            <p:cNvPr id="13" name="Teardrop 41"/>
            <p:cNvSpPr/>
            <p:nvPr/>
          </p:nvSpPr>
          <p:spPr bwMode="auto">
            <a:xfrm>
              <a:off x="7026275" y="4157663"/>
              <a:ext cx="862013" cy="862012"/>
            </a:xfrm>
            <a:custGeom>
              <a:avLst/>
              <a:gdLst>
                <a:gd name="T0" fmla="*/ 0 w 862013"/>
                <a:gd name="T1" fmla="*/ 431006 h 862012"/>
                <a:gd name="T2" fmla="*/ 431007 w 862013"/>
                <a:gd name="T3" fmla="*/ 0 h 862012"/>
                <a:gd name="T4" fmla="*/ 862013 w 862013"/>
                <a:gd name="T5" fmla="*/ 0 h 862012"/>
                <a:gd name="T6" fmla="*/ 862013 w 862013"/>
                <a:gd name="T7" fmla="*/ 431006 h 862012"/>
                <a:gd name="T8" fmla="*/ 431006 w 862013"/>
                <a:gd name="T9" fmla="*/ 862012 h 862012"/>
                <a:gd name="T10" fmla="*/ -1 w 862013"/>
                <a:gd name="T11" fmla="*/ 431006 h 862012"/>
                <a:gd name="T12" fmla="*/ 0 w 862013"/>
                <a:gd name="T13" fmla="*/ 431006 h 8620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2013" h="862012">
                  <a:moveTo>
                    <a:pt x="0" y="431006"/>
                  </a:moveTo>
                  <a:cubicBezTo>
                    <a:pt x="0" y="192968"/>
                    <a:pt x="192968" y="0"/>
                    <a:pt x="431007" y="0"/>
                  </a:cubicBezTo>
                  <a:lnTo>
                    <a:pt x="862013" y="0"/>
                  </a:lnTo>
                  <a:lnTo>
                    <a:pt x="862013" y="431006"/>
                  </a:lnTo>
                  <a:cubicBezTo>
                    <a:pt x="862013" y="669044"/>
                    <a:pt x="669045" y="862012"/>
                    <a:pt x="431006" y="862012"/>
                  </a:cubicBezTo>
                  <a:cubicBezTo>
                    <a:pt x="192967" y="862012"/>
                    <a:pt x="-1" y="669044"/>
                    <a:pt x="-1" y="431006"/>
                  </a:cubicBezTo>
                  <a:lnTo>
                    <a:pt x="0" y="43100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endParaRPr lang="zh-CN" altLang="en-US" dirty="0"/>
            </a:p>
          </p:txBody>
        </p:sp>
        <p:sp>
          <p:nvSpPr>
            <p:cNvPr id="14" name="Freeform 372"/>
            <p:cNvSpPr/>
            <p:nvPr/>
          </p:nvSpPr>
          <p:spPr bwMode="auto">
            <a:xfrm>
              <a:off x="7265988" y="4395788"/>
              <a:ext cx="384175" cy="384175"/>
            </a:xfrm>
            <a:custGeom>
              <a:avLst/>
              <a:gdLst>
                <a:gd name="T0" fmla="*/ 282 w 288"/>
                <a:gd name="T1" fmla="*/ 54 h 288"/>
                <a:gd name="T2" fmla="*/ 243 w 288"/>
                <a:gd name="T3" fmla="*/ 79 h 288"/>
                <a:gd name="T4" fmla="*/ 209 w 288"/>
                <a:gd name="T5" fmla="*/ 45 h 288"/>
                <a:gd name="T6" fmla="*/ 233 w 288"/>
                <a:gd name="T7" fmla="*/ 6 h 288"/>
                <a:gd name="T8" fmla="*/ 227 w 288"/>
                <a:gd name="T9" fmla="*/ 0 h 288"/>
                <a:gd name="T10" fmla="*/ 162 w 288"/>
                <a:gd name="T11" fmla="*/ 65 h 288"/>
                <a:gd name="T12" fmla="*/ 167 w 288"/>
                <a:gd name="T13" fmla="*/ 85 h 288"/>
                <a:gd name="T14" fmla="*/ 84 w 288"/>
                <a:gd name="T15" fmla="*/ 168 h 288"/>
                <a:gd name="T16" fmla="*/ 65 w 288"/>
                <a:gd name="T17" fmla="*/ 162 h 288"/>
                <a:gd name="T18" fmla="*/ 0 w 288"/>
                <a:gd name="T19" fmla="*/ 228 h 288"/>
                <a:gd name="T20" fmla="*/ 6 w 288"/>
                <a:gd name="T21" fmla="*/ 234 h 288"/>
                <a:gd name="T22" fmla="*/ 45 w 288"/>
                <a:gd name="T23" fmla="*/ 209 h 288"/>
                <a:gd name="T24" fmla="*/ 79 w 288"/>
                <a:gd name="T25" fmla="*/ 243 h 288"/>
                <a:gd name="T26" fmla="*/ 54 w 288"/>
                <a:gd name="T27" fmla="*/ 282 h 288"/>
                <a:gd name="T28" fmla="*/ 60 w 288"/>
                <a:gd name="T29" fmla="*/ 288 h 288"/>
                <a:gd name="T30" fmla="*/ 125 w 288"/>
                <a:gd name="T31" fmla="*/ 223 h 288"/>
                <a:gd name="T32" fmla="*/ 120 w 288"/>
                <a:gd name="T33" fmla="*/ 204 h 288"/>
                <a:gd name="T34" fmla="*/ 204 w 288"/>
                <a:gd name="T35" fmla="*/ 120 h 288"/>
                <a:gd name="T36" fmla="*/ 222 w 288"/>
                <a:gd name="T37" fmla="*/ 126 h 288"/>
                <a:gd name="T38" fmla="*/ 287 w 288"/>
                <a:gd name="T39" fmla="*/ 60 h 288"/>
                <a:gd name="T40" fmla="*/ 282 w 288"/>
                <a:gd name="T41" fmla="*/ 5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88" h="288">
                  <a:moveTo>
                    <a:pt x="282" y="54"/>
                  </a:moveTo>
                  <a:cubicBezTo>
                    <a:pt x="255" y="81"/>
                    <a:pt x="259" y="79"/>
                    <a:pt x="243" y="79"/>
                  </a:cubicBezTo>
                  <a:cubicBezTo>
                    <a:pt x="230" y="79"/>
                    <a:pt x="209" y="58"/>
                    <a:pt x="209" y="45"/>
                  </a:cubicBezTo>
                  <a:cubicBezTo>
                    <a:pt x="209" y="28"/>
                    <a:pt x="206" y="33"/>
                    <a:pt x="233" y="6"/>
                  </a:cubicBezTo>
                  <a:cubicBezTo>
                    <a:pt x="231" y="4"/>
                    <a:pt x="227" y="0"/>
                    <a:pt x="227" y="0"/>
                  </a:cubicBezTo>
                  <a:cubicBezTo>
                    <a:pt x="194" y="1"/>
                    <a:pt x="162" y="32"/>
                    <a:pt x="162" y="65"/>
                  </a:cubicBezTo>
                  <a:cubicBezTo>
                    <a:pt x="162" y="71"/>
                    <a:pt x="164" y="78"/>
                    <a:pt x="167" y="85"/>
                  </a:cubicBezTo>
                  <a:cubicBezTo>
                    <a:pt x="84" y="168"/>
                    <a:pt x="84" y="168"/>
                    <a:pt x="84" y="168"/>
                  </a:cubicBezTo>
                  <a:cubicBezTo>
                    <a:pt x="78" y="164"/>
                    <a:pt x="71" y="162"/>
                    <a:pt x="65" y="162"/>
                  </a:cubicBezTo>
                  <a:cubicBezTo>
                    <a:pt x="32" y="162"/>
                    <a:pt x="0" y="194"/>
                    <a:pt x="0" y="228"/>
                  </a:cubicBezTo>
                  <a:cubicBezTo>
                    <a:pt x="0" y="228"/>
                    <a:pt x="4" y="231"/>
                    <a:pt x="6" y="234"/>
                  </a:cubicBezTo>
                  <a:cubicBezTo>
                    <a:pt x="33" y="207"/>
                    <a:pt x="28" y="209"/>
                    <a:pt x="45" y="209"/>
                  </a:cubicBezTo>
                  <a:cubicBezTo>
                    <a:pt x="58" y="209"/>
                    <a:pt x="79" y="230"/>
                    <a:pt x="79" y="243"/>
                  </a:cubicBezTo>
                  <a:cubicBezTo>
                    <a:pt x="79" y="260"/>
                    <a:pt x="82" y="255"/>
                    <a:pt x="54" y="282"/>
                  </a:cubicBezTo>
                  <a:cubicBezTo>
                    <a:pt x="56" y="284"/>
                    <a:pt x="60" y="288"/>
                    <a:pt x="60" y="288"/>
                  </a:cubicBezTo>
                  <a:cubicBezTo>
                    <a:pt x="94" y="287"/>
                    <a:pt x="125" y="256"/>
                    <a:pt x="125" y="223"/>
                  </a:cubicBezTo>
                  <a:cubicBezTo>
                    <a:pt x="125" y="217"/>
                    <a:pt x="123" y="210"/>
                    <a:pt x="120" y="204"/>
                  </a:cubicBezTo>
                  <a:cubicBezTo>
                    <a:pt x="204" y="120"/>
                    <a:pt x="204" y="120"/>
                    <a:pt x="204" y="120"/>
                  </a:cubicBezTo>
                  <a:cubicBezTo>
                    <a:pt x="210" y="124"/>
                    <a:pt x="216" y="126"/>
                    <a:pt x="222" y="126"/>
                  </a:cubicBezTo>
                  <a:cubicBezTo>
                    <a:pt x="256" y="126"/>
                    <a:pt x="288" y="94"/>
                    <a:pt x="287" y="60"/>
                  </a:cubicBezTo>
                  <a:cubicBezTo>
                    <a:pt x="287" y="60"/>
                    <a:pt x="284" y="56"/>
                    <a:pt x="282" y="5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10022593" y="2420888"/>
            <a:ext cx="860425" cy="862012"/>
            <a:chOff x="9879013" y="4157663"/>
            <a:chExt cx="860425" cy="862012"/>
          </a:xfrm>
        </p:grpSpPr>
        <p:sp>
          <p:nvSpPr>
            <p:cNvPr id="16" name="Teardrop 48"/>
            <p:cNvSpPr/>
            <p:nvPr/>
          </p:nvSpPr>
          <p:spPr bwMode="auto">
            <a:xfrm>
              <a:off x="9879013" y="4157663"/>
              <a:ext cx="860425" cy="862012"/>
            </a:xfrm>
            <a:custGeom>
              <a:avLst/>
              <a:gdLst>
                <a:gd name="T0" fmla="*/ 0 w 860425"/>
                <a:gd name="T1" fmla="*/ 431006 h 862012"/>
                <a:gd name="T2" fmla="*/ 430213 w 860425"/>
                <a:gd name="T3" fmla="*/ 0 h 862012"/>
                <a:gd name="T4" fmla="*/ 860425 w 860425"/>
                <a:gd name="T5" fmla="*/ 0 h 862012"/>
                <a:gd name="T6" fmla="*/ 860425 w 860425"/>
                <a:gd name="T7" fmla="*/ 431006 h 862012"/>
                <a:gd name="T8" fmla="*/ 430212 w 860425"/>
                <a:gd name="T9" fmla="*/ 862012 h 862012"/>
                <a:gd name="T10" fmla="*/ -1 w 860425"/>
                <a:gd name="T11" fmla="*/ 431006 h 862012"/>
                <a:gd name="T12" fmla="*/ 0 w 860425"/>
                <a:gd name="T13" fmla="*/ 431006 h 8620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0425" h="862012">
                  <a:moveTo>
                    <a:pt x="0" y="431006"/>
                  </a:moveTo>
                  <a:cubicBezTo>
                    <a:pt x="0" y="192968"/>
                    <a:pt x="192613" y="0"/>
                    <a:pt x="430213" y="0"/>
                  </a:cubicBezTo>
                  <a:lnTo>
                    <a:pt x="860425" y="0"/>
                  </a:lnTo>
                  <a:lnTo>
                    <a:pt x="860425" y="431006"/>
                  </a:lnTo>
                  <a:cubicBezTo>
                    <a:pt x="860425" y="669044"/>
                    <a:pt x="667812" y="862012"/>
                    <a:pt x="430212" y="862012"/>
                  </a:cubicBezTo>
                  <a:cubicBezTo>
                    <a:pt x="192612" y="862012"/>
                    <a:pt x="-1" y="669044"/>
                    <a:pt x="-1" y="431006"/>
                  </a:cubicBezTo>
                  <a:lnTo>
                    <a:pt x="0" y="43100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7" name="Freeform 384"/>
            <p:cNvSpPr/>
            <p:nvPr/>
          </p:nvSpPr>
          <p:spPr bwMode="auto">
            <a:xfrm>
              <a:off x="10115550" y="4559300"/>
              <a:ext cx="185738" cy="185738"/>
            </a:xfrm>
            <a:custGeom>
              <a:avLst/>
              <a:gdLst>
                <a:gd name="T0" fmla="*/ 49 w 62"/>
                <a:gd name="T1" fmla="*/ 9 h 62"/>
                <a:gd name="T2" fmla="*/ 27 w 62"/>
                <a:gd name="T3" fmla="*/ 31 h 62"/>
                <a:gd name="T4" fmla="*/ 24 w 62"/>
                <a:gd name="T5" fmla="*/ 27 h 62"/>
                <a:gd name="T6" fmla="*/ 45 w 62"/>
                <a:gd name="T7" fmla="*/ 6 h 62"/>
                <a:gd name="T8" fmla="*/ 39 w 62"/>
                <a:gd name="T9" fmla="*/ 0 h 62"/>
                <a:gd name="T10" fmla="*/ 11 w 62"/>
                <a:gd name="T11" fmla="*/ 28 h 62"/>
                <a:gd name="T12" fmla="*/ 0 w 62"/>
                <a:gd name="T13" fmla="*/ 62 h 62"/>
                <a:gd name="T14" fmla="*/ 35 w 62"/>
                <a:gd name="T15" fmla="*/ 51 h 62"/>
                <a:gd name="T16" fmla="*/ 62 w 62"/>
                <a:gd name="T17" fmla="*/ 23 h 62"/>
                <a:gd name="T18" fmla="*/ 49 w 62"/>
                <a:gd name="T19" fmla="*/ 9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2" h="62">
                  <a:moveTo>
                    <a:pt x="49" y="9"/>
                  </a:moveTo>
                  <a:lnTo>
                    <a:pt x="27" y="31"/>
                  </a:lnTo>
                  <a:lnTo>
                    <a:pt x="24" y="27"/>
                  </a:lnTo>
                  <a:lnTo>
                    <a:pt x="45" y="6"/>
                  </a:lnTo>
                  <a:lnTo>
                    <a:pt x="39" y="0"/>
                  </a:lnTo>
                  <a:lnTo>
                    <a:pt x="11" y="28"/>
                  </a:lnTo>
                  <a:lnTo>
                    <a:pt x="0" y="62"/>
                  </a:lnTo>
                  <a:lnTo>
                    <a:pt x="35" y="51"/>
                  </a:lnTo>
                  <a:lnTo>
                    <a:pt x="62" y="23"/>
                  </a:lnTo>
                  <a:lnTo>
                    <a:pt x="49" y="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" name="Freeform 385"/>
            <p:cNvSpPr/>
            <p:nvPr/>
          </p:nvSpPr>
          <p:spPr bwMode="auto">
            <a:xfrm>
              <a:off x="10310813" y="4432300"/>
              <a:ext cx="120650" cy="117475"/>
            </a:xfrm>
            <a:custGeom>
              <a:avLst/>
              <a:gdLst>
                <a:gd name="T0" fmla="*/ 6 w 40"/>
                <a:gd name="T1" fmla="*/ 21 h 39"/>
                <a:gd name="T2" fmla="*/ 16 w 40"/>
                <a:gd name="T3" fmla="*/ 12 h 39"/>
                <a:gd name="T4" fmla="*/ 20 w 40"/>
                <a:gd name="T5" fmla="*/ 15 h 39"/>
                <a:gd name="T6" fmla="*/ 10 w 40"/>
                <a:gd name="T7" fmla="*/ 25 h 39"/>
                <a:gd name="T8" fmla="*/ 24 w 40"/>
                <a:gd name="T9" fmla="*/ 39 h 39"/>
                <a:gd name="T10" fmla="*/ 40 w 40"/>
                <a:gd name="T11" fmla="*/ 23 h 39"/>
                <a:gd name="T12" fmla="*/ 16 w 40"/>
                <a:gd name="T13" fmla="*/ 0 h 39"/>
                <a:gd name="T14" fmla="*/ 0 w 40"/>
                <a:gd name="T15" fmla="*/ 16 h 39"/>
                <a:gd name="T16" fmla="*/ 6 w 40"/>
                <a:gd name="T17" fmla="*/ 2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39">
                  <a:moveTo>
                    <a:pt x="6" y="21"/>
                  </a:moveTo>
                  <a:lnTo>
                    <a:pt x="16" y="12"/>
                  </a:lnTo>
                  <a:lnTo>
                    <a:pt x="20" y="15"/>
                  </a:lnTo>
                  <a:lnTo>
                    <a:pt x="10" y="25"/>
                  </a:lnTo>
                  <a:lnTo>
                    <a:pt x="24" y="39"/>
                  </a:lnTo>
                  <a:lnTo>
                    <a:pt x="40" y="23"/>
                  </a:lnTo>
                  <a:lnTo>
                    <a:pt x="16" y="0"/>
                  </a:lnTo>
                  <a:lnTo>
                    <a:pt x="0" y="16"/>
                  </a:lnTo>
                  <a:lnTo>
                    <a:pt x="6" y="2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" name="Freeform 386"/>
            <p:cNvSpPr/>
            <p:nvPr/>
          </p:nvSpPr>
          <p:spPr bwMode="auto">
            <a:xfrm>
              <a:off x="10382250" y="4360863"/>
              <a:ext cx="117475" cy="117475"/>
            </a:xfrm>
            <a:custGeom>
              <a:avLst/>
              <a:gdLst>
                <a:gd name="T0" fmla="*/ 15 w 39"/>
                <a:gd name="T1" fmla="*/ 0 h 39"/>
                <a:gd name="T2" fmla="*/ 0 w 39"/>
                <a:gd name="T3" fmla="*/ 16 h 39"/>
                <a:gd name="T4" fmla="*/ 23 w 39"/>
                <a:gd name="T5" fmla="*/ 39 h 39"/>
                <a:gd name="T6" fmla="*/ 39 w 39"/>
                <a:gd name="T7" fmla="*/ 24 h 39"/>
                <a:gd name="T8" fmla="*/ 15 w 39"/>
                <a:gd name="T9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39">
                  <a:moveTo>
                    <a:pt x="15" y="0"/>
                  </a:moveTo>
                  <a:lnTo>
                    <a:pt x="0" y="16"/>
                  </a:lnTo>
                  <a:lnTo>
                    <a:pt x="23" y="39"/>
                  </a:lnTo>
                  <a:lnTo>
                    <a:pt x="39" y="24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" name="Freeform 387"/>
            <p:cNvSpPr/>
            <p:nvPr/>
          </p:nvSpPr>
          <p:spPr bwMode="auto">
            <a:xfrm>
              <a:off x="10115550" y="4360863"/>
              <a:ext cx="384175" cy="384175"/>
            </a:xfrm>
            <a:custGeom>
              <a:avLst/>
              <a:gdLst>
                <a:gd name="T0" fmla="*/ 223 w 288"/>
                <a:gd name="T1" fmla="*/ 162 h 287"/>
                <a:gd name="T2" fmla="*/ 203 w 288"/>
                <a:gd name="T3" fmla="*/ 167 h 287"/>
                <a:gd name="T4" fmla="*/ 120 w 288"/>
                <a:gd name="T5" fmla="*/ 84 h 287"/>
                <a:gd name="T6" fmla="*/ 125 w 288"/>
                <a:gd name="T7" fmla="*/ 65 h 287"/>
                <a:gd name="T8" fmla="*/ 61 w 288"/>
                <a:gd name="T9" fmla="*/ 0 h 287"/>
                <a:gd name="T10" fmla="*/ 60 w 288"/>
                <a:gd name="T11" fmla="*/ 0 h 287"/>
                <a:gd name="T12" fmla="*/ 54 w 288"/>
                <a:gd name="T13" fmla="*/ 6 h 287"/>
                <a:gd name="T14" fmla="*/ 79 w 288"/>
                <a:gd name="T15" fmla="*/ 44 h 287"/>
                <a:gd name="T16" fmla="*/ 45 w 288"/>
                <a:gd name="T17" fmla="*/ 78 h 287"/>
                <a:gd name="T18" fmla="*/ 38 w 288"/>
                <a:gd name="T19" fmla="*/ 79 h 287"/>
                <a:gd name="T20" fmla="*/ 6 w 288"/>
                <a:gd name="T21" fmla="*/ 54 h 287"/>
                <a:gd name="T22" fmla="*/ 0 w 288"/>
                <a:gd name="T23" fmla="*/ 60 h 287"/>
                <a:gd name="T24" fmla="*/ 65 w 288"/>
                <a:gd name="T25" fmla="*/ 125 h 287"/>
                <a:gd name="T26" fmla="*/ 84 w 288"/>
                <a:gd name="T27" fmla="*/ 120 h 287"/>
                <a:gd name="T28" fmla="*/ 167 w 288"/>
                <a:gd name="T29" fmla="*/ 203 h 287"/>
                <a:gd name="T30" fmla="*/ 162 w 288"/>
                <a:gd name="T31" fmla="*/ 222 h 287"/>
                <a:gd name="T32" fmla="*/ 227 w 288"/>
                <a:gd name="T33" fmla="*/ 287 h 287"/>
                <a:gd name="T34" fmla="*/ 227 w 288"/>
                <a:gd name="T35" fmla="*/ 287 h 287"/>
                <a:gd name="T36" fmla="*/ 233 w 288"/>
                <a:gd name="T37" fmla="*/ 281 h 287"/>
                <a:gd name="T38" fmla="*/ 209 w 288"/>
                <a:gd name="T39" fmla="*/ 243 h 287"/>
                <a:gd name="T40" fmla="*/ 243 w 288"/>
                <a:gd name="T41" fmla="*/ 208 h 287"/>
                <a:gd name="T42" fmla="*/ 250 w 288"/>
                <a:gd name="T43" fmla="*/ 208 h 287"/>
                <a:gd name="T44" fmla="*/ 282 w 288"/>
                <a:gd name="T45" fmla="*/ 233 h 287"/>
                <a:gd name="T46" fmla="*/ 288 w 288"/>
                <a:gd name="T47" fmla="*/ 227 h 287"/>
                <a:gd name="T48" fmla="*/ 223 w 288"/>
                <a:gd name="T49" fmla="*/ 162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88" h="287">
                  <a:moveTo>
                    <a:pt x="223" y="162"/>
                  </a:moveTo>
                  <a:cubicBezTo>
                    <a:pt x="216" y="162"/>
                    <a:pt x="210" y="164"/>
                    <a:pt x="203" y="167"/>
                  </a:cubicBezTo>
                  <a:cubicBezTo>
                    <a:pt x="120" y="84"/>
                    <a:pt x="120" y="84"/>
                    <a:pt x="120" y="84"/>
                  </a:cubicBezTo>
                  <a:cubicBezTo>
                    <a:pt x="123" y="77"/>
                    <a:pt x="125" y="71"/>
                    <a:pt x="125" y="65"/>
                  </a:cubicBezTo>
                  <a:cubicBezTo>
                    <a:pt x="125" y="32"/>
                    <a:pt x="94" y="0"/>
                    <a:pt x="61" y="0"/>
                  </a:cubicBezTo>
                  <a:cubicBezTo>
                    <a:pt x="61" y="0"/>
                    <a:pt x="60" y="0"/>
                    <a:pt x="60" y="0"/>
                  </a:cubicBezTo>
                  <a:cubicBezTo>
                    <a:pt x="60" y="0"/>
                    <a:pt x="56" y="3"/>
                    <a:pt x="54" y="6"/>
                  </a:cubicBezTo>
                  <a:cubicBezTo>
                    <a:pt x="81" y="32"/>
                    <a:pt x="79" y="28"/>
                    <a:pt x="79" y="44"/>
                  </a:cubicBezTo>
                  <a:cubicBezTo>
                    <a:pt x="79" y="57"/>
                    <a:pt x="58" y="78"/>
                    <a:pt x="45" y="78"/>
                  </a:cubicBezTo>
                  <a:cubicBezTo>
                    <a:pt x="42" y="78"/>
                    <a:pt x="40" y="79"/>
                    <a:pt x="38" y="79"/>
                  </a:cubicBezTo>
                  <a:cubicBezTo>
                    <a:pt x="29" y="79"/>
                    <a:pt x="29" y="77"/>
                    <a:pt x="6" y="54"/>
                  </a:cubicBezTo>
                  <a:cubicBezTo>
                    <a:pt x="4" y="56"/>
                    <a:pt x="0" y="60"/>
                    <a:pt x="0" y="60"/>
                  </a:cubicBezTo>
                  <a:cubicBezTo>
                    <a:pt x="0" y="93"/>
                    <a:pt x="32" y="125"/>
                    <a:pt x="65" y="125"/>
                  </a:cubicBezTo>
                  <a:cubicBezTo>
                    <a:pt x="71" y="125"/>
                    <a:pt x="78" y="123"/>
                    <a:pt x="84" y="120"/>
                  </a:cubicBezTo>
                  <a:cubicBezTo>
                    <a:pt x="167" y="203"/>
                    <a:pt x="167" y="203"/>
                    <a:pt x="167" y="203"/>
                  </a:cubicBezTo>
                  <a:cubicBezTo>
                    <a:pt x="164" y="210"/>
                    <a:pt x="162" y="216"/>
                    <a:pt x="162" y="222"/>
                  </a:cubicBezTo>
                  <a:cubicBezTo>
                    <a:pt x="162" y="255"/>
                    <a:pt x="194" y="287"/>
                    <a:pt x="227" y="287"/>
                  </a:cubicBezTo>
                  <a:cubicBezTo>
                    <a:pt x="227" y="287"/>
                    <a:pt x="227" y="287"/>
                    <a:pt x="227" y="287"/>
                  </a:cubicBezTo>
                  <a:cubicBezTo>
                    <a:pt x="228" y="287"/>
                    <a:pt x="231" y="283"/>
                    <a:pt x="233" y="281"/>
                  </a:cubicBezTo>
                  <a:cubicBezTo>
                    <a:pt x="207" y="255"/>
                    <a:pt x="209" y="259"/>
                    <a:pt x="209" y="243"/>
                  </a:cubicBezTo>
                  <a:cubicBezTo>
                    <a:pt x="209" y="229"/>
                    <a:pt x="230" y="208"/>
                    <a:pt x="243" y="208"/>
                  </a:cubicBezTo>
                  <a:cubicBezTo>
                    <a:pt x="246" y="208"/>
                    <a:pt x="248" y="208"/>
                    <a:pt x="250" y="208"/>
                  </a:cubicBezTo>
                  <a:cubicBezTo>
                    <a:pt x="259" y="208"/>
                    <a:pt x="259" y="210"/>
                    <a:pt x="282" y="233"/>
                  </a:cubicBezTo>
                  <a:cubicBezTo>
                    <a:pt x="284" y="231"/>
                    <a:pt x="288" y="227"/>
                    <a:pt x="288" y="227"/>
                  </a:cubicBezTo>
                  <a:cubicBezTo>
                    <a:pt x="287" y="194"/>
                    <a:pt x="256" y="162"/>
                    <a:pt x="223" y="16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4309180" y="2420888"/>
            <a:ext cx="862013" cy="862012"/>
            <a:chOff x="4165600" y="4157663"/>
            <a:chExt cx="862013" cy="862012"/>
          </a:xfrm>
        </p:grpSpPr>
        <p:sp>
          <p:nvSpPr>
            <p:cNvPr id="22" name="Teardrop 40"/>
            <p:cNvSpPr/>
            <p:nvPr/>
          </p:nvSpPr>
          <p:spPr bwMode="auto">
            <a:xfrm>
              <a:off x="4165600" y="4157663"/>
              <a:ext cx="862013" cy="862012"/>
            </a:xfrm>
            <a:custGeom>
              <a:avLst/>
              <a:gdLst>
                <a:gd name="T0" fmla="*/ 0 w 862013"/>
                <a:gd name="T1" fmla="*/ 431006 h 862012"/>
                <a:gd name="T2" fmla="*/ 431007 w 862013"/>
                <a:gd name="T3" fmla="*/ 0 h 862012"/>
                <a:gd name="T4" fmla="*/ 862013 w 862013"/>
                <a:gd name="T5" fmla="*/ 0 h 862012"/>
                <a:gd name="T6" fmla="*/ 862013 w 862013"/>
                <a:gd name="T7" fmla="*/ 431006 h 862012"/>
                <a:gd name="T8" fmla="*/ 431006 w 862013"/>
                <a:gd name="T9" fmla="*/ 862012 h 862012"/>
                <a:gd name="T10" fmla="*/ -1 w 862013"/>
                <a:gd name="T11" fmla="*/ 431006 h 862012"/>
                <a:gd name="T12" fmla="*/ 0 w 862013"/>
                <a:gd name="T13" fmla="*/ 431006 h 8620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2013" h="862012">
                  <a:moveTo>
                    <a:pt x="0" y="431006"/>
                  </a:moveTo>
                  <a:cubicBezTo>
                    <a:pt x="0" y="192968"/>
                    <a:pt x="192968" y="0"/>
                    <a:pt x="431007" y="0"/>
                  </a:cubicBezTo>
                  <a:lnTo>
                    <a:pt x="862013" y="0"/>
                  </a:lnTo>
                  <a:lnTo>
                    <a:pt x="862013" y="431006"/>
                  </a:lnTo>
                  <a:cubicBezTo>
                    <a:pt x="862013" y="669044"/>
                    <a:pt x="669045" y="862012"/>
                    <a:pt x="431006" y="862012"/>
                  </a:cubicBezTo>
                  <a:cubicBezTo>
                    <a:pt x="192967" y="862012"/>
                    <a:pt x="-1" y="669044"/>
                    <a:pt x="-1" y="431006"/>
                  </a:cubicBezTo>
                  <a:lnTo>
                    <a:pt x="0" y="43100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3" name="Freeform 399"/>
            <p:cNvSpPr>
              <a:spLocks noEditPoints="1"/>
            </p:cNvSpPr>
            <p:nvPr/>
          </p:nvSpPr>
          <p:spPr bwMode="auto">
            <a:xfrm>
              <a:off x="4451350" y="4357688"/>
              <a:ext cx="384175" cy="384175"/>
            </a:xfrm>
            <a:custGeom>
              <a:avLst/>
              <a:gdLst>
                <a:gd name="T0" fmla="*/ 128 w 128"/>
                <a:gd name="T1" fmla="*/ 31 h 128"/>
                <a:gd name="T2" fmla="*/ 97 w 128"/>
                <a:gd name="T3" fmla="*/ 0 h 128"/>
                <a:gd name="T4" fmla="*/ 15 w 128"/>
                <a:gd name="T5" fmla="*/ 83 h 128"/>
                <a:gd name="T6" fmla="*/ 0 w 128"/>
                <a:gd name="T7" fmla="*/ 128 h 128"/>
                <a:gd name="T8" fmla="*/ 45 w 128"/>
                <a:gd name="T9" fmla="*/ 114 h 128"/>
                <a:gd name="T10" fmla="*/ 128 w 128"/>
                <a:gd name="T11" fmla="*/ 31 h 128"/>
                <a:gd name="T12" fmla="*/ 11 w 128"/>
                <a:gd name="T13" fmla="*/ 117 h 128"/>
                <a:gd name="T14" fmla="*/ 21 w 128"/>
                <a:gd name="T15" fmla="*/ 86 h 128"/>
                <a:gd name="T16" fmla="*/ 41 w 128"/>
                <a:gd name="T17" fmla="*/ 107 h 128"/>
                <a:gd name="T18" fmla="*/ 11 w 128"/>
                <a:gd name="T19" fmla="*/ 117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8" h="128">
                  <a:moveTo>
                    <a:pt x="128" y="31"/>
                  </a:moveTo>
                  <a:lnTo>
                    <a:pt x="97" y="0"/>
                  </a:lnTo>
                  <a:lnTo>
                    <a:pt x="15" y="83"/>
                  </a:lnTo>
                  <a:lnTo>
                    <a:pt x="0" y="128"/>
                  </a:lnTo>
                  <a:lnTo>
                    <a:pt x="45" y="114"/>
                  </a:lnTo>
                  <a:lnTo>
                    <a:pt x="128" y="31"/>
                  </a:lnTo>
                  <a:close/>
                  <a:moveTo>
                    <a:pt x="11" y="117"/>
                  </a:moveTo>
                  <a:lnTo>
                    <a:pt x="21" y="86"/>
                  </a:lnTo>
                  <a:lnTo>
                    <a:pt x="41" y="107"/>
                  </a:lnTo>
                  <a:lnTo>
                    <a:pt x="11" y="1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4" name="TextBox 13"/>
          <p:cNvSpPr txBox="1">
            <a:spLocks noChangeArrowheads="1"/>
          </p:cNvSpPr>
          <p:nvPr/>
        </p:nvSpPr>
        <p:spPr bwMode="auto">
          <a:xfrm>
            <a:off x="1200004" y="3477151"/>
            <a:ext cx="136048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Box 13"/>
          <p:cNvSpPr txBox="1">
            <a:spLocks noChangeArrowheads="1"/>
          </p:cNvSpPr>
          <p:nvPr/>
        </p:nvSpPr>
        <p:spPr bwMode="auto">
          <a:xfrm>
            <a:off x="820240" y="3893033"/>
            <a:ext cx="209808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400" dirty="0">
                <a:latin typeface="宋体" panose="02010600030101010101" pitchFamily="2" charset="-122"/>
              </a:rPr>
              <a:t>zero</a:t>
            </a:r>
            <a:r>
              <a:rPr lang="zh-CN" altLang="en-US" sz="1400" dirty="0">
                <a:latin typeface="宋体" panose="02010600030101010101" pitchFamily="2" charset="-122"/>
              </a:rPr>
              <a:t>极简主义设计，极致简约风潮流所向，通用设计，完美兼容，打造最实用，最具个性的演示方案，让你的演示卓越非凡。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13"/>
          <p:cNvSpPr txBox="1">
            <a:spLocks noChangeArrowheads="1"/>
          </p:cNvSpPr>
          <p:nvPr/>
        </p:nvSpPr>
        <p:spPr bwMode="auto">
          <a:xfrm>
            <a:off x="4017729" y="3477151"/>
            <a:ext cx="136048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TextBox 13"/>
          <p:cNvSpPr txBox="1">
            <a:spLocks noChangeArrowheads="1"/>
          </p:cNvSpPr>
          <p:nvPr/>
        </p:nvSpPr>
        <p:spPr bwMode="auto">
          <a:xfrm>
            <a:off x="3637965" y="3893033"/>
            <a:ext cx="209808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400" dirty="0">
                <a:latin typeface="宋体" panose="02010600030101010101" pitchFamily="2" charset="-122"/>
              </a:rPr>
              <a:t>zero</a:t>
            </a:r>
            <a:r>
              <a:rPr lang="zh-CN" altLang="en-US" sz="1400" dirty="0">
                <a:latin typeface="宋体" panose="02010600030101010101" pitchFamily="2" charset="-122"/>
              </a:rPr>
              <a:t>极简主义设计，极致简约风潮流所向，通用设计，完美兼容，打造最实用，最具个性的演示方案，让你的演示卓越非凡。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TextBox 13"/>
          <p:cNvSpPr txBox="1">
            <a:spLocks noChangeArrowheads="1"/>
          </p:cNvSpPr>
          <p:nvPr/>
        </p:nvSpPr>
        <p:spPr bwMode="auto">
          <a:xfrm>
            <a:off x="6907376" y="3477151"/>
            <a:ext cx="136048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TextBox 13"/>
          <p:cNvSpPr txBox="1">
            <a:spLocks noChangeArrowheads="1"/>
          </p:cNvSpPr>
          <p:nvPr/>
        </p:nvSpPr>
        <p:spPr bwMode="auto">
          <a:xfrm>
            <a:off x="6527612" y="3893033"/>
            <a:ext cx="209808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400" dirty="0">
                <a:latin typeface="宋体" panose="02010600030101010101" pitchFamily="2" charset="-122"/>
              </a:rPr>
              <a:t>zero</a:t>
            </a:r>
            <a:r>
              <a:rPr lang="zh-CN" altLang="en-US" sz="1400" dirty="0">
                <a:latin typeface="宋体" panose="02010600030101010101" pitchFamily="2" charset="-122"/>
              </a:rPr>
              <a:t>极简主义设计，极致简约风潮流所向，通用设计，完美兼容，打造最实用，最具个性的演示方案，让你的演示卓越非凡。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13"/>
          <p:cNvSpPr txBox="1">
            <a:spLocks noChangeArrowheads="1"/>
          </p:cNvSpPr>
          <p:nvPr/>
        </p:nvSpPr>
        <p:spPr bwMode="auto">
          <a:xfrm>
            <a:off x="9769406" y="3477151"/>
            <a:ext cx="136048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Box 13"/>
          <p:cNvSpPr txBox="1">
            <a:spLocks noChangeArrowheads="1"/>
          </p:cNvSpPr>
          <p:nvPr/>
        </p:nvSpPr>
        <p:spPr bwMode="auto">
          <a:xfrm>
            <a:off x="9389642" y="3893033"/>
            <a:ext cx="209808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400" dirty="0">
                <a:latin typeface="宋体" panose="02010600030101010101" pitchFamily="2" charset="-122"/>
              </a:rPr>
              <a:t>zero</a:t>
            </a:r>
            <a:r>
              <a:rPr lang="zh-CN" altLang="en-US" sz="1400" dirty="0">
                <a:latin typeface="宋体" panose="02010600030101010101" pitchFamily="2" charset="-122"/>
              </a:rPr>
              <a:t>极简主义设计，极致简约风潮流所向，通用设计，完美兼容，打造最实用，最具个性的演示方案，让你的演示卓越非凡。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71895" y="122494"/>
            <a:ext cx="3775393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请在此处输入您的标题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MH_Number_1"/>
          <p:cNvSpPr/>
          <p:nvPr>
            <p:custDataLst>
              <p:tags r:id="rId1"/>
            </p:custDataLst>
          </p:nvPr>
        </p:nvSpPr>
        <p:spPr>
          <a:xfrm>
            <a:off x="124880" y="92443"/>
            <a:ext cx="616535" cy="616535"/>
          </a:xfrm>
          <a:prstGeom prst="ellipse">
            <a:avLst/>
          </a:prstGeom>
          <a:solidFill>
            <a:schemeClr val="accent4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sz="2800" dirty="0">
                <a:solidFill>
                  <a:srgbClr val="30303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4</a:t>
            </a:r>
            <a:endParaRPr lang="zh-CN" altLang="en-US" sz="2800" dirty="0">
              <a:solidFill>
                <a:srgbClr val="30303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857745" y="657816"/>
            <a:ext cx="3566935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1194423" y="3584724"/>
            <a:ext cx="9372600" cy="1270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rot="5400000">
            <a:off x="2461248" y="3578374"/>
            <a:ext cx="3467100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rot="5400000">
            <a:off x="5844211" y="3578374"/>
            <a:ext cx="3467100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KSO_Shape"/>
          <p:cNvSpPr/>
          <p:nvPr/>
        </p:nvSpPr>
        <p:spPr bwMode="auto">
          <a:xfrm>
            <a:off x="1194423" y="2463949"/>
            <a:ext cx="538162" cy="454025"/>
          </a:xfrm>
          <a:custGeom>
            <a:avLst/>
            <a:gdLst>
              <a:gd name="T0" fmla="*/ 332222 w 2301876"/>
              <a:gd name="T1" fmla="*/ 1410232 h 1941513"/>
              <a:gd name="T2" fmla="*/ 321717 w 2301876"/>
              <a:gd name="T3" fmla="*/ 1470415 h 1941513"/>
              <a:gd name="T4" fmla="*/ 382384 w 2301876"/>
              <a:gd name="T5" fmla="*/ 1525343 h 1941513"/>
              <a:gd name="T6" fmla="*/ 696485 w 2301876"/>
              <a:gd name="T7" fmla="*/ 1509573 h 1941513"/>
              <a:gd name="T8" fmla="*/ 723010 w 2301876"/>
              <a:gd name="T9" fmla="*/ 1444398 h 1941513"/>
              <a:gd name="T10" fmla="*/ 671273 w 2301876"/>
              <a:gd name="T11" fmla="*/ 1380797 h 1941513"/>
              <a:gd name="T12" fmla="*/ 1348867 w 2301876"/>
              <a:gd name="T13" fmla="*/ 1247408 h 1941513"/>
              <a:gd name="T14" fmla="*/ 1327043 w 2301876"/>
              <a:gd name="T15" fmla="*/ 1320445 h 1941513"/>
              <a:gd name="T16" fmla="*/ 1593934 w 2301876"/>
              <a:gd name="T17" fmla="*/ 1356438 h 1941513"/>
              <a:gd name="T18" fmla="*/ 1647838 w 2301876"/>
              <a:gd name="T19" fmla="*/ 1303105 h 1941513"/>
              <a:gd name="T20" fmla="*/ 1606030 w 2301876"/>
              <a:gd name="T21" fmla="*/ 1239789 h 1941513"/>
              <a:gd name="T22" fmla="*/ 1529191 w 2301876"/>
              <a:gd name="T23" fmla="*/ 516517 h 1941513"/>
              <a:gd name="T24" fmla="*/ 1584982 w 2301876"/>
              <a:gd name="T25" fmla="*/ 576970 h 1941513"/>
              <a:gd name="T26" fmla="*/ 1601035 w 2301876"/>
              <a:gd name="T27" fmla="*/ 667649 h 1941513"/>
              <a:gd name="T28" fmla="*/ 1640510 w 2301876"/>
              <a:gd name="T29" fmla="*/ 716799 h 1941513"/>
              <a:gd name="T30" fmla="*/ 1583140 w 2301876"/>
              <a:gd name="T31" fmla="*/ 840071 h 1941513"/>
              <a:gd name="T32" fmla="*/ 1691827 w 2301876"/>
              <a:gd name="T33" fmla="*/ 916820 h 1941513"/>
              <a:gd name="T34" fmla="*/ 1229710 w 2301876"/>
              <a:gd name="T35" fmla="*/ 1106063 h 1941513"/>
              <a:gd name="T36" fmla="*/ 1284448 w 2301876"/>
              <a:gd name="T37" fmla="*/ 909460 h 1941513"/>
              <a:gd name="T38" fmla="*/ 1396556 w 2301876"/>
              <a:gd name="T39" fmla="*/ 836654 h 1941513"/>
              <a:gd name="T40" fmla="*/ 1335239 w 2301876"/>
              <a:gd name="T41" fmla="*/ 712857 h 1941513"/>
              <a:gd name="T42" fmla="*/ 1370240 w 2301876"/>
              <a:gd name="T43" fmla="*/ 660815 h 1941513"/>
              <a:gd name="T44" fmla="*/ 1388398 w 2301876"/>
              <a:gd name="T45" fmla="*/ 571451 h 1941513"/>
              <a:gd name="T46" fmla="*/ 1446031 w 2301876"/>
              <a:gd name="T47" fmla="*/ 514152 h 1941513"/>
              <a:gd name="T48" fmla="*/ 570227 w 2301876"/>
              <a:gd name="T49" fmla="*/ 477627 h 1941513"/>
              <a:gd name="T50" fmla="*/ 641756 w 2301876"/>
              <a:gd name="T51" fmla="*/ 549062 h 1941513"/>
              <a:gd name="T52" fmla="*/ 661216 w 2301876"/>
              <a:gd name="T53" fmla="*/ 657005 h 1941513"/>
              <a:gd name="T54" fmla="*/ 633078 w 2301876"/>
              <a:gd name="T55" fmla="*/ 739471 h 1941513"/>
              <a:gd name="T56" fmla="*/ 574697 w 2301876"/>
              <a:gd name="T57" fmla="*/ 792786 h 1941513"/>
              <a:gd name="T58" fmla="*/ 708552 w 2301876"/>
              <a:gd name="T59" fmla="*/ 915697 h 1941513"/>
              <a:gd name="T60" fmla="*/ 815320 w 2301876"/>
              <a:gd name="T61" fmla="*/ 1036508 h 1941513"/>
              <a:gd name="T62" fmla="*/ 222836 w 2301876"/>
              <a:gd name="T63" fmla="*/ 1047276 h 1941513"/>
              <a:gd name="T64" fmla="*/ 324870 w 2301876"/>
              <a:gd name="T65" fmla="*/ 922526 h 1941513"/>
              <a:gd name="T66" fmla="*/ 473189 w 2301876"/>
              <a:gd name="T67" fmla="*/ 794886 h 1941513"/>
              <a:gd name="T68" fmla="*/ 413493 w 2301876"/>
              <a:gd name="T69" fmla="*/ 744461 h 1941513"/>
              <a:gd name="T70" fmla="*/ 382462 w 2301876"/>
              <a:gd name="T71" fmla="*/ 663570 h 1941513"/>
              <a:gd name="T72" fmla="*/ 397978 w 2301876"/>
              <a:gd name="T73" fmla="*/ 556154 h 1941513"/>
              <a:gd name="T74" fmla="*/ 466878 w 2301876"/>
              <a:gd name="T75" fmla="*/ 480778 h 1941513"/>
              <a:gd name="T76" fmla="*/ 140242 w 2301876"/>
              <a:gd name="T77" fmla="*/ 134558 h 1941513"/>
              <a:gd name="T78" fmla="*/ 133677 w 2301876"/>
              <a:gd name="T79" fmla="*/ 1210760 h 1941513"/>
              <a:gd name="T80" fmla="*/ 198545 w 2301876"/>
              <a:gd name="T81" fmla="*/ 1290654 h 1941513"/>
              <a:gd name="T82" fmla="*/ 905010 w 2301876"/>
              <a:gd name="T83" fmla="*/ 1223901 h 1941513"/>
              <a:gd name="T84" fmla="*/ 906061 w 2301876"/>
              <a:gd name="T85" fmla="*/ 137186 h 1941513"/>
              <a:gd name="T86" fmla="*/ 1795088 w 2301876"/>
              <a:gd name="T87" fmla="*/ 130835 h 1941513"/>
              <a:gd name="T88" fmla="*/ 1869239 w 2301876"/>
              <a:gd name="T89" fmla="*/ 166040 h 1941513"/>
              <a:gd name="T90" fmla="*/ 1904211 w 2301876"/>
              <a:gd name="T91" fmla="*/ 240391 h 1941513"/>
              <a:gd name="T92" fmla="*/ 1879757 w 2301876"/>
              <a:gd name="T93" fmla="*/ 1330166 h 1941513"/>
              <a:gd name="T94" fmla="*/ 1769057 w 2301876"/>
              <a:gd name="T95" fmla="*/ 1410033 h 1941513"/>
              <a:gd name="T96" fmla="*/ 1237904 w 2301876"/>
              <a:gd name="T97" fmla="*/ 1415550 h 1941513"/>
              <a:gd name="T98" fmla="*/ 1189785 w 2301876"/>
              <a:gd name="T99" fmla="*/ 1139429 h 1941513"/>
              <a:gd name="T100" fmla="*/ 1756435 w 2301876"/>
              <a:gd name="T101" fmla="*/ 1159921 h 1941513"/>
              <a:gd name="T102" fmla="*/ 1799821 w 2301876"/>
              <a:gd name="T103" fmla="*/ 1088198 h 1941513"/>
              <a:gd name="T104" fmla="*/ 898445 w 2301876"/>
              <a:gd name="T105" fmla="*/ 262 h 1941513"/>
              <a:gd name="T106" fmla="*/ 992990 w 2301876"/>
              <a:gd name="T107" fmla="*/ 39421 h 1941513"/>
              <a:gd name="T108" fmla="*/ 1041313 w 2301876"/>
              <a:gd name="T109" fmla="*/ 129302 h 1941513"/>
              <a:gd name="T110" fmla="*/ 1017414 w 2301876"/>
              <a:gd name="T111" fmla="*/ 1483030 h 1941513"/>
              <a:gd name="T112" fmla="*/ 887939 w 2301876"/>
              <a:gd name="T113" fmla="*/ 1588417 h 1941513"/>
              <a:gd name="T114" fmla="*/ 200909 w 2301876"/>
              <a:gd name="T115" fmla="*/ 1599454 h 1941513"/>
              <a:gd name="T116" fmla="*/ 45959 w 2301876"/>
              <a:gd name="T117" fmla="*/ 1513779 h 1941513"/>
              <a:gd name="T118" fmla="*/ 0 w 2301876"/>
              <a:gd name="T119" fmla="*/ 152429 h 1941513"/>
              <a:gd name="T120" fmla="*/ 34667 w 2301876"/>
              <a:gd name="T121" fmla="*/ 55452 h 1941513"/>
              <a:gd name="T122" fmla="*/ 121596 w 2301876"/>
              <a:gd name="T123" fmla="*/ 2891 h 1941513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01876" h="1941513">
                <a:moveTo>
                  <a:pt x="475693" y="1664563"/>
                </a:moveTo>
                <a:lnTo>
                  <a:pt x="471250" y="1664880"/>
                </a:lnTo>
                <a:lnTo>
                  <a:pt x="466490" y="1665198"/>
                </a:lnTo>
                <a:lnTo>
                  <a:pt x="462047" y="1665515"/>
                </a:lnTo>
                <a:lnTo>
                  <a:pt x="457605" y="1666468"/>
                </a:lnTo>
                <a:lnTo>
                  <a:pt x="453162" y="1667421"/>
                </a:lnTo>
                <a:lnTo>
                  <a:pt x="449354" y="1668691"/>
                </a:lnTo>
                <a:lnTo>
                  <a:pt x="440786" y="1671550"/>
                </a:lnTo>
                <a:lnTo>
                  <a:pt x="433170" y="1675679"/>
                </a:lnTo>
                <a:lnTo>
                  <a:pt x="425553" y="1680125"/>
                </a:lnTo>
                <a:lnTo>
                  <a:pt x="418572" y="1685207"/>
                </a:lnTo>
                <a:lnTo>
                  <a:pt x="412542" y="1691241"/>
                </a:lnTo>
                <a:lnTo>
                  <a:pt x="406513" y="1697276"/>
                </a:lnTo>
                <a:lnTo>
                  <a:pt x="401435" y="1704263"/>
                </a:lnTo>
                <a:lnTo>
                  <a:pt x="396993" y="1711886"/>
                </a:lnTo>
                <a:lnTo>
                  <a:pt x="392867" y="1719508"/>
                </a:lnTo>
                <a:lnTo>
                  <a:pt x="390011" y="1728083"/>
                </a:lnTo>
                <a:lnTo>
                  <a:pt x="388742" y="1732212"/>
                </a:lnTo>
                <a:lnTo>
                  <a:pt x="387790" y="1736341"/>
                </a:lnTo>
                <a:lnTo>
                  <a:pt x="386838" y="1740787"/>
                </a:lnTo>
                <a:lnTo>
                  <a:pt x="386203" y="1745552"/>
                </a:lnTo>
                <a:lnTo>
                  <a:pt x="385886" y="1749998"/>
                </a:lnTo>
                <a:lnTo>
                  <a:pt x="385886" y="1754444"/>
                </a:lnTo>
                <a:lnTo>
                  <a:pt x="385886" y="1759209"/>
                </a:lnTo>
                <a:lnTo>
                  <a:pt x="386203" y="1763655"/>
                </a:lnTo>
                <a:lnTo>
                  <a:pt x="386838" y="1768419"/>
                </a:lnTo>
                <a:lnTo>
                  <a:pt x="387790" y="1772865"/>
                </a:lnTo>
                <a:lnTo>
                  <a:pt x="388742" y="1776994"/>
                </a:lnTo>
                <a:lnTo>
                  <a:pt x="390011" y="1781441"/>
                </a:lnTo>
                <a:lnTo>
                  <a:pt x="392867" y="1789698"/>
                </a:lnTo>
                <a:lnTo>
                  <a:pt x="396993" y="1797639"/>
                </a:lnTo>
                <a:lnTo>
                  <a:pt x="401435" y="1804943"/>
                </a:lnTo>
                <a:lnTo>
                  <a:pt x="406513" y="1812248"/>
                </a:lnTo>
                <a:lnTo>
                  <a:pt x="412542" y="1818283"/>
                </a:lnTo>
                <a:lnTo>
                  <a:pt x="418572" y="1824317"/>
                </a:lnTo>
                <a:lnTo>
                  <a:pt x="425553" y="1829399"/>
                </a:lnTo>
                <a:lnTo>
                  <a:pt x="433170" y="1833845"/>
                </a:lnTo>
                <a:lnTo>
                  <a:pt x="440786" y="1837657"/>
                </a:lnTo>
                <a:lnTo>
                  <a:pt x="449354" y="1840515"/>
                </a:lnTo>
                <a:lnTo>
                  <a:pt x="453162" y="1842103"/>
                </a:lnTo>
                <a:lnTo>
                  <a:pt x="457605" y="1842738"/>
                </a:lnTo>
                <a:lnTo>
                  <a:pt x="462047" y="1843374"/>
                </a:lnTo>
                <a:lnTo>
                  <a:pt x="466490" y="1844326"/>
                </a:lnTo>
                <a:lnTo>
                  <a:pt x="471250" y="1844644"/>
                </a:lnTo>
                <a:lnTo>
                  <a:pt x="475693" y="1844644"/>
                </a:lnTo>
                <a:lnTo>
                  <a:pt x="784465" y="1844644"/>
                </a:lnTo>
                <a:lnTo>
                  <a:pt x="788908" y="1844644"/>
                </a:lnTo>
                <a:lnTo>
                  <a:pt x="793668" y="1844326"/>
                </a:lnTo>
                <a:lnTo>
                  <a:pt x="798111" y="1843374"/>
                </a:lnTo>
                <a:lnTo>
                  <a:pt x="802553" y="1842738"/>
                </a:lnTo>
                <a:lnTo>
                  <a:pt x="806996" y="1842103"/>
                </a:lnTo>
                <a:lnTo>
                  <a:pt x="811122" y="1840515"/>
                </a:lnTo>
                <a:lnTo>
                  <a:pt x="819690" y="1837657"/>
                </a:lnTo>
                <a:lnTo>
                  <a:pt x="827306" y="1833845"/>
                </a:lnTo>
                <a:lnTo>
                  <a:pt x="834605" y="1829399"/>
                </a:lnTo>
                <a:lnTo>
                  <a:pt x="841586" y="1824317"/>
                </a:lnTo>
                <a:lnTo>
                  <a:pt x="847933" y="1818283"/>
                </a:lnTo>
                <a:lnTo>
                  <a:pt x="853963" y="1812248"/>
                </a:lnTo>
                <a:lnTo>
                  <a:pt x="859040" y="1804943"/>
                </a:lnTo>
                <a:lnTo>
                  <a:pt x="863483" y="1797639"/>
                </a:lnTo>
                <a:lnTo>
                  <a:pt x="867608" y="1789698"/>
                </a:lnTo>
                <a:lnTo>
                  <a:pt x="870464" y="1781441"/>
                </a:lnTo>
                <a:lnTo>
                  <a:pt x="871734" y="1776994"/>
                </a:lnTo>
                <a:lnTo>
                  <a:pt x="872686" y="1772865"/>
                </a:lnTo>
                <a:lnTo>
                  <a:pt x="873320" y="1768419"/>
                </a:lnTo>
                <a:lnTo>
                  <a:pt x="873638" y="1763655"/>
                </a:lnTo>
                <a:lnTo>
                  <a:pt x="874272" y="1759209"/>
                </a:lnTo>
                <a:lnTo>
                  <a:pt x="874590" y="1754444"/>
                </a:lnTo>
                <a:lnTo>
                  <a:pt x="874272" y="1749998"/>
                </a:lnTo>
                <a:lnTo>
                  <a:pt x="873638" y="1745552"/>
                </a:lnTo>
                <a:lnTo>
                  <a:pt x="873320" y="1740787"/>
                </a:lnTo>
                <a:lnTo>
                  <a:pt x="872686" y="1736341"/>
                </a:lnTo>
                <a:lnTo>
                  <a:pt x="871734" y="1732212"/>
                </a:lnTo>
                <a:lnTo>
                  <a:pt x="870464" y="1728083"/>
                </a:lnTo>
                <a:lnTo>
                  <a:pt x="867608" y="1719508"/>
                </a:lnTo>
                <a:lnTo>
                  <a:pt x="863483" y="1711886"/>
                </a:lnTo>
                <a:lnTo>
                  <a:pt x="859040" y="1704263"/>
                </a:lnTo>
                <a:lnTo>
                  <a:pt x="853963" y="1697276"/>
                </a:lnTo>
                <a:lnTo>
                  <a:pt x="847933" y="1691241"/>
                </a:lnTo>
                <a:lnTo>
                  <a:pt x="841586" y="1685207"/>
                </a:lnTo>
                <a:lnTo>
                  <a:pt x="834605" y="1680125"/>
                </a:lnTo>
                <a:lnTo>
                  <a:pt x="827306" y="1675679"/>
                </a:lnTo>
                <a:lnTo>
                  <a:pt x="819690" y="1671550"/>
                </a:lnTo>
                <a:lnTo>
                  <a:pt x="811122" y="1668691"/>
                </a:lnTo>
                <a:lnTo>
                  <a:pt x="806996" y="1667421"/>
                </a:lnTo>
                <a:lnTo>
                  <a:pt x="802553" y="1666468"/>
                </a:lnTo>
                <a:lnTo>
                  <a:pt x="798111" y="1665515"/>
                </a:lnTo>
                <a:lnTo>
                  <a:pt x="793668" y="1665198"/>
                </a:lnTo>
                <a:lnTo>
                  <a:pt x="788908" y="1664880"/>
                </a:lnTo>
                <a:lnTo>
                  <a:pt x="784465" y="1664563"/>
                </a:lnTo>
                <a:lnTo>
                  <a:pt x="475693" y="1664563"/>
                </a:lnTo>
                <a:close/>
                <a:moveTo>
                  <a:pt x="1670551" y="1495108"/>
                </a:moveTo>
                <a:lnTo>
                  <a:pt x="1662926" y="1495425"/>
                </a:lnTo>
                <a:lnTo>
                  <a:pt x="1655936" y="1496695"/>
                </a:lnTo>
                <a:lnTo>
                  <a:pt x="1648946" y="1498283"/>
                </a:lnTo>
                <a:lnTo>
                  <a:pt x="1642274" y="1500823"/>
                </a:lnTo>
                <a:lnTo>
                  <a:pt x="1636237" y="1503998"/>
                </a:lnTo>
                <a:lnTo>
                  <a:pt x="1629882" y="1507490"/>
                </a:lnTo>
                <a:lnTo>
                  <a:pt x="1624481" y="1511618"/>
                </a:lnTo>
                <a:lnTo>
                  <a:pt x="1619080" y="1516380"/>
                </a:lnTo>
                <a:lnTo>
                  <a:pt x="1614631" y="1521778"/>
                </a:lnTo>
                <a:lnTo>
                  <a:pt x="1610183" y="1527175"/>
                </a:lnTo>
                <a:lnTo>
                  <a:pt x="1606688" y="1533208"/>
                </a:lnTo>
                <a:lnTo>
                  <a:pt x="1603511" y="1539240"/>
                </a:lnTo>
                <a:lnTo>
                  <a:pt x="1601605" y="1545908"/>
                </a:lnTo>
                <a:lnTo>
                  <a:pt x="1599698" y="1552893"/>
                </a:lnTo>
                <a:lnTo>
                  <a:pt x="1598427" y="1559878"/>
                </a:lnTo>
                <a:lnTo>
                  <a:pt x="1598110" y="1567498"/>
                </a:lnTo>
                <a:lnTo>
                  <a:pt x="1598427" y="1574800"/>
                </a:lnTo>
                <a:lnTo>
                  <a:pt x="1599698" y="1582103"/>
                </a:lnTo>
                <a:lnTo>
                  <a:pt x="1601605" y="1589088"/>
                </a:lnTo>
                <a:lnTo>
                  <a:pt x="1603511" y="1595755"/>
                </a:lnTo>
                <a:lnTo>
                  <a:pt x="1606688" y="1602105"/>
                </a:lnTo>
                <a:lnTo>
                  <a:pt x="1610183" y="1607820"/>
                </a:lnTo>
                <a:lnTo>
                  <a:pt x="1614631" y="1613535"/>
                </a:lnTo>
                <a:lnTo>
                  <a:pt x="1619080" y="1618615"/>
                </a:lnTo>
                <a:lnTo>
                  <a:pt x="1624481" y="1623378"/>
                </a:lnTo>
                <a:lnTo>
                  <a:pt x="1629882" y="1627505"/>
                </a:lnTo>
                <a:lnTo>
                  <a:pt x="1636237" y="1630998"/>
                </a:lnTo>
                <a:lnTo>
                  <a:pt x="1642274" y="1634173"/>
                </a:lnTo>
                <a:lnTo>
                  <a:pt x="1648946" y="1636713"/>
                </a:lnTo>
                <a:lnTo>
                  <a:pt x="1655936" y="1638300"/>
                </a:lnTo>
                <a:lnTo>
                  <a:pt x="1662926" y="1639253"/>
                </a:lnTo>
                <a:lnTo>
                  <a:pt x="1670551" y="1639570"/>
                </a:lnTo>
                <a:lnTo>
                  <a:pt x="1918697" y="1639570"/>
                </a:lnTo>
                <a:lnTo>
                  <a:pt x="1926004" y="1639253"/>
                </a:lnTo>
                <a:lnTo>
                  <a:pt x="1933630" y="1638300"/>
                </a:lnTo>
                <a:lnTo>
                  <a:pt x="1940620" y="1636713"/>
                </a:lnTo>
                <a:lnTo>
                  <a:pt x="1947292" y="1634173"/>
                </a:lnTo>
                <a:lnTo>
                  <a:pt x="1953329" y="1630998"/>
                </a:lnTo>
                <a:lnTo>
                  <a:pt x="1959366" y="1627505"/>
                </a:lnTo>
                <a:lnTo>
                  <a:pt x="1964767" y="1623378"/>
                </a:lnTo>
                <a:lnTo>
                  <a:pt x="1970168" y="1618615"/>
                </a:lnTo>
                <a:lnTo>
                  <a:pt x="1974934" y="1613535"/>
                </a:lnTo>
                <a:lnTo>
                  <a:pt x="1979065" y="1607820"/>
                </a:lnTo>
                <a:lnTo>
                  <a:pt x="1982560" y="1602105"/>
                </a:lnTo>
                <a:lnTo>
                  <a:pt x="1985419" y="1595755"/>
                </a:lnTo>
                <a:lnTo>
                  <a:pt x="1988279" y="1589088"/>
                </a:lnTo>
                <a:lnTo>
                  <a:pt x="1989868" y="1582103"/>
                </a:lnTo>
                <a:lnTo>
                  <a:pt x="1991138" y="1574800"/>
                </a:lnTo>
                <a:lnTo>
                  <a:pt x="1991456" y="1567498"/>
                </a:lnTo>
                <a:lnTo>
                  <a:pt x="1991138" y="1559878"/>
                </a:lnTo>
                <a:lnTo>
                  <a:pt x="1989868" y="1552893"/>
                </a:lnTo>
                <a:lnTo>
                  <a:pt x="1988279" y="1545908"/>
                </a:lnTo>
                <a:lnTo>
                  <a:pt x="1985419" y="1539240"/>
                </a:lnTo>
                <a:lnTo>
                  <a:pt x="1982560" y="1533208"/>
                </a:lnTo>
                <a:lnTo>
                  <a:pt x="1979065" y="1527175"/>
                </a:lnTo>
                <a:lnTo>
                  <a:pt x="1974934" y="1521778"/>
                </a:lnTo>
                <a:lnTo>
                  <a:pt x="1970168" y="1516380"/>
                </a:lnTo>
                <a:lnTo>
                  <a:pt x="1964767" y="1511618"/>
                </a:lnTo>
                <a:lnTo>
                  <a:pt x="1959366" y="1507490"/>
                </a:lnTo>
                <a:lnTo>
                  <a:pt x="1953329" y="1503998"/>
                </a:lnTo>
                <a:lnTo>
                  <a:pt x="1947292" y="1500823"/>
                </a:lnTo>
                <a:lnTo>
                  <a:pt x="1940620" y="1498283"/>
                </a:lnTo>
                <a:lnTo>
                  <a:pt x="1933630" y="1496695"/>
                </a:lnTo>
                <a:lnTo>
                  <a:pt x="1926004" y="1495425"/>
                </a:lnTo>
                <a:lnTo>
                  <a:pt x="1918697" y="1495108"/>
                </a:lnTo>
                <a:lnTo>
                  <a:pt x="1670551" y="1495108"/>
                </a:lnTo>
                <a:close/>
                <a:moveTo>
                  <a:pt x="1787673" y="611187"/>
                </a:moveTo>
                <a:lnTo>
                  <a:pt x="1794669" y="611187"/>
                </a:lnTo>
                <a:lnTo>
                  <a:pt x="1801665" y="611187"/>
                </a:lnTo>
                <a:lnTo>
                  <a:pt x="1808661" y="612140"/>
                </a:lnTo>
                <a:lnTo>
                  <a:pt x="1815338" y="613093"/>
                </a:lnTo>
                <a:lnTo>
                  <a:pt x="1822016" y="614681"/>
                </a:lnTo>
                <a:lnTo>
                  <a:pt x="1828694" y="616587"/>
                </a:lnTo>
                <a:lnTo>
                  <a:pt x="1835372" y="618810"/>
                </a:lnTo>
                <a:lnTo>
                  <a:pt x="1841732" y="621352"/>
                </a:lnTo>
                <a:lnTo>
                  <a:pt x="1847773" y="624210"/>
                </a:lnTo>
                <a:lnTo>
                  <a:pt x="1853815" y="627387"/>
                </a:lnTo>
                <a:lnTo>
                  <a:pt x="1859539" y="631198"/>
                </a:lnTo>
                <a:lnTo>
                  <a:pt x="1865581" y="635010"/>
                </a:lnTo>
                <a:lnTo>
                  <a:pt x="1870987" y="639457"/>
                </a:lnTo>
                <a:lnTo>
                  <a:pt x="1876393" y="643904"/>
                </a:lnTo>
                <a:lnTo>
                  <a:pt x="1881480" y="648986"/>
                </a:lnTo>
                <a:lnTo>
                  <a:pt x="1886568" y="654068"/>
                </a:lnTo>
                <a:lnTo>
                  <a:pt x="1891338" y="659151"/>
                </a:lnTo>
                <a:lnTo>
                  <a:pt x="1895790" y="665186"/>
                </a:lnTo>
                <a:lnTo>
                  <a:pt x="1900242" y="670903"/>
                </a:lnTo>
                <a:lnTo>
                  <a:pt x="1904376" y="677256"/>
                </a:lnTo>
                <a:lnTo>
                  <a:pt x="1908192" y="683609"/>
                </a:lnTo>
                <a:lnTo>
                  <a:pt x="1911690" y="690597"/>
                </a:lnTo>
                <a:lnTo>
                  <a:pt x="1915188" y="697267"/>
                </a:lnTo>
                <a:lnTo>
                  <a:pt x="1918049" y="704255"/>
                </a:lnTo>
                <a:lnTo>
                  <a:pt x="1920593" y="711561"/>
                </a:lnTo>
                <a:lnTo>
                  <a:pt x="1923137" y="718867"/>
                </a:lnTo>
                <a:lnTo>
                  <a:pt x="1925363" y="726808"/>
                </a:lnTo>
                <a:lnTo>
                  <a:pt x="1927271" y="734431"/>
                </a:lnTo>
                <a:lnTo>
                  <a:pt x="1928861" y="742690"/>
                </a:lnTo>
                <a:lnTo>
                  <a:pt x="1929815" y="750631"/>
                </a:lnTo>
                <a:lnTo>
                  <a:pt x="1930451" y="758889"/>
                </a:lnTo>
                <a:lnTo>
                  <a:pt x="1931405" y="767466"/>
                </a:lnTo>
                <a:lnTo>
                  <a:pt x="1931405" y="775724"/>
                </a:lnTo>
                <a:lnTo>
                  <a:pt x="1931723" y="784301"/>
                </a:lnTo>
                <a:lnTo>
                  <a:pt x="1932359" y="791924"/>
                </a:lnTo>
                <a:lnTo>
                  <a:pt x="1933313" y="799865"/>
                </a:lnTo>
                <a:lnTo>
                  <a:pt x="1934585" y="806853"/>
                </a:lnTo>
                <a:lnTo>
                  <a:pt x="1936175" y="813206"/>
                </a:lnTo>
                <a:lnTo>
                  <a:pt x="1938401" y="819241"/>
                </a:lnTo>
                <a:lnTo>
                  <a:pt x="1940627" y="824958"/>
                </a:lnTo>
                <a:lnTo>
                  <a:pt x="1943171" y="830041"/>
                </a:lnTo>
                <a:lnTo>
                  <a:pt x="1945715" y="834805"/>
                </a:lnTo>
                <a:lnTo>
                  <a:pt x="1948576" y="839252"/>
                </a:lnTo>
                <a:lnTo>
                  <a:pt x="1951756" y="843381"/>
                </a:lnTo>
                <a:lnTo>
                  <a:pt x="1954936" y="846875"/>
                </a:lnTo>
                <a:lnTo>
                  <a:pt x="1958116" y="850687"/>
                </a:lnTo>
                <a:lnTo>
                  <a:pt x="1961614" y="853546"/>
                </a:lnTo>
                <a:lnTo>
                  <a:pt x="1965430" y="856087"/>
                </a:lnTo>
                <a:lnTo>
                  <a:pt x="1968610" y="858946"/>
                </a:lnTo>
                <a:lnTo>
                  <a:pt x="1975606" y="862757"/>
                </a:lnTo>
                <a:lnTo>
                  <a:pt x="1982284" y="866251"/>
                </a:lnTo>
                <a:lnTo>
                  <a:pt x="1988643" y="868475"/>
                </a:lnTo>
                <a:lnTo>
                  <a:pt x="1994049" y="869745"/>
                </a:lnTo>
                <a:lnTo>
                  <a:pt x="1998819" y="871016"/>
                </a:lnTo>
                <a:lnTo>
                  <a:pt x="2002635" y="871334"/>
                </a:lnTo>
                <a:lnTo>
                  <a:pt x="2005815" y="871651"/>
                </a:lnTo>
                <a:lnTo>
                  <a:pt x="2005815" y="932320"/>
                </a:lnTo>
                <a:lnTo>
                  <a:pt x="1841096" y="932320"/>
                </a:lnTo>
                <a:lnTo>
                  <a:pt x="1841096" y="997119"/>
                </a:lnTo>
                <a:lnTo>
                  <a:pt x="1853815" y="999025"/>
                </a:lnTo>
                <a:lnTo>
                  <a:pt x="1865899" y="1001566"/>
                </a:lnTo>
                <a:lnTo>
                  <a:pt x="1877983" y="1004107"/>
                </a:lnTo>
                <a:lnTo>
                  <a:pt x="1890066" y="1007601"/>
                </a:lnTo>
                <a:lnTo>
                  <a:pt x="1901514" y="1011095"/>
                </a:lnTo>
                <a:lnTo>
                  <a:pt x="1912962" y="1015224"/>
                </a:lnTo>
                <a:lnTo>
                  <a:pt x="1923773" y="1019354"/>
                </a:lnTo>
                <a:lnTo>
                  <a:pt x="1934903" y="1024118"/>
                </a:lnTo>
                <a:lnTo>
                  <a:pt x="1945715" y="1029200"/>
                </a:lnTo>
                <a:lnTo>
                  <a:pt x="1956208" y="1034918"/>
                </a:lnTo>
                <a:lnTo>
                  <a:pt x="1966384" y="1040635"/>
                </a:lnTo>
                <a:lnTo>
                  <a:pt x="1976242" y="1046988"/>
                </a:lnTo>
                <a:lnTo>
                  <a:pt x="1986099" y="1053659"/>
                </a:lnTo>
                <a:lnTo>
                  <a:pt x="1995321" y="1060329"/>
                </a:lnTo>
                <a:lnTo>
                  <a:pt x="2003907" y="1067635"/>
                </a:lnTo>
                <a:lnTo>
                  <a:pt x="2012811" y="1074940"/>
                </a:lnTo>
                <a:lnTo>
                  <a:pt x="2021396" y="1082881"/>
                </a:lnTo>
                <a:lnTo>
                  <a:pt x="2029028" y="1090822"/>
                </a:lnTo>
                <a:lnTo>
                  <a:pt x="2036978" y="1099081"/>
                </a:lnTo>
                <a:lnTo>
                  <a:pt x="2044292" y="1107975"/>
                </a:lnTo>
                <a:lnTo>
                  <a:pt x="2051288" y="1116551"/>
                </a:lnTo>
                <a:lnTo>
                  <a:pt x="2057965" y="1125445"/>
                </a:lnTo>
                <a:lnTo>
                  <a:pt x="2064325" y="1135292"/>
                </a:lnTo>
                <a:lnTo>
                  <a:pt x="2069731" y="1144821"/>
                </a:lnTo>
                <a:lnTo>
                  <a:pt x="2075455" y="1154350"/>
                </a:lnTo>
                <a:lnTo>
                  <a:pt x="2080225" y="1164515"/>
                </a:lnTo>
                <a:lnTo>
                  <a:pt x="2084995" y="1174679"/>
                </a:lnTo>
                <a:lnTo>
                  <a:pt x="2089128" y="1185161"/>
                </a:lnTo>
                <a:lnTo>
                  <a:pt x="2092626" y="1195643"/>
                </a:lnTo>
                <a:lnTo>
                  <a:pt x="2095488" y="1206761"/>
                </a:lnTo>
                <a:lnTo>
                  <a:pt x="2098668" y="1217560"/>
                </a:lnTo>
                <a:lnTo>
                  <a:pt x="2100894" y="1228995"/>
                </a:lnTo>
                <a:lnTo>
                  <a:pt x="2103438" y="1336675"/>
                </a:lnTo>
                <a:lnTo>
                  <a:pt x="1485900" y="1336675"/>
                </a:lnTo>
                <a:lnTo>
                  <a:pt x="1488444" y="1228995"/>
                </a:lnTo>
                <a:lnTo>
                  <a:pt x="1490670" y="1217560"/>
                </a:lnTo>
                <a:lnTo>
                  <a:pt x="1493214" y="1206761"/>
                </a:lnTo>
                <a:lnTo>
                  <a:pt x="1496712" y="1195643"/>
                </a:lnTo>
                <a:lnTo>
                  <a:pt x="1500210" y="1185161"/>
                </a:lnTo>
                <a:lnTo>
                  <a:pt x="1504343" y="1174679"/>
                </a:lnTo>
                <a:lnTo>
                  <a:pt x="1508795" y="1164515"/>
                </a:lnTo>
                <a:lnTo>
                  <a:pt x="1513565" y="1154350"/>
                </a:lnTo>
                <a:lnTo>
                  <a:pt x="1519289" y="1144821"/>
                </a:lnTo>
                <a:lnTo>
                  <a:pt x="1525013" y="1135292"/>
                </a:lnTo>
                <a:lnTo>
                  <a:pt x="1531055" y="1125763"/>
                </a:lnTo>
                <a:lnTo>
                  <a:pt x="1537732" y="1116551"/>
                </a:lnTo>
                <a:lnTo>
                  <a:pt x="1544728" y="1107975"/>
                </a:lnTo>
                <a:lnTo>
                  <a:pt x="1552042" y="1099081"/>
                </a:lnTo>
                <a:lnTo>
                  <a:pt x="1559674" y="1090822"/>
                </a:lnTo>
                <a:lnTo>
                  <a:pt x="1567942" y="1082881"/>
                </a:lnTo>
                <a:lnTo>
                  <a:pt x="1576209" y="1074940"/>
                </a:lnTo>
                <a:lnTo>
                  <a:pt x="1584795" y="1067635"/>
                </a:lnTo>
                <a:lnTo>
                  <a:pt x="1593699" y="1060329"/>
                </a:lnTo>
                <a:lnTo>
                  <a:pt x="1603239" y="1053659"/>
                </a:lnTo>
                <a:lnTo>
                  <a:pt x="1613096" y="1046988"/>
                </a:lnTo>
                <a:lnTo>
                  <a:pt x="1622954" y="1040635"/>
                </a:lnTo>
                <a:lnTo>
                  <a:pt x="1632812" y="1034918"/>
                </a:lnTo>
                <a:lnTo>
                  <a:pt x="1643305" y="1029200"/>
                </a:lnTo>
                <a:lnTo>
                  <a:pt x="1654117" y="1024118"/>
                </a:lnTo>
                <a:lnTo>
                  <a:pt x="1664929" y="1019671"/>
                </a:lnTo>
                <a:lnTo>
                  <a:pt x="1676058" y="1015224"/>
                </a:lnTo>
                <a:lnTo>
                  <a:pt x="1687506" y="1011095"/>
                </a:lnTo>
                <a:lnTo>
                  <a:pt x="1699272" y="1007601"/>
                </a:lnTo>
                <a:lnTo>
                  <a:pt x="1711355" y="1004107"/>
                </a:lnTo>
                <a:lnTo>
                  <a:pt x="1723439" y="1001566"/>
                </a:lnTo>
                <a:lnTo>
                  <a:pt x="1735523" y="999025"/>
                </a:lnTo>
                <a:lnTo>
                  <a:pt x="1747924" y="997119"/>
                </a:lnTo>
                <a:lnTo>
                  <a:pt x="1747924" y="932320"/>
                </a:lnTo>
                <a:lnTo>
                  <a:pt x="1583205" y="932320"/>
                </a:lnTo>
                <a:lnTo>
                  <a:pt x="1583205" y="871651"/>
                </a:lnTo>
                <a:lnTo>
                  <a:pt x="1586385" y="871334"/>
                </a:lnTo>
                <a:lnTo>
                  <a:pt x="1590201" y="870698"/>
                </a:lnTo>
                <a:lnTo>
                  <a:pt x="1594971" y="869110"/>
                </a:lnTo>
                <a:lnTo>
                  <a:pt x="1600377" y="867204"/>
                </a:lnTo>
                <a:lnTo>
                  <a:pt x="1606736" y="864663"/>
                </a:lnTo>
                <a:lnTo>
                  <a:pt x="1613414" y="861487"/>
                </a:lnTo>
                <a:lnTo>
                  <a:pt x="1620410" y="857358"/>
                </a:lnTo>
                <a:lnTo>
                  <a:pt x="1624226" y="854816"/>
                </a:lnTo>
                <a:lnTo>
                  <a:pt x="1627406" y="851958"/>
                </a:lnTo>
                <a:lnTo>
                  <a:pt x="1630586" y="848464"/>
                </a:lnTo>
                <a:lnTo>
                  <a:pt x="1634084" y="845287"/>
                </a:lnTo>
                <a:lnTo>
                  <a:pt x="1637264" y="841476"/>
                </a:lnTo>
                <a:lnTo>
                  <a:pt x="1640444" y="837346"/>
                </a:lnTo>
                <a:lnTo>
                  <a:pt x="1643305" y="832899"/>
                </a:lnTo>
                <a:lnTo>
                  <a:pt x="1646167" y="828135"/>
                </a:lnTo>
                <a:lnTo>
                  <a:pt x="1648393" y="823052"/>
                </a:lnTo>
                <a:lnTo>
                  <a:pt x="1650619" y="817653"/>
                </a:lnTo>
                <a:lnTo>
                  <a:pt x="1652845" y="811617"/>
                </a:lnTo>
                <a:lnTo>
                  <a:pt x="1654435" y="805265"/>
                </a:lnTo>
                <a:lnTo>
                  <a:pt x="1655707" y="798594"/>
                </a:lnTo>
                <a:lnTo>
                  <a:pt x="1656979" y="791289"/>
                </a:lnTo>
                <a:lnTo>
                  <a:pt x="1657297" y="783983"/>
                </a:lnTo>
                <a:lnTo>
                  <a:pt x="1657615" y="775724"/>
                </a:lnTo>
                <a:lnTo>
                  <a:pt x="1657933" y="767466"/>
                </a:lnTo>
                <a:lnTo>
                  <a:pt x="1658569" y="758889"/>
                </a:lnTo>
                <a:lnTo>
                  <a:pt x="1659205" y="750631"/>
                </a:lnTo>
                <a:lnTo>
                  <a:pt x="1660477" y="742690"/>
                </a:lnTo>
                <a:lnTo>
                  <a:pt x="1662067" y="734431"/>
                </a:lnTo>
                <a:lnTo>
                  <a:pt x="1663975" y="726808"/>
                </a:lnTo>
                <a:lnTo>
                  <a:pt x="1666201" y="718867"/>
                </a:lnTo>
                <a:lnTo>
                  <a:pt x="1668427" y="711561"/>
                </a:lnTo>
                <a:lnTo>
                  <a:pt x="1671289" y="704255"/>
                </a:lnTo>
                <a:lnTo>
                  <a:pt x="1674151" y="697267"/>
                </a:lnTo>
                <a:lnTo>
                  <a:pt x="1677648" y="690597"/>
                </a:lnTo>
                <a:lnTo>
                  <a:pt x="1680828" y="683609"/>
                </a:lnTo>
                <a:lnTo>
                  <a:pt x="1684962" y="677256"/>
                </a:lnTo>
                <a:lnTo>
                  <a:pt x="1689096" y="670903"/>
                </a:lnTo>
                <a:lnTo>
                  <a:pt x="1693230" y="665186"/>
                </a:lnTo>
                <a:lnTo>
                  <a:pt x="1698000" y="659151"/>
                </a:lnTo>
                <a:lnTo>
                  <a:pt x="1702770" y="654068"/>
                </a:lnTo>
                <a:lnTo>
                  <a:pt x="1707540" y="648986"/>
                </a:lnTo>
                <a:lnTo>
                  <a:pt x="1712627" y="643904"/>
                </a:lnTo>
                <a:lnTo>
                  <a:pt x="1718351" y="639457"/>
                </a:lnTo>
                <a:lnTo>
                  <a:pt x="1723757" y="635010"/>
                </a:lnTo>
                <a:lnTo>
                  <a:pt x="1729163" y="631198"/>
                </a:lnTo>
                <a:lnTo>
                  <a:pt x="1735205" y="627387"/>
                </a:lnTo>
                <a:lnTo>
                  <a:pt x="1741565" y="624210"/>
                </a:lnTo>
                <a:lnTo>
                  <a:pt x="1747288" y="621352"/>
                </a:lnTo>
                <a:lnTo>
                  <a:pt x="1753966" y="618810"/>
                </a:lnTo>
                <a:lnTo>
                  <a:pt x="1760326" y="616587"/>
                </a:lnTo>
                <a:lnTo>
                  <a:pt x="1767004" y="614681"/>
                </a:lnTo>
                <a:lnTo>
                  <a:pt x="1773682" y="613093"/>
                </a:lnTo>
                <a:lnTo>
                  <a:pt x="1780677" y="612140"/>
                </a:lnTo>
                <a:lnTo>
                  <a:pt x="1787673" y="611187"/>
                </a:lnTo>
                <a:close/>
                <a:moveTo>
                  <a:pt x="630238" y="565150"/>
                </a:moveTo>
                <a:lnTo>
                  <a:pt x="639136" y="565468"/>
                </a:lnTo>
                <a:lnTo>
                  <a:pt x="647397" y="566420"/>
                </a:lnTo>
                <a:lnTo>
                  <a:pt x="655977" y="567372"/>
                </a:lnTo>
                <a:lnTo>
                  <a:pt x="664557" y="569276"/>
                </a:lnTo>
                <a:lnTo>
                  <a:pt x="672501" y="571498"/>
                </a:lnTo>
                <a:lnTo>
                  <a:pt x="680762" y="574354"/>
                </a:lnTo>
                <a:lnTo>
                  <a:pt x="689024" y="577211"/>
                </a:lnTo>
                <a:lnTo>
                  <a:pt x="696333" y="581020"/>
                </a:lnTo>
                <a:lnTo>
                  <a:pt x="703959" y="585463"/>
                </a:lnTo>
                <a:lnTo>
                  <a:pt x="711268" y="589907"/>
                </a:lnTo>
                <a:lnTo>
                  <a:pt x="718258" y="594667"/>
                </a:lnTo>
                <a:lnTo>
                  <a:pt x="725249" y="600063"/>
                </a:lnTo>
                <a:lnTo>
                  <a:pt x="731922" y="605776"/>
                </a:lnTo>
                <a:lnTo>
                  <a:pt x="738278" y="611489"/>
                </a:lnTo>
                <a:lnTo>
                  <a:pt x="744633" y="618154"/>
                </a:lnTo>
                <a:lnTo>
                  <a:pt x="750353" y="624820"/>
                </a:lnTo>
                <a:lnTo>
                  <a:pt x="756072" y="632437"/>
                </a:lnTo>
                <a:lnTo>
                  <a:pt x="761474" y="639737"/>
                </a:lnTo>
                <a:lnTo>
                  <a:pt x="766241" y="647354"/>
                </a:lnTo>
                <a:lnTo>
                  <a:pt x="771007" y="655289"/>
                </a:lnTo>
                <a:lnTo>
                  <a:pt x="775456" y="663541"/>
                </a:lnTo>
                <a:lnTo>
                  <a:pt x="779587" y="672111"/>
                </a:lnTo>
                <a:lnTo>
                  <a:pt x="783400" y="680998"/>
                </a:lnTo>
                <a:lnTo>
                  <a:pt x="786895" y="690202"/>
                </a:lnTo>
                <a:lnTo>
                  <a:pt x="790073" y="699406"/>
                </a:lnTo>
                <a:lnTo>
                  <a:pt x="792615" y="708611"/>
                </a:lnTo>
                <a:lnTo>
                  <a:pt x="794839" y="718450"/>
                </a:lnTo>
                <a:lnTo>
                  <a:pt x="796746" y="728606"/>
                </a:lnTo>
                <a:lnTo>
                  <a:pt x="798017" y="738445"/>
                </a:lnTo>
                <a:lnTo>
                  <a:pt x="799288" y="748919"/>
                </a:lnTo>
                <a:lnTo>
                  <a:pt x="799923" y="759076"/>
                </a:lnTo>
                <a:lnTo>
                  <a:pt x="800241" y="769550"/>
                </a:lnTo>
                <a:lnTo>
                  <a:pt x="799923" y="777802"/>
                </a:lnTo>
                <a:lnTo>
                  <a:pt x="799606" y="786054"/>
                </a:lnTo>
                <a:lnTo>
                  <a:pt x="798970" y="793989"/>
                </a:lnTo>
                <a:lnTo>
                  <a:pt x="798017" y="801923"/>
                </a:lnTo>
                <a:lnTo>
                  <a:pt x="797064" y="809541"/>
                </a:lnTo>
                <a:lnTo>
                  <a:pt x="795475" y="817476"/>
                </a:lnTo>
                <a:lnTo>
                  <a:pt x="793568" y="825093"/>
                </a:lnTo>
                <a:lnTo>
                  <a:pt x="791979" y="832710"/>
                </a:lnTo>
                <a:lnTo>
                  <a:pt x="789755" y="840328"/>
                </a:lnTo>
                <a:lnTo>
                  <a:pt x="787531" y="847310"/>
                </a:lnTo>
                <a:lnTo>
                  <a:pt x="784671" y="854293"/>
                </a:lnTo>
                <a:lnTo>
                  <a:pt x="781811" y="861276"/>
                </a:lnTo>
                <a:lnTo>
                  <a:pt x="778951" y="868258"/>
                </a:lnTo>
                <a:lnTo>
                  <a:pt x="775456" y="874923"/>
                </a:lnTo>
                <a:lnTo>
                  <a:pt x="772278" y="880954"/>
                </a:lnTo>
                <a:lnTo>
                  <a:pt x="768465" y="887619"/>
                </a:lnTo>
                <a:lnTo>
                  <a:pt x="764970" y="893649"/>
                </a:lnTo>
                <a:lnTo>
                  <a:pt x="760839" y="899680"/>
                </a:lnTo>
                <a:lnTo>
                  <a:pt x="756708" y="905393"/>
                </a:lnTo>
                <a:lnTo>
                  <a:pt x="752259" y="911106"/>
                </a:lnTo>
                <a:lnTo>
                  <a:pt x="747810" y="916501"/>
                </a:lnTo>
                <a:lnTo>
                  <a:pt x="743044" y="921580"/>
                </a:lnTo>
                <a:lnTo>
                  <a:pt x="738278" y="926341"/>
                </a:lnTo>
                <a:lnTo>
                  <a:pt x="733193" y="931101"/>
                </a:lnTo>
                <a:lnTo>
                  <a:pt x="728109" y="936180"/>
                </a:lnTo>
                <a:lnTo>
                  <a:pt x="722707" y="939988"/>
                </a:lnTo>
                <a:lnTo>
                  <a:pt x="717305" y="944114"/>
                </a:lnTo>
                <a:lnTo>
                  <a:pt x="711903" y="948241"/>
                </a:lnTo>
                <a:lnTo>
                  <a:pt x="706183" y="951414"/>
                </a:lnTo>
                <a:lnTo>
                  <a:pt x="700464" y="954906"/>
                </a:lnTo>
                <a:lnTo>
                  <a:pt x="694426" y="958080"/>
                </a:lnTo>
                <a:lnTo>
                  <a:pt x="688071" y="960619"/>
                </a:lnTo>
                <a:lnTo>
                  <a:pt x="688071" y="1044727"/>
                </a:lnTo>
                <a:lnTo>
                  <a:pt x="703641" y="1047266"/>
                </a:lnTo>
                <a:lnTo>
                  <a:pt x="718894" y="1050440"/>
                </a:lnTo>
                <a:lnTo>
                  <a:pt x="733829" y="1053614"/>
                </a:lnTo>
                <a:lnTo>
                  <a:pt x="748764" y="1057740"/>
                </a:lnTo>
                <a:lnTo>
                  <a:pt x="763063" y="1062184"/>
                </a:lnTo>
                <a:lnTo>
                  <a:pt x="777045" y="1066945"/>
                </a:lnTo>
                <a:lnTo>
                  <a:pt x="791026" y="1072340"/>
                </a:lnTo>
                <a:lnTo>
                  <a:pt x="804690" y="1078371"/>
                </a:lnTo>
                <a:lnTo>
                  <a:pt x="818036" y="1085036"/>
                </a:lnTo>
                <a:lnTo>
                  <a:pt x="831064" y="1091701"/>
                </a:lnTo>
                <a:lnTo>
                  <a:pt x="843775" y="1099001"/>
                </a:lnTo>
                <a:lnTo>
                  <a:pt x="856167" y="1106618"/>
                </a:lnTo>
                <a:lnTo>
                  <a:pt x="867925" y="1114871"/>
                </a:lnTo>
                <a:lnTo>
                  <a:pt x="879682" y="1123440"/>
                </a:lnTo>
                <a:lnTo>
                  <a:pt x="890804" y="1132010"/>
                </a:lnTo>
                <a:lnTo>
                  <a:pt x="901925" y="1141214"/>
                </a:lnTo>
                <a:lnTo>
                  <a:pt x="912094" y="1151370"/>
                </a:lnTo>
                <a:lnTo>
                  <a:pt x="921944" y="1161210"/>
                </a:lnTo>
                <a:lnTo>
                  <a:pt x="931795" y="1171683"/>
                </a:lnTo>
                <a:lnTo>
                  <a:pt x="940692" y="1182157"/>
                </a:lnTo>
                <a:lnTo>
                  <a:pt x="949272" y="1193266"/>
                </a:lnTo>
                <a:lnTo>
                  <a:pt x="957534" y="1204692"/>
                </a:lnTo>
                <a:lnTo>
                  <a:pt x="965160" y="1216118"/>
                </a:lnTo>
                <a:lnTo>
                  <a:pt x="972151" y="1227862"/>
                </a:lnTo>
                <a:lnTo>
                  <a:pt x="979142" y="1240557"/>
                </a:lnTo>
                <a:lnTo>
                  <a:pt x="985179" y="1252618"/>
                </a:lnTo>
                <a:lnTo>
                  <a:pt x="991217" y="1265631"/>
                </a:lnTo>
                <a:lnTo>
                  <a:pt x="995983" y="1278327"/>
                </a:lnTo>
                <a:lnTo>
                  <a:pt x="1000749" y="1291657"/>
                </a:lnTo>
                <a:lnTo>
                  <a:pt x="1004880" y="1304988"/>
                </a:lnTo>
                <a:lnTo>
                  <a:pt x="1008058" y="1318635"/>
                </a:lnTo>
                <a:lnTo>
                  <a:pt x="1010600" y="1332600"/>
                </a:lnTo>
                <a:lnTo>
                  <a:pt x="1014413" y="1484313"/>
                </a:lnTo>
                <a:lnTo>
                  <a:pt x="246063" y="1484313"/>
                </a:lnTo>
                <a:lnTo>
                  <a:pt x="249876" y="1332600"/>
                </a:lnTo>
                <a:lnTo>
                  <a:pt x="252419" y="1318635"/>
                </a:lnTo>
                <a:lnTo>
                  <a:pt x="255596" y="1304988"/>
                </a:lnTo>
                <a:lnTo>
                  <a:pt x="259727" y="1291657"/>
                </a:lnTo>
                <a:lnTo>
                  <a:pt x="264176" y="1278327"/>
                </a:lnTo>
                <a:lnTo>
                  <a:pt x="269260" y="1265631"/>
                </a:lnTo>
                <a:lnTo>
                  <a:pt x="275297" y="1252618"/>
                </a:lnTo>
                <a:lnTo>
                  <a:pt x="281017" y="1240557"/>
                </a:lnTo>
                <a:lnTo>
                  <a:pt x="288008" y="1227862"/>
                </a:lnTo>
                <a:lnTo>
                  <a:pt x="294999" y="1216118"/>
                </a:lnTo>
                <a:lnTo>
                  <a:pt x="302943" y="1204692"/>
                </a:lnTo>
                <a:lnTo>
                  <a:pt x="310887" y="1193266"/>
                </a:lnTo>
                <a:lnTo>
                  <a:pt x="319784" y="1182157"/>
                </a:lnTo>
                <a:lnTo>
                  <a:pt x="328682" y="1171683"/>
                </a:lnTo>
                <a:lnTo>
                  <a:pt x="338214" y="1161210"/>
                </a:lnTo>
                <a:lnTo>
                  <a:pt x="348383" y="1151370"/>
                </a:lnTo>
                <a:lnTo>
                  <a:pt x="358869" y="1141214"/>
                </a:lnTo>
                <a:lnTo>
                  <a:pt x="369673" y="1132010"/>
                </a:lnTo>
                <a:lnTo>
                  <a:pt x="380795" y="1123440"/>
                </a:lnTo>
                <a:lnTo>
                  <a:pt x="392552" y="1114871"/>
                </a:lnTo>
                <a:lnTo>
                  <a:pt x="404309" y="1106618"/>
                </a:lnTo>
                <a:lnTo>
                  <a:pt x="417020" y="1099001"/>
                </a:lnTo>
                <a:lnTo>
                  <a:pt x="429412" y="1091701"/>
                </a:lnTo>
                <a:lnTo>
                  <a:pt x="442441" y="1085036"/>
                </a:lnTo>
                <a:lnTo>
                  <a:pt x="455787" y="1078371"/>
                </a:lnTo>
                <a:lnTo>
                  <a:pt x="469450" y="1072340"/>
                </a:lnTo>
                <a:lnTo>
                  <a:pt x="483432" y="1066945"/>
                </a:lnTo>
                <a:lnTo>
                  <a:pt x="497413" y="1062184"/>
                </a:lnTo>
                <a:lnTo>
                  <a:pt x="511713" y="1057740"/>
                </a:lnTo>
                <a:lnTo>
                  <a:pt x="526648" y="1053614"/>
                </a:lnTo>
                <a:lnTo>
                  <a:pt x="541582" y="1050440"/>
                </a:lnTo>
                <a:lnTo>
                  <a:pt x="556835" y="1047266"/>
                </a:lnTo>
                <a:lnTo>
                  <a:pt x="571770" y="1044727"/>
                </a:lnTo>
                <a:lnTo>
                  <a:pt x="571770" y="960619"/>
                </a:lnTo>
                <a:lnTo>
                  <a:pt x="566050" y="958080"/>
                </a:lnTo>
                <a:lnTo>
                  <a:pt x="560013" y="954906"/>
                </a:lnTo>
                <a:lnTo>
                  <a:pt x="554293" y="951414"/>
                </a:lnTo>
                <a:lnTo>
                  <a:pt x="548573" y="948241"/>
                </a:lnTo>
                <a:lnTo>
                  <a:pt x="543171" y="944114"/>
                </a:lnTo>
                <a:lnTo>
                  <a:pt x="537452" y="939988"/>
                </a:lnTo>
                <a:lnTo>
                  <a:pt x="532367" y="935545"/>
                </a:lnTo>
                <a:lnTo>
                  <a:pt x="527283" y="931101"/>
                </a:lnTo>
                <a:lnTo>
                  <a:pt x="522199" y="926341"/>
                </a:lnTo>
                <a:lnTo>
                  <a:pt x="517433" y="921580"/>
                </a:lnTo>
                <a:lnTo>
                  <a:pt x="512348" y="916501"/>
                </a:lnTo>
                <a:lnTo>
                  <a:pt x="507900" y="911106"/>
                </a:lnTo>
                <a:lnTo>
                  <a:pt x="503769" y="905393"/>
                </a:lnTo>
                <a:lnTo>
                  <a:pt x="499638" y="899680"/>
                </a:lnTo>
                <a:lnTo>
                  <a:pt x="495507" y="893649"/>
                </a:lnTo>
                <a:lnTo>
                  <a:pt x="491694" y="887302"/>
                </a:lnTo>
                <a:lnTo>
                  <a:pt x="488198" y="880954"/>
                </a:lnTo>
                <a:lnTo>
                  <a:pt x="484385" y="874923"/>
                </a:lnTo>
                <a:lnTo>
                  <a:pt x="481525" y="868258"/>
                </a:lnTo>
                <a:lnTo>
                  <a:pt x="478665" y="861276"/>
                </a:lnTo>
                <a:lnTo>
                  <a:pt x="475488" y="854293"/>
                </a:lnTo>
                <a:lnTo>
                  <a:pt x="472946" y="847310"/>
                </a:lnTo>
                <a:lnTo>
                  <a:pt x="470404" y="839693"/>
                </a:lnTo>
                <a:lnTo>
                  <a:pt x="468497" y="832393"/>
                </a:lnTo>
                <a:lnTo>
                  <a:pt x="466273" y="825093"/>
                </a:lnTo>
                <a:lnTo>
                  <a:pt x="465002" y="817476"/>
                </a:lnTo>
                <a:lnTo>
                  <a:pt x="463413" y="809541"/>
                </a:lnTo>
                <a:lnTo>
                  <a:pt x="462142" y="801923"/>
                </a:lnTo>
                <a:lnTo>
                  <a:pt x="461189" y="793989"/>
                </a:lnTo>
                <a:lnTo>
                  <a:pt x="460871" y="786054"/>
                </a:lnTo>
                <a:lnTo>
                  <a:pt x="460235" y="777802"/>
                </a:lnTo>
                <a:lnTo>
                  <a:pt x="460235" y="769550"/>
                </a:lnTo>
                <a:lnTo>
                  <a:pt x="460553" y="759076"/>
                </a:lnTo>
                <a:lnTo>
                  <a:pt x="460871" y="748919"/>
                </a:lnTo>
                <a:lnTo>
                  <a:pt x="461824" y="738445"/>
                </a:lnTo>
                <a:lnTo>
                  <a:pt x="463413" y="728606"/>
                </a:lnTo>
                <a:lnTo>
                  <a:pt x="465637" y="718450"/>
                </a:lnTo>
                <a:lnTo>
                  <a:pt x="467862" y="708611"/>
                </a:lnTo>
                <a:lnTo>
                  <a:pt x="470404" y="699406"/>
                </a:lnTo>
                <a:lnTo>
                  <a:pt x="473264" y="690202"/>
                </a:lnTo>
                <a:lnTo>
                  <a:pt x="477077" y="680998"/>
                </a:lnTo>
                <a:lnTo>
                  <a:pt x="480890" y="672111"/>
                </a:lnTo>
                <a:lnTo>
                  <a:pt x="484703" y="663541"/>
                </a:lnTo>
                <a:lnTo>
                  <a:pt x="489152" y="655289"/>
                </a:lnTo>
                <a:lnTo>
                  <a:pt x="493918" y="647354"/>
                </a:lnTo>
                <a:lnTo>
                  <a:pt x="498685" y="639737"/>
                </a:lnTo>
                <a:lnTo>
                  <a:pt x="504404" y="632437"/>
                </a:lnTo>
                <a:lnTo>
                  <a:pt x="509806" y="624820"/>
                </a:lnTo>
                <a:lnTo>
                  <a:pt x="515844" y="618154"/>
                </a:lnTo>
                <a:lnTo>
                  <a:pt x="522199" y="611489"/>
                </a:lnTo>
                <a:lnTo>
                  <a:pt x="528236" y="605776"/>
                </a:lnTo>
                <a:lnTo>
                  <a:pt x="534909" y="600063"/>
                </a:lnTo>
                <a:lnTo>
                  <a:pt x="541900" y="594667"/>
                </a:lnTo>
                <a:lnTo>
                  <a:pt x="548891" y="589907"/>
                </a:lnTo>
                <a:lnTo>
                  <a:pt x="556517" y="585463"/>
                </a:lnTo>
                <a:lnTo>
                  <a:pt x="564144" y="581020"/>
                </a:lnTo>
                <a:lnTo>
                  <a:pt x="571770" y="577211"/>
                </a:lnTo>
                <a:lnTo>
                  <a:pt x="579714" y="574354"/>
                </a:lnTo>
                <a:lnTo>
                  <a:pt x="587658" y="571498"/>
                </a:lnTo>
                <a:lnTo>
                  <a:pt x="595920" y="569276"/>
                </a:lnTo>
                <a:lnTo>
                  <a:pt x="604499" y="567372"/>
                </a:lnTo>
                <a:lnTo>
                  <a:pt x="612761" y="566420"/>
                </a:lnTo>
                <a:lnTo>
                  <a:pt x="621659" y="565468"/>
                </a:lnTo>
                <a:lnTo>
                  <a:pt x="630238" y="565150"/>
                </a:lnTo>
                <a:close/>
                <a:moveTo>
                  <a:pt x="181836" y="158167"/>
                </a:moveTo>
                <a:lnTo>
                  <a:pt x="178980" y="158484"/>
                </a:lnTo>
                <a:lnTo>
                  <a:pt x="176441" y="159119"/>
                </a:lnTo>
                <a:lnTo>
                  <a:pt x="173902" y="160390"/>
                </a:lnTo>
                <a:lnTo>
                  <a:pt x="171681" y="161343"/>
                </a:lnTo>
                <a:lnTo>
                  <a:pt x="169459" y="162613"/>
                </a:lnTo>
                <a:lnTo>
                  <a:pt x="167238" y="163884"/>
                </a:lnTo>
                <a:lnTo>
                  <a:pt x="165651" y="165789"/>
                </a:lnTo>
                <a:lnTo>
                  <a:pt x="164065" y="167695"/>
                </a:lnTo>
                <a:lnTo>
                  <a:pt x="162478" y="169918"/>
                </a:lnTo>
                <a:lnTo>
                  <a:pt x="161209" y="171824"/>
                </a:lnTo>
                <a:lnTo>
                  <a:pt x="159939" y="174364"/>
                </a:lnTo>
                <a:lnTo>
                  <a:pt x="159305" y="176588"/>
                </a:lnTo>
                <a:lnTo>
                  <a:pt x="158352" y="179128"/>
                </a:lnTo>
                <a:lnTo>
                  <a:pt x="158035" y="181669"/>
                </a:lnTo>
                <a:lnTo>
                  <a:pt x="157718" y="184210"/>
                </a:lnTo>
                <a:lnTo>
                  <a:pt x="157718" y="1440334"/>
                </a:lnTo>
                <a:lnTo>
                  <a:pt x="158352" y="1447639"/>
                </a:lnTo>
                <a:lnTo>
                  <a:pt x="159622" y="1454944"/>
                </a:lnTo>
                <a:lnTo>
                  <a:pt x="161526" y="1463202"/>
                </a:lnTo>
                <a:lnTo>
                  <a:pt x="164065" y="1471142"/>
                </a:lnTo>
                <a:lnTo>
                  <a:pt x="167238" y="1479717"/>
                </a:lnTo>
                <a:lnTo>
                  <a:pt x="171363" y="1488610"/>
                </a:lnTo>
                <a:lnTo>
                  <a:pt x="175806" y="1497185"/>
                </a:lnTo>
                <a:lnTo>
                  <a:pt x="181201" y="1506078"/>
                </a:lnTo>
                <a:lnTo>
                  <a:pt x="187230" y="1514336"/>
                </a:lnTo>
                <a:lnTo>
                  <a:pt x="193577" y="1522594"/>
                </a:lnTo>
                <a:lnTo>
                  <a:pt x="200876" y="1530534"/>
                </a:lnTo>
                <a:lnTo>
                  <a:pt x="208492" y="1538156"/>
                </a:lnTo>
                <a:lnTo>
                  <a:pt x="216743" y="1545143"/>
                </a:lnTo>
                <a:lnTo>
                  <a:pt x="225629" y="1551178"/>
                </a:lnTo>
                <a:lnTo>
                  <a:pt x="230389" y="1554354"/>
                </a:lnTo>
                <a:lnTo>
                  <a:pt x="235149" y="1557212"/>
                </a:lnTo>
                <a:lnTo>
                  <a:pt x="239909" y="1559753"/>
                </a:lnTo>
                <a:lnTo>
                  <a:pt x="244669" y="1561976"/>
                </a:lnTo>
                <a:lnTo>
                  <a:pt x="1018979" y="1561976"/>
                </a:lnTo>
                <a:lnTo>
                  <a:pt x="1018979" y="1559436"/>
                </a:lnTo>
                <a:lnTo>
                  <a:pt x="1028182" y="1554354"/>
                </a:lnTo>
                <a:lnTo>
                  <a:pt x="1037068" y="1548637"/>
                </a:lnTo>
                <a:lnTo>
                  <a:pt x="1045636" y="1542603"/>
                </a:lnTo>
                <a:lnTo>
                  <a:pt x="1053252" y="1535298"/>
                </a:lnTo>
                <a:lnTo>
                  <a:pt x="1060551" y="1527993"/>
                </a:lnTo>
                <a:lnTo>
                  <a:pt x="1067532" y="1520370"/>
                </a:lnTo>
                <a:lnTo>
                  <a:pt x="1073879" y="1512113"/>
                </a:lnTo>
                <a:lnTo>
                  <a:pt x="1079908" y="1504173"/>
                </a:lnTo>
                <a:lnTo>
                  <a:pt x="1084986" y="1495597"/>
                </a:lnTo>
                <a:lnTo>
                  <a:pt x="1089429" y="1487022"/>
                </a:lnTo>
                <a:lnTo>
                  <a:pt x="1093554" y="1479082"/>
                </a:lnTo>
                <a:lnTo>
                  <a:pt x="1096728" y="1470507"/>
                </a:lnTo>
                <a:lnTo>
                  <a:pt x="1099266" y="1462884"/>
                </a:lnTo>
                <a:lnTo>
                  <a:pt x="1101170" y="1454626"/>
                </a:lnTo>
                <a:lnTo>
                  <a:pt x="1102122" y="1447321"/>
                </a:lnTo>
                <a:lnTo>
                  <a:pt x="1102757" y="1440334"/>
                </a:lnTo>
                <a:lnTo>
                  <a:pt x="1102757" y="184210"/>
                </a:lnTo>
                <a:lnTo>
                  <a:pt x="1102122" y="181669"/>
                </a:lnTo>
                <a:lnTo>
                  <a:pt x="1101805" y="179128"/>
                </a:lnTo>
                <a:lnTo>
                  <a:pt x="1101170" y="176588"/>
                </a:lnTo>
                <a:lnTo>
                  <a:pt x="1100536" y="174364"/>
                </a:lnTo>
                <a:lnTo>
                  <a:pt x="1099266" y="171824"/>
                </a:lnTo>
                <a:lnTo>
                  <a:pt x="1097997" y="169918"/>
                </a:lnTo>
                <a:lnTo>
                  <a:pt x="1096410" y="167695"/>
                </a:lnTo>
                <a:lnTo>
                  <a:pt x="1094824" y="165789"/>
                </a:lnTo>
                <a:lnTo>
                  <a:pt x="1092919" y="163884"/>
                </a:lnTo>
                <a:lnTo>
                  <a:pt x="1090698" y="162613"/>
                </a:lnTo>
                <a:lnTo>
                  <a:pt x="1088794" y="161343"/>
                </a:lnTo>
                <a:lnTo>
                  <a:pt x="1086573" y="160390"/>
                </a:lnTo>
                <a:lnTo>
                  <a:pt x="1083716" y="159119"/>
                </a:lnTo>
                <a:lnTo>
                  <a:pt x="1081178" y="158484"/>
                </a:lnTo>
                <a:lnTo>
                  <a:pt x="1078639" y="158167"/>
                </a:lnTo>
                <a:lnTo>
                  <a:pt x="1076100" y="158167"/>
                </a:lnTo>
                <a:lnTo>
                  <a:pt x="184374" y="158167"/>
                </a:lnTo>
                <a:lnTo>
                  <a:pt x="181836" y="158167"/>
                </a:lnTo>
                <a:close/>
                <a:moveTo>
                  <a:pt x="1414463" y="157162"/>
                </a:moveTo>
                <a:lnTo>
                  <a:pt x="2153497" y="157162"/>
                </a:lnTo>
                <a:lnTo>
                  <a:pt x="2161123" y="157162"/>
                </a:lnTo>
                <a:lnTo>
                  <a:pt x="2169066" y="158114"/>
                </a:lnTo>
                <a:lnTo>
                  <a:pt x="2176374" y="158749"/>
                </a:lnTo>
                <a:lnTo>
                  <a:pt x="2183364" y="160337"/>
                </a:lnTo>
                <a:lnTo>
                  <a:pt x="2190671" y="161924"/>
                </a:lnTo>
                <a:lnTo>
                  <a:pt x="2197661" y="163829"/>
                </a:lnTo>
                <a:lnTo>
                  <a:pt x="2204651" y="166052"/>
                </a:lnTo>
                <a:lnTo>
                  <a:pt x="2211324" y="168909"/>
                </a:lnTo>
                <a:lnTo>
                  <a:pt x="2217996" y="172084"/>
                </a:lnTo>
                <a:lnTo>
                  <a:pt x="2224350" y="174942"/>
                </a:lnTo>
                <a:lnTo>
                  <a:pt x="2230387" y="178752"/>
                </a:lnTo>
                <a:lnTo>
                  <a:pt x="2236424" y="182562"/>
                </a:lnTo>
                <a:lnTo>
                  <a:pt x="2242461" y="186689"/>
                </a:lnTo>
                <a:lnTo>
                  <a:pt x="2247862" y="191134"/>
                </a:lnTo>
                <a:lnTo>
                  <a:pt x="2253264" y="195579"/>
                </a:lnTo>
                <a:lnTo>
                  <a:pt x="2258665" y="200659"/>
                </a:lnTo>
                <a:lnTo>
                  <a:pt x="2263431" y="206057"/>
                </a:lnTo>
                <a:lnTo>
                  <a:pt x="2268197" y="211137"/>
                </a:lnTo>
                <a:lnTo>
                  <a:pt x="2272645" y="216852"/>
                </a:lnTo>
                <a:lnTo>
                  <a:pt x="2276776" y="222567"/>
                </a:lnTo>
                <a:lnTo>
                  <a:pt x="2280270" y="228917"/>
                </a:lnTo>
                <a:lnTo>
                  <a:pt x="2284083" y="234949"/>
                </a:lnTo>
                <a:lnTo>
                  <a:pt x="2287261" y="241299"/>
                </a:lnTo>
                <a:lnTo>
                  <a:pt x="2290438" y="247967"/>
                </a:lnTo>
                <a:lnTo>
                  <a:pt x="2292980" y="254634"/>
                </a:lnTo>
                <a:lnTo>
                  <a:pt x="2295204" y="261619"/>
                </a:lnTo>
                <a:lnTo>
                  <a:pt x="2297428" y="268604"/>
                </a:lnTo>
                <a:lnTo>
                  <a:pt x="2298699" y="275589"/>
                </a:lnTo>
                <a:lnTo>
                  <a:pt x="2300287" y="282892"/>
                </a:lnTo>
                <a:lnTo>
                  <a:pt x="2300923" y="290512"/>
                </a:lnTo>
                <a:lnTo>
                  <a:pt x="2301876" y="297814"/>
                </a:lnTo>
                <a:lnTo>
                  <a:pt x="2301876" y="305434"/>
                </a:lnTo>
                <a:lnTo>
                  <a:pt x="2301876" y="1484630"/>
                </a:lnTo>
                <a:lnTo>
                  <a:pt x="2301876" y="1497013"/>
                </a:lnTo>
                <a:lnTo>
                  <a:pt x="2300923" y="1509078"/>
                </a:lnTo>
                <a:lnTo>
                  <a:pt x="2299652" y="1521143"/>
                </a:lnTo>
                <a:lnTo>
                  <a:pt x="2298063" y="1533208"/>
                </a:lnTo>
                <a:lnTo>
                  <a:pt x="2295839" y="1544638"/>
                </a:lnTo>
                <a:lnTo>
                  <a:pt x="2292980" y="1555433"/>
                </a:lnTo>
                <a:lnTo>
                  <a:pt x="2289802" y="1566545"/>
                </a:lnTo>
                <a:lnTo>
                  <a:pt x="2285990" y="1577340"/>
                </a:lnTo>
                <a:lnTo>
                  <a:pt x="2281859" y="1587500"/>
                </a:lnTo>
                <a:lnTo>
                  <a:pt x="2277093" y="1597660"/>
                </a:lnTo>
                <a:lnTo>
                  <a:pt x="2271374" y="1607503"/>
                </a:lnTo>
                <a:lnTo>
                  <a:pt x="2265655" y="1616710"/>
                </a:lnTo>
                <a:lnTo>
                  <a:pt x="2259300" y="1625918"/>
                </a:lnTo>
                <a:lnTo>
                  <a:pt x="2252310" y="1634808"/>
                </a:lnTo>
                <a:lnTo>
                  <a:pt x="2244685" y="1643063"/>
                </a:lnTo>
                <a:lnTo>
                  <a:pt x="2236424" y="1651000"/>
                </a:lnTo>
                <a:lnTo>
                  <a:pt x="2227846" y="1658938"/>
                </a:lnTo>
                <a:lnTo>
                  <a:pt x="2218631" y="1665923"/>
                </a:lnTo>
                <a:lnTo>
                  <a:pt x="2208782" y="1672908"/>
                </a:lnTo>
                <a:lnTo>
                  <a:pt x="2198297" y="1678940"/>
                </a:lnTo>
                <a:lnTo>
                  <a:pt x="2187494" y="1684973"/>
                </a:lnTo>
                <a:lnTo>
                  <a:pt x="2176056" y="1690370"/>
                </a:lnTo>
                <a:lnTo>
                  <a:pt x="2163664" y="1695450"/>
                </a:lnTo>
                <a:lnTo>
                  <a:pt x="2150955" y="1700213"/>
                </a:lnTo>
                <a:lnTo>
                  <a:pt x="2137611" y="1704023"/>
                </a:lnTo>
                <a:lnTo>
                  <a:pt x="2123631" y="1707515"/>
                </a:lnTo>
                <a:lnTo>
                  <a:pt x="2108698" y="1710373"/>
                </a:lnTo>
                <a:lnTo>
                  <a:pt x="2093764" y="1712913"/>
                </a:lnTo>
                <a:lnTo>
                  <a:pt x="2077878" y="1715135"/>
                </a:lnTo>
                <a:lnTo>
                  <a:pt x="2061038" y="1716405"/>
                </a:lnTo>
                <a:lnTo>
                  <a:pt x="2044199" y="1717358"/>
                </a:lnTo>
                <a:lnTo>
                  <a:pt x="2026406" y="1717675"/>
                </a:lnTo>
                <a:lnTo>
                  <a:pt x="1563159" y="1717675"/>
                </a:lnTo>
                <a:lnTo>
                  <a:pt x="1551721" y="1717358"/>
                </a:lnTo>
                <a:lnTo>
                  <a:pt x="1540601" y="1716723"/>
                </a:lnTo>
                <a:lnTo>
                  <a:pt x="1529163" y="1715453"/>
                </a:lnTo>
                <a:lnTo>
                  <a:pt x="1518042" y="1714500"/>
                </a:lnTo>
                <a:lnTo>
                  <a:pt x="1506922" y="1712913"/>
                </a:lnTo>
                <a:lnTo>
                  <a:pt x="1495801" y="1710690"/>
                </a:lnTo>
                <a:lnTo>
                  <a:pt x="1485634" y="1709103"/>
                </a:lnTo>
                <a:lnTo>
                  <a:pt x="1475149" y="1706880"/>
                </a:lnTo>
                <a:lnTo>
                  <a:pt x="1456085" y="1701800"/>
                </a:lnTo>
                <a:lnTo>
                  <a:pt x="1439246" y="1697038"/>
                </a:lnTo>
                <a:lnTo>
                  <a:pt x="1424948" y="1692593"/>
                </a:lnTo>
                <a:lnTo>
                  <a:pt x="1414463" y="1688783"/>
                </a:lnTo>
                <a:lnTo>
                  <a:pt x="1414463" y="1342708"/>
                </a:lnTo>
                <a:lnTo>
                  <a:pt x="1416687" y="1347470"/>
                </a:lnTo>
                <a:lnTo>
                  <a:pt x="1419229" y="1352233"/>
                </a:lnTo>
                <a:lnTo>
                  <a:pt x="1422088" y="1357630"/>
                </a:lnTo>
                <a:lnTo>
                  <a:pt x="1425583" y="1362393"/>
                </a:lnTo>
                <a:lnTo>
                  <a:pt x="1429078" y="1367473"/>
                </a:lnTo>
                <a:lnTo>
                  <a:pt x="1433209" y="1372235"/>
                </a:lnTo>
                <a:lnTo>
                  <a:pt x="1437657" y="1376998"/>
                </a:lnTo>
                <a:lnTo>
                  <a:pt x="1442105" y="1381760"/>
                </a:lnTo>
                <a:lnTo>
                  <a:pt x="1446871" y="1386523"/>
                </a:lnTo>
                <a:lnTo>
                  <a:pt x="1451637" y="1390968"/>
                </a:lnTo>
                <a:lnTo>
                  <a:pt x="1456721" y="1395413"/>
                </a:lnTo>
                <a:lnTo>
                  <a:pt x="1462440" y="1399540"/>
                </a:lnTo>
                <a:lnTo>
                  <a:pt x="1467523" y="1403350"/>
                </a:lnTo>
                <a:lnTo>
                  <a:pt x="1472925" y="1406525"/>
                </a:lnTo>
                <a:lnTo>
                  <a:pt x="1478644" y="1410018"/>
                </a:lnTo>
                <a:lnTo>
                  <a:pt x="1484045" y="1412558"/>
                </a:lnTo>
                <a:lnTo>
                  <a:pt x="1484045" y="1413510"/>
                </a:lnTo>
                <a:lnTo>
                  <a:pt x="2108062" y="1413510"/>
                </a:lnTo>
                <a:lnTo>
                  <a:pt x="2108062" y="1410335"/>
                </a:lnTo>
                <a:lnTo>
                  <a:pt x="2115370" y="1406208"/>
                </a:lnTo>
                <a:lnTo>
                  <a:pt x="2122360" y="1401763"/>
                </a:lnTo>
                <a:lnTo>
                  <a:pt x="2129032" y="1396683"/>
                </a:lnTo>
                <a:lnTo>
                  <a:pt x="2135387" y="1390968"/>
                </a:lnTo>
                <a:lnTo>
                  <a:pt x="2141106" y="1385253"/>
                </a:lnTo>
                <a:lnTo>
                  <a:pt x="2146825" y="1378903"/>
                </a:lnTo>
                <a:lnTo>
                  <a:pt x="2151909" y="1372235"/>
                </a:lnTo>
                <a:lnTo>
                  <a:pt x="2156357" y="1365568"/>
                </a:lnTo>
                <a:lnTo>
                  <a:pt x="2160805" y="1358900"/>
                </a:lnTo>
                <a:lnTo>
                  <a:pt x="2163982" y="1352233"/>
                </a:lnTo>
                <a:lnTo>
                  <a:pt x="2167477" y="1345883"/>
                </a:lnTo>
                <a:lnTo>
                  <a:pt x="2170019" y="1339215"/>
                </a:lnTo>
                <a:lnTo>
                  <a:pt x="2172243" y="1332865"/>
                </a:lnTo>
                <a:lnTo>
                  <a:pt x="2173832" y="1326515"/>
                </a:lnTo>
                <a:lnTo>
                  <a:pt x="2174467" y="1320800"/>
                </a:lnTo>
                <a:lnTo>
                  <a:pt x="2174785" y="1315085"/>
                </a:lnTo>
                <a:lnTo>
                  <a:pt x="2174785" y="305434"/>
                </a:lnTo>
                <a:lnTo>
                  <a:pt x="2174467" y="301307"/>
                </a:lnTo>
                <a:lnTo>
                  <a:pt x="2172879" y="297497"/>
                </a:lnTo>
                <a:lnTo>
                  <a:pt x="2171290" y="293687"/>
                </a:lnTo>
                <a:lnTo>
                  <a:pt x="2168430" y="290829"/>
                </a:lnTo>
                <a:lnTo>
                  <a:pt x="2165571" y="288289"/>
                </a:lnTo>
                <a:lnTo>
                  <a:pt x="2162076" y="286067"/>
                </a:lnTo>
                <a:lnTo>
                  <a:pt x="2157945" y="284797"/>
                </a:lnTo>
                <a:lnTo>
                  <a:pt x="2153497" y="284479"/>
                </a:lnTo>
                <a:lnTo>
                  <a:pt x="1414463" y="284479"/>
                </a:lnTo>
                <a:lnTo>
                  <a:pt x="1414463" y="157162"/>
                </a:lnTo>
                <a:close/>
                <a:moveTo>
                  <a:pt x="184374" y="0"/>
                </a:moveTo>
                <a:lnTo>
                  <a:pt x="1076100" y="0"/>
                </a:lnTo>
                <a:lnTo>
                  <a:pt x="1085621" y="317"/>
                </a:lnTo>
                <a:lnTo>
                  <a:pt x="1094824" y="953"/>
                </a:lnTo>
                <a:lnTo>
                  <a:pt x="1104026" y="1905"/>
                </a:lnTo>
                <a:lnTo>
                  <a:pt x="1113229" y="3494"/>
                </a:lnTo>
                <a:lnTo>
                  <a:pt x="1122115" y="5717"/>
                </a:lnTo>
                <a:lnTo>
                  <a:pt x="1131000" y="8258"/>
                </a:lnTo>
                <a:lnTo>
                  <a:pt x="1139568" y="11434"/>
                </a:lnTo>
                <a:lnTo>
                  <a:pt x="1147502" y="14610"/>
                </a:lnTo>
                <a:lnTo>
                  <a:pt x="1156070" y="18421"/>
                </a:lnTo>
                <a:lnTo>
                  <a:pt x="1163686" y="22232"/>
                </a:lnTo>
                <a:lnTo>
                  <a:pt x="1171620" y="26679"/>
                </a:lnTo>
                <a:lnTo>
                  <a:pt x="1178919" y="31443"/>
                </a:lnTo>
                <a:lnTo>
                  <a:pt x="1186217" y="36842"/>
                </a:lnTo>
                <a:lnTo>
                  <a:pt x="1193199" y="42241"/>
                </a:lnTo>
                <a:lnTo>
                  <a:pt x="1199863" y="47640"/>
                </a:lnTo>
                <a:lnTo>
                  <a:pt x="1206210" y="53993"/>
                </a:lnTo>
                <a:lnTo>
                  <a:pt x="1212557" y="60345"/>
                </a:lnTo>
                <a:lnTo>
                  <a:pt x="1218269" y="67014"/>
                </a:lnTo>
                <a:lnTo>
                  <a:pt x="1223981" y="74002"/>
                </a:lnTo>
                <a:lnTo>
                  <a:pt x="1229058" y="81306"/>
                </a:lnTo>
                <a:lnTo>
                  <a:pt x="1233818" y="88611"/>
                </a:lnTo>
                <a:lnTo>
                  <a:pt x="1238261" y="96551"/>
                </a:lnTo>
                <a:lnTo>
                  <a:pt x="1242387" y="104492"/>
                </a:lnTo>
                <a:lnTo>
                  <a:pt x="1245877" y="112749"/>
                </a:lnTo>
                <a:lnTo>
                  <a:pt x="1249368" y="121325"/>
                </a:lnTo>
                <a:lnTo>
                  <a:pt x="1252224" y="129582"/>
                </a:lnTo>
                <a:lnTo>
                  <a:pt x="1254446" y="138475"/>
                </a:lnTo>
                <a:lnTo>
                  <a:pt x="1256667" y="147368"/>
                </a:lnTo>
                <a:lnTo>
                  <a:pt x="1258254" y="156261"/>
                </a:lnTo>
                <a:lnTo>
                  <a:pt x="1259523" y="165472"/>
                </a:lnTo>
                <a:lnTo>
                  <a:pt x="1259840" y="175000"/>
                </a:lnTo>
                <a:lnTo>
                  <a:pt x="1260475" y="184210"/>
                </a:lnTo>
                <a:lnTo>
                  <a:pt x="1260475" y="1651541"/>
                </a:lnTo>
                <a:lnTo>
                  <a:pt x="1259840" y="1667103"/>
                </a:lnTo>
                <a:lnTo>
                  <a:pt x="1259206" y="1682348"/>
                </a:lnTo>
                <a:lnTo>
                  <a:pt x="1257936" y="1696958"/>
                </a:lnTo>
                <a:lnTo>
                  <a:pt x="1255715" y="1711886"/>
                </a:lnTo>
                <a:lnTo>
                  <a:pt x="1252542" y="1725860"/>
                </a:lnTo>
                <a:lnTo>
                  <a:pt x="1249368" y="1739835"/>
                </a:lnTo>
                <a:lnTo>
                  <a:pt x="1245243" y="1753492"/>
                </a:lnTo>
                <a:lnTo>
                  <a:pt x="1240483" y="1766831"/>
                </a:lnTo>
                <a:lnTo>
                  <a:pt x="1235405" y="1779535"/>
                </a:lnTo>
                <a:lnTo>
                  <a:pt x="1229376" y="1792239"/>
                </a:lnTo>
                <a:lnTo>
                  <a:pt x="1222712" y="1804308"/>
                </a:lnTo>
                <a:lnTo>
                  <a:pt x="1215413" y="1816060"/>
                </a:lnTo>
                <a:lnTo>
                  <a:pt x="1207162" y="1827493"/>
                </a:lnTo>
                <a:lnTo>
                  <a:pt x="1198594" y="1838292"/>
                </a:lnTo>
                <a:lnTo>
                  <a:pt x="1189391" y="1848773"/>
                </a:lnTo>
                <a:lnTo>
                  <a:pt x="1179236" y="1858619"/>
                </a:lnTo>
                <a:lnTo>
                  <a:pt x="1168129" y="1868147"/>
                </a:lnTo>
                <a:lnTo>
                  <a:pt x="1156705" y="1877040"/>
                </a:lnTo>
                <a:lnTo>
                  <a:pt x="1144646" y="1885615"/>
                </a:lnTo>
                <a:lnTo>
                  <a:pt x="1131635" y="1893555"/>
                </a:lnTo>
                <a:lnTo>
                  <a:pt x="1117989" y="1900860"/>
                </a:lnTo>
                <a:lnTo>
                  <a:pt x="1103709" y="1907530"/>
                </a:lnTo>
                <a:lnTo>
                  <a:pt x="1088794" y="1913882"/>
                </a:lnTo>
                <a:lnTo>
                  <a:pt x="1072927" y="1919599"/>
                </a:lnTo>
                <a:lnTo>
                  <a:pt x="1056108" y="1924680"/>
                </a:lnTo>
                <a:lnTo>
                  <a:pt x="1038654" y="1929127"/>
                </a:lnTo>
                <a:lnTo>
                  <a:pt x="1020566" y="1932620"/>
                </a:lnTo>
                <a:lnTo>
                  <a:pt x="1001526" y="1936114"/>
                </a:lnTo>
                <a:lnTo>
                  <a:pt x="981851" y="1938337"/>
                </a:lnTo>
                <a:lnTo>
                  <a:pt x="961541" y="1940243"/>
                </a:lnTo>
                <a:lnTo>
                  <a:pt x="940279" y="1941196"/>
                </a:lnTo>
                <a:lnTo>
                  <a:pt x="918065" y="1941513"/>
                </a:lnTo>
                <a:lnTo>
                  <a:pt x="342410" y="1941513"/>
                </a:lnTo>
                <a:lnTo>
                  <a:pt x="321148" y="1941196"/>
                </a:lnTo>
                <a:lnTo>
                  <a:pt x="300839" y="1940243"/>
                </a:lnTo>
                <a:lnTo>
                  <a:pt x="280846" y="1938337"/>
                </a:lnTo>
                <a:lnTo>
                  <a:pt x="261806" y="1936114"/>
                </a:lnTo>
                <a:lnTo>
                  <a:pt x="242765" y="1932938"/>
                </a:lnTo>
                <a:lnTo>
                  <a:pt x="225311" y="1929444"/>
                </a:lnTo>
                <a:lnTo>
                  <a:pt x="208175" y="1924998"/>
                </a:lnTo>
                <a:lnTo>
                  <a:pt x="191673" y="1920234"/>
                </a:lnTo>
                <a:lnTo>
                  <a:pt x="175806" y="1914517"/>
                </a:lnTo>
                <a:lnTo>
                  <a:pt x="160574" y="1908800"/>
                </a:lnTo>
                <a:lnTo>
                  <a:pt x="146294" y="1902130"/>
                </a:lnTo>
                <a:lnTo>
                  <a:pt x="132648" y="1894825"/>
                </a:lnTo>
                <a:lnTo>
                  <a:pt x="119954" y="1886885"/>
                </a:lnTo>
                <a:lnTo>
                  <a:pt x="107261" y="1878628"/>
                </a:lnTo>
                <a:lnTo>
                  <a:pt x="95836" y="1869735"/>
                </a:lnTo>
                <a:lnTo>
                  <a:pt x="84730" y="1860524"/>
                </a:lnTo>
                <a:lnTo>
                  <a:pt x="74575" y="1850361"/>
                </a:lnTo>
                <a:lnTo>
                  <a:pt x="64737" y="1840198"/>
                </a:lnTo>
                <a:lnTo>
                  <a:pt x="55534" y="1829399"/>
                </a:lnTo>
                <a:lnTo>
                  <a:pt x="47601" y="1817965"/>
                </a:lnTo>
                <a:lnTo>
                  <a:pt x="39985" y="1806532"/>
                </a:lnTo>
                <a:lnTo>
                  <a:pt x="32686" y="1794463"/>
                </a:lnTo>
                <a:lnTo>
                  <a:pt x="26656" y="1781758"/>
                </a:lnTo>
                <a:lnTo>
                  <a:pt x="20944" y="1768419"/>
                </a:lnTo>
                <a:lnTo>
                  <a:pt x="16184" y="1755397"/>
                </a:lnTo>
                <a:lnTo>
                  <a:pt x="11741" y="1741740"/>
                </a:lnTo>
                <a:lnTo>
                  <a:pt x="8251" y="1727131"/>
                </a:lnTo>
                <a:lnTo>
                  <a:pt x="5077" y="1712838"/>
                </a:lnTo>
                <a:lnTo>
                  <a:pt x="2856" y="1698229"/>
                </a:lnTo>
                <a:lnTo>
                  <a:pt x="1269" y="1682984"/>
                </a:lnTo>
                <a:lnTo>
                  <a:pt x="317" y="1667421"/>
                </a:lnTo>
                <a:lnTo>
                  <a:pt x="0" y="1651541"/>
                </a:lnTo>
                <a:lnTo>
                  <a:pt x="0" y="184210"/>
                </a:lnTo>
                <a:lnTo>
                  <a:pt x="0" y="175000"/>
                </a:lnTo>
                <a:lnTo>
                  <a:pt x="634" y="165472"/>
                </a:lnTo>
                <a:lnTo>
                  <a:pt x="1904" y="156261"/>
                </a:lnTo>
                <a:lnTo>
                  <a:pt x="3808" y="147368"/>
                </a:lnTo>
                <a:lnTo>
                  <a:pt x="6029" y="138475"/>
                </a:lnTo>
                <a:lnTo>
                  <a:pt x="8251" y="129582"/>
                </a:lnTo>
                <a:lnTo>
                  <a:pt x="11107" y="121325"/>
                </a:lnTo>
                <a:lnTo>
                  <a:pt x="14280" y="112749"/>
                </a:lnTo>
                <a:lnTo>
                  <a:pt x="18088" y="104492"/>
                </a:lnTo>
                <a:lnTo>
                  <a:pt x="22214" y="96551"/>
                </a:lnTo>
                <a:lnTo>
                  <a:pt x="26656" y="88611"/>
                </a:lnTo>
                <a:lnTo>
                  <a:pt x="31416" y="81306"/>
                </a:lnTo>
                <a:lnTo>
                  <a:pt x="36494" y="74002"/>
                </a:lnTo>
                <a:lnTo>
                  <a:pt x="41889" y="67014"/>
                </a:lnTo>
                <a:lnTo>
                  <a:pt x="47918" y="60345"/>
                </a:lnTo>
                <a:lnTo>
                  <a:pt x="53948" y="53993"/>
                </a:lnTo>
                <a:lnTo>
                  <a:pt x="60612" y="47640"/>
                </a:lnTo>
                <a:lnTo>
                  <a:pt x="66959" y="42241"/>
                </a:lnTo>
                <a:lnTo>
                  <a:pt x="74257" y="36842"/>
                </a:lnTo>
                <a:lnTo>
                  <a:pt x="81556" y="31443"/>
                </a:lnTo>
                <a:lnTo>
                  <a:pt x="88855" y="26679"/>
                </a:lnTo>
                <a:lnTo>
                  <a:pt x="96471" y="22232"/>
                </a:lnTo>
                <a:lnTo>
                  <a:pt x="104405" y="18421"/>
                </a:lnTo>
                <a:lnTo>
                  <a:pt x="112338" y="14610"/>
                </a:lnTo>
                <a:lnTo>
                  <a:pt x="120906" y="11434"/>
                </a:lnTo>
                <a:lnTo>
                  <a:pt x="129475" y="8258"/>
                </a:lnTo>
                <a:lnTo>
                  <a:pt x="138360" y="5717"/>
                </a:lnTo>
                <a:lnTo>
                  <a:pt x="146928" y="3494"/>
                </a:lnTo>
                <a:lnTo>
                  <a:pt x="156131" y="1905"/>
                </a:lnTo>
                <a:lnTo>
                  <a:pt x="165651" y="953"/>
                </a:lnTo>
                <a:lnTo>
                  <a:pt x="174854" y="317"/>
                </a:lnTo>
                <a:lnTo>
                  <a:pt x="184374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1" name="KSO_Shape"/>
          <p:cNvSpPr/>
          <p:nvPr/>
        </p:nvSpPr>
        <p:spPr>
          <a:xfrm>
            <a:off x="4458324" y="2463949"/>
            <a:ext cx="576263" cy="534988"/>
          </a:xfrm>
          <a:custGeom>
            <a:avLst/>
            <a:gdLst/>
            <a:ahLst/>
            <a:cxnLst/>
            <a:rect l="l" t="t" r="r" b="b"/>
            <a:pathLst>
              <a:path w="969654" h="903534">
                <a:moveTo>
                  <a:pt x="813088" y="487443"/>
                </a:moveTo>
                <a:cubicBezTo>
                  <a:pt x="793206" y="487443"/>
                  <a:pt x="777088" y="503561"/>
                  <a:pt x="777088" y="523443"/>
                </a:cubicBezTo>
                <a:cubicBezTo>
                  <a:pt x="777088" y="543325"/>
                  <a:pt x="793206" y="559443"/>
                  <a:pt x="813088" y="559443"/>
                </a:cubicBezTo>
                <a:cubicBezTo>
                  <a:pt x="832970" y="559443"/>
                  <a:pt x="849088" y="543325"/>
                  <a:pt x="849088" y="523443"/>
                </a:cubicBezTo>
                <a:cubicBezTo>
                  <a:pt x="849088" y="503561"/>
                  <a:pt x="832970" y="487443"/>
                  <a:pt x="813088" y="487443"/>
                </a:cubicBezTo>
                <a:close/>
                <a:moveTo>
                  <a:pt x="606961" y="487443"/>
                </a:moveTo>
                <a:cubicBezTo>
                  <a:pt x="587079" y="487443"/>
                  <a:pt x="570961" y="503561"/>
                  <a:pt x="570961" y="523443"/>
                </a:cubicBezTo>
                <a:cubicBezTo>
                  <a:pt x="570961" y="543325"/>
                  <a:pt x="587079" y="559443"/>
                  <a:pt x="606961" y="559443"/>
                </a:cubicBezTo>
                <a:cubicBezTo>
                  <a:pt x="626843" y="559443"/>
                  <a:pt x="642961" y="543325"/>
                  <a:pt x="642961" y="523443"/>
                </a:cubicBezTo>
                <a:cubicBezTo>
                  <a:pt x="642961" y="503561"/>
                  <a:pt x="626843" y="487443"/>
                  <a:pt x="606961" y="487443"/>
                </a:cubicBezTo>
                <a:close/>
                <a:moveTo>
                  <a:pt x="691345" y="336511"/>
                </a:moveTo>
                <a:cubicBezTo>
                  <a:pt x="769490" y="335080"/>
                  <a:pt x="847112" y="364668"/>
                  <a:pt x="901758" y="422110"/>
                </a:cubicBezTo>
                <a:cubicBezTo>
                  <a:pt x="999759" y="525126"/>
                  <a:pt x="990612" y="681640"/>
                  <a:pt x="881173" y="774306"/>
                </a:cubicBezTo>
                <a:lnTo>
                  <a:pt x="905846" y="903534"/>
                </a:lnTo>
                <a:lnTo>
                  <a:pt x="792422" y="824563"/>
                </a:lnTo>
                <a:cubicBezTo>
                  <a:pt x="666952" y="867914"/>
                  <a:pt x="525982" y="820668"/>
                  <a:pt x="459770" y="713074"/>
                </a:cubicBezTo>
                <a:cubicBezTo>
                  <a:pt x="386891" y="594648"/>
                  <a:pt x="429055" y="444146"/>
                  <a:pt x="554971" y="373268"/>
                </a:cubicBezTo>
                <a:cubicBezTo>
                  <a:pt x="597384" y="349394"/>
                  <a:pt x="644458" y="337369"/>
                  <a:pt x="691345" y="336511"/>
                </a:cubicBezTo>
                <a:close/>
                <a:moveTo>
                  <a:pt x="547874" y="187267"/>
                </a:moveTo>
                <a:cubicBezTo>
                  <a:pt x="518051" y="187267"/>
                  <a:pt x="493874" y="211444"/>
                  <a:pt x="493874" y="241267"/>
                </a:cubicBezTo>
                <a:cubicBezTo>
                  <a:pt x="493874" y="271090"/>
                  <a:pt x="518051" y="295267"/>
                  <a:pt x="547874" y="295267"/>
                </a:cubicBezTo>
                <a:cubicBezTo>
                  <a:pt x="577697" y="295267"/>
                  <a:pt x="601874" y="271090"/>
                  <a:pt x="601874" y="241267"/>
                </a:cubicBezTo>
                <a:cubicBezTo>
                  <a:pt x="601874" y="211444"/>
                  <a:pt x="577697" y="187267"/>
                  <a:pt x="547874" y="187267"/>
                </a:cubicBezTo>
                <a:close/>
                <a:moveTo>
                  <a:pt x="294449" y="187267"/>
                </a:moveTo>
                <a:cubicBezTo>
                  <a:pt x="264626" y="187267"/>
                  <a:pt x="240449" y="211444"/>
                  <a:pt x="240449" y="241267"/>
                </a:cubicBezTo>
                <a:cubicBezTo>
                  <a:pt x="240449" y="271090"/>
                  <a:pt x="264626" y="295267"/>
                  <a:pt x="294449" y="295267"/>
                </a:cubicBezTo>
                <a:cubicBezTo>
                  <a:pt x="324272" y="295267"/>
                  <a:pt x="348449" y="271090"/>
                  <a:pt x="348449" y="241267"/>
                </a:cubicBezTo>
                <a:cubicBezTo>
                  <a:pt x="348449" y="211444"/>
                  <a:pt x="324272" y="187267"/>
                  <a:pt x="294449" y="187267"/>
                </a:cubicBezTo>
                <a:close/>
                <a:moveTo>
                  <a:pt x="408549" y="168"/>
                </a:moveTo>
                <a:cubicBezTo>
                  <a:pt x="456533" y="-1113"/>
                  <a:pt x="505397" y="4870"/>
                  <a:pt x="553141" y="18800"/>
                </a:cubicBezTo>
                <a:cubicBezTo>
                  <a:pt x="730896" y="70663"/>
                  <a:pt x="843952" y="217556"/>
                  <a:pt x="840274" y="375462"/>
                </a:cubicBezTo>
                <a:cubicBezTo>
                  <a:pt x="754752" y="310337"/>
                  <a:pt x="632797" y="302687"/>
                  <a:pt x="535419" y="357502"/>
                </a:cubicBezTo>
                <a:cubicBezTo>
                  <a:pt x="409503" y="428380"/>
                  <a:pt x="367339" y="578882"/>
                  <a:pt x="440218" y="697308"/>
                </a:cubicBezTo>
                <a:cubicBezTo>
                  <a:pt x="450352" y="713775"/>
                  <a:pt x="462237" y="728829"/>
                  <a:pt x="478397" y="739559"/>
                </a:cubicBezTo>
                <a:cubicBezTo>
                  <a:pt x="442192" y="745523"/>
                  <a:pt x="404623" y="745773"/>
                  <a:pt x="366675" y="741395"/>
                </a:cubicBezTo>
                <a:lnTo>
                  <a:pt x="245711" y="837584"/>
                </a:lnTo>
                <a:lnTo>
                  <a:pt x="214226" y="696474"/>
                </a:lnTo>
                <a:cubicBezTo>
                  <a:pt x="11680" y="595442"/>
                  <a:pt x="-59861" y="368389"/>
                  <a:pt x="54436" y="189343"/>
                </a:cubicBezTo>
                <a:cubicBezTo>
                  <a:pt x="128564" y="73222"/>
                  <a:pt x="264598" y="4010"/>
                  <a:pt x="408549" y="16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2" name="KSO_Shape"/>
          <p:cNvSpPr/>
          <p:nvPr/>
        </p:nvSpPr>
        <p:spPr bwMode="auto">
          <a:xfrm>
            <a:off x="7873035" y="2463949"/>
            <a:ext cx="538163" cy="442913"/>
          </a:xfrm>
          <a:custGeom>
            <a:avLst/>
            <a:gdLst/>
            <a:ahLst/>
            <a:cxnLst/>
            <a:rect l="0" t="0" r="r" b="b"/>
            <a:pathLst>
              <a:path w="1903412" h="1563688">
                <a:moveTo>
                  <a:pt x="872180" y="1544638"/>
                </a:moveTo>
                <a:lnTo>
                  <a:pt x="875675" y="1544638"/>
                </a:lnTo>
                <a:lnTo>
                  <a:pt x="1859905" y="1544638"/>
                </a:lnTo>
                <a:lnTo>
                  <a:pt x="1863400" y="1544638"/>
                </a:lnTo>
                <a:lnTo>
                  <a:pt x="1866577" y="1545233"/>
                </a:lnTo>
                <a:lnTo>
                  <a:pt x="1869118" y="1545829"/>
                </a:lnTo>
                <a:lnTo>
                  <a:pt x="1871660" y="1546722"/>
                </a:lnTo>
                <a:lnTo>
                  <a:pt x="1873884" y="1547912"/>
                </a:lnTo>
                <a:lnTo>
                  <a:pt x="1875154" y="1549103"/>
                </a:lnTo>
                <a:lnTo>
                  <a:pt x="1876107" y="1550591"/>
                </a:lnTo>
                <a:lnTo>
                  <a:pt x="1876425" y="1552079"/>
                </a:lnTo>
                <a:lnTo>
                  <a:pt x="1876425" y="1555651"/>
                </a:lnTo>
                <a:lnTo>
                  <a:pt x="1876107" y="1557140"/>
                </a:lnTo>
                <a:lnTo>
                  <a:pt x="1875154" y="1558926"/>
                </a:lnTo>
                <a:lnTo>
                  <a:pt x="1873884" y="1560116"/>
                </a:lnTo>
                <a:lnTo>
                  <a:pt x="1871660" y="1561307"/>
                </a:lnTo>
                <a:lnTo>
                  <a:pt x="1869118" y="1562200"/>
                </a:lnTo>
                <a:lnTo>
                  <a:pt x="1866577" y="1563093"/>
                </a:lnTo>
                <a:lnTo>
                  <a:pt x="1863400" y="1563390"/>
                </a:lnTo>
                <a:lnTo>
                  <a:pt x="1859905" y="1563688"/>
                </a:lnTo>
                <a:lnTo>
                  <a:pt x="875675" y="1563688"/>
                </a:lnTo>
                <a:lnTo>
                  <a:pt x="872180" y="1563390"/>
                </a:lnTo>
                <a:lnTo>
                  <a:pt x="869003" y="1563093"/>
                </a:lnTo>
                <a:lnTo>
                  <a:pt x="866144" y="1562200"/>
                </a:lnTo>
                <a:lnTo>
                  <a:pt x="863603" y="1561307"/>
                </a:lnTo>
                <a:lnTo>
                  <a:pt x="861696" y="1560116"/>
                </a:lnTo>
                <a:lnTo>
                  <a:pt x="860108" y="1558926"/>
                </a:lnTo>
                <a:lnTo>
                  <a:pt x="859155" y="1557140"/>
                </a:lnTo>
                <a:lnTo>
                  <a:pt x="858837" y="1555651"/>
                </a:lnTo>
                <a:lnTo>
                  <a:pt x="858837" y="1552079"/>
                </a:lnTo>
                <a:lnTo>
                  <a:pt x="859155" y="1550591"/>
                </a:lnTo>
                <a:lnTo>
                  <a:pt x="860108" y="1549103"/>
                </a:lnTo>
                <a:lnTo>
                  <a:pt x="861696" y="1547912"/>
                </a:lnTo>
                <a:lnTo>
                  <a:pt x="863603" y="1546722"/>
                </a:lnTo>
                <a:lnTo>
                  <a:pt x="866144" y="1545829"/>
                </a:lnTo>
                <a:lnTo>
                  <a:pt x="869003" y="1545233"/>
                </a:lnTo>
                <a:lnTo>
                  <a:pt x="872180" y="1544638"/>
                </a:lnTo>
                <a:close/>
                <a:moveTo>
                  <a:pt x="1255848" y="1415770"/>
                </a:moveTo>
                <a:lnTo>
                  <a:pt x="1252677" y="1416407"/>
                </a:lnTo>
                <a:lnTo>
                  <a:pt x="1249823" y="1417361"/>
                </a:lnTo>
                <a:lnTo>
                  <a:pt x="1247286" y="1419271"/>
                </a:lnTo>
                <a:lnTo>
                  <a:pt x="1245383" y="1420862"/>
                </a:lnTo>
                <a:lnTo>
                  <a:pt x="1243797" y="1422771"/>
                </a:lnTo>
                <a:lnTo>
                  <a:pt x="1242529" y="1424680"/>
                </a:lnTo>
                <a:lnTo>
                  <a:pt x="1242212" y="1426908"/>
                </a:lnTo>
                <a:lnTo>
                  <a:pt x="1235235" y="1522691"/>
                </a:lnTo>
                <a:lnTo>
                  <a:pt x="1235235" y="1525237"/>
                </a:lnTo>
                <a:lnTo>
                  <a:pt x="1236186" y="1527146"/>
                </a:lnTo>
                <a:lnTo>
                  <a:pt x="1237772" y="1529056"/>
                </a:lnTo>
                <a:lnTo>
                  <a:pt x="1239675" y="1530647"/>
                </a:lnTo>
                <a:lnTo>
                  <a:pt x="1242212" y="1532238"/>
                </a:lnTo>
                <a:lnTo>
                  <a:pt x="1245066" y="1533193"/>
                </a:lnTo>
                <a:lnTo>
                  <a:pt x="1247920" y="1533829"/>
                </a:lnTo>
                <a:lnTo>
                  <a:pt x="1251408" y="1534147"/>
                </a:lnTo>
                <a:lnTo>
                  <a:pt x="1488299" y="1535738"/>
                </a:lnTo>
                <a:lnTo>
                  <a:pt x="1491787" y="1535738"/>
                </a:lnTo>
                <a:lnTo>
                  <a:pt x="1494641" y="1535102"/>
                </a:lnTo>
                <a:lnTo>
                  <a:pt x="1497813" y="1533829"/>
                </a:lnTo>
                <a:lnTo>
                  <a:pt x="1500032" y="1532556"/>
                </a:lnTo>
                <a:lnTo>
                  <a:pt x="1502252" y="1530965"/>
                </a:lnTo>
                <a:lnTo>
                  <a:pt x="1503521" y="1529056"/>
                </a:lnTo>
                <a:lnTo>
                  <a:pt x="1504472" y="1526828"/>
                </a:lnTo>
                <a:lnTo>
                  <a:pt x="1504789" y="1524601"/>
                </a:lnTo>
                <a:lnTo>
                  <a:pt x="1499715" y="1428181"/>
                </a:lnTo>
                <a:lnTo>
                  <a:pt x="1499398" y="1425953"/>
                </a:lnTo>
                <a:lnTo>
                  <a:pt x="1498130" y="1424044"/>
                </a:lnTo>
                <a:lnTo>
                  <a:pt x="1496227" y="1422134"/>
                </a:lnTo>
                <a:lnTo>
                  <a:pt x="1494324" y="1420543"/>
                </a:lnTo>
                <a:lnTo>
                  <a:pt x="1491787" y="1418952"/>
                </a:lnTo>
                <a:lnTo>
                  <a:pt x="1489250" y="1417679"/>
                </a:lnTo>
                <a:lnTo>
                  <a:pt x="1486396" y="1417043"/>
                </a:lnTo>
                <a:lnTo>
                  <a:pt x="1483225" y="1416725"/>
                </a:lnTo>
                <a:lnTo>
                  <a:pt x="1259019" y="1415770"/>
                </a:lnTo>
                <a:lnTo>
                  <a:pt x="1255848" y="1415770"/>
                </a:lnTo>
                <a:close/>
                <a:moveTo>
                  <a:pt x="1699820" y="1377902"/>
                </a:moveTo>
                <a:lnTo>
                  <a:pt x="1703942" y="1405269"/>
                </a:lnTo>
                <a:lnTo>
                  <a:pt x="1750876" y="1405587"/>
                </a:lnTo>
                <a:lnTo>
                  <a:pt x="1746437" y="1378220"/>
                </a:lnTo>
                <a:lnTo>
                  <a:pt x="1699820" y="1377902"/>
                </a:lnTo>
                <a:close/>
                <a:moveTo>
                  <a:pt x="1636078" y="1377902"/>
                </a:moveTo>
                <a:lnTo>
                  <a:pt x="1639249" y="1404951"/>
                </a:lnTo>
                <a:lnTo>
                  <a:pt x="1686183" y="1405269"/>
                </a:lnTo>
                <a:lnTo>
                  <a:pt x="1682378" y="1377902"/>
                </a:lnTo>
                <a:lnTo>
                  <a:pt x="1636078" y="1377902"/>
                </a:lnTo>
                <a:close/>
                <a:moveTo>
                  <a:pt x="1572019" y="1377584"/>
                </a:moveTo>
                <a:lnTo>
                  <a:pt x="1574239" y="1404633"/>
                </a:lnTo>
                <a:lnTo>
                  <a:pt x="1621490" y="1404951"/>
                </a:lnTo>
                <a:lnTo>
                  <a:pt x="1618636" y="1377584"/>
                </a:lnTo>
                <a:lnTo>
                  <a:pt x="1572019" y="1377584"/>
                </a:lnTo>
                <a:close/>
                <a:moveTo>
                  <a:pt x="1507960" y="1377266"/>
                </a:moveTo>
                <a:lnTo>
                  <a:pt x="1509546" y="1404314"/>
                </a:lnTo>
                <a:lnTo>
                  <a:pt x="1556797" y="1404633"/>
                </a:lnTo>
                <a:lnTo>
                  <a:pt x="1554577" y="1377266"/>
                </a:lnTo>
                <a:lnTo>
                  <a:pt x="1507960" y="1377266"/>
                </a:lnTo>
                <a:close/>
                <a:moveTo>
                  <a:pt x="1443902" y="1376948"/>
                </a:moveTo>
                <a:lnTo>
                  <a:pt x="1444853" y="1403996"/>
                </a:lnTo>
                <a:lnTo>
                  <a:pt x="1491787" y="1403996"/>
                </a:lnTo>
                <a:lnTo>
                  <a:pt x="1490519" y="1377266"/>
                </a:lnTo>
                <a:lnTo>
                  <a:pt x="1443902" y="1376948"/>
                </a:lnTo>
                <a:close/>
                <a:moveTo>
                  <a:pt x="1380160" y="1376629"/>
                </a:moveTo>
                <a:lnTo>
                  <a:pt x="1379843" y="1403678"/>
                </a:lnTo>
                <a:lnTo>
                  <a:pt x="1426777" y="1403996"/>
                </a:lnTo>
                <a:lnTo>
                  <a:pt x="1426460" y="1376948"/>
                </a:lnTo>
                <a:lnTo>
                  <a:pt x="1380160" y="1376629"/>
                </a:lnTo>
                <a:close/>
                <a:moveTo>
                  <a:pt x="1316101" y="1376311"/>
                </a:moveTo>
                <a:lnTo>
                  <a:pt x="1315150" y="1403360"/>
                </a:lnTo>
                <a:lnTo>
                  <a:pt x="1362401" y="1403360"/>
                </a:lnTo>
                <a:lnTo>
                  <a:pt x="1362718" y="1376629"/>
                </a:lnTo>
                <a:lnTo>
                  <a:pt x="1316101" y="1376311"/>
                </a:lnTo>
                <a:close/>
                <a:moveTo>
                  <a:pt x="1252043" y="1375993"/>
                </a:moveTo>
                <a:lnTo>
                  <a:pt x="1250140" y="1403041"/>
                </a:lnTo>
                <a:lnTo>
                  <a:pt x="1297391" y="1403041"/>
                </a:lnTo>
                <a:lnTo>
                  <a:pt x="1298660" y="1376311"/>
                </a:lnTo>
                <a:lnTo>
                  <a:pt x="1252043" y="1375993"/>
                </a:lnTo>
                <a:close/>
                <a:moveTo>
                  <a:pt x="1188301" y="1375675"/>
                </a:moveTo>
                <a:lnTo>
                  <a:pt x="1185764" y="1402723"/>
                </a:lnTo>
                <a:lnTo>
                  <a:pt x="1232698" y="1402723"/>
                </a:lnTo>
                <a:lnTo>
                  <a:pt x="1234601" y="1375993"/>
                </a:lnTo>
                <a:lnTo>
                  <a:pt x="1188301" y="1375675"/>
                </a:lnTo>
                <a:close/>
                <a:moveTo>
                  <a:pt x="1124242" y="1375356"/>
                </a:moveTo>
                <a:lnTo>
                  <a:pt x="1120754" y="1402405"/>
                </a:lnTo>
                <a:lnTo>
                  <a:pt x="1167688" y="1402405"/>
                </a:lnTo>
                <a:lnTo>
                  <a:pt x="1170859" y="1375675"/>
                </a:lnTo>
                <a:lnTo>
                  <a:pt x="1124242" y="1375356"/>
                </a:lnTo>
                <a:close/>
                <a:moveTo>
                  <a:pt x="1060183" y="1375038"/>
                </a:moveTo>
                <a:lnTo>
                  <a:pt x="1056061" y="1402087"/>
                </a:lnTo>
                <a:lnTo>
                  <a:pt x="1102995" y="1402087"/>
                </a:lnTo>
                <a:lnTo>
                  <a:pt x="1106800" y="1375356"/>
                </a:lnTo>
                <a:lnTo>
                  <a:pt x="1060183" y="1375038"/>
                </a:lnTo>
                <a:close/>
                <a:moveTo>
                  <a:pt x="996442" y="1374720"/>
                </a:moveTo>
                <a:lnTo>
                  <a:pt x="991051" y="1401769"/>
                </a:lnTo>
                <a:lnTo>
                  <a:pt x="1038302" y="1401769"/>
                </a:lnTo>
                <a:lnTo>
                  <a:pt x="1042742" y="1375038"/>
                </a:lnTo>
                <a:lnTo>
                  <a:pt x="996442" y="1374720"/>
                </a:lnTo>
                <a:close/>
                <a:moveTo>
                  <a:pt x="394079" y="1340803"/>
                </a:moveTo>
                <a:lnTo>
                  <a:pt x="364253" y="1348105"/>
                </a:lnTo>
                <a:lnTo>
                  <a:pt x="354734" y="1351280"/>
                </a:lnTo>
                <a:lnTo>
                  <a:pt x="367743" y="1359853"/>
                </a:lnTo>
                <a:lnTo>
                  <a:pt x="380752" y="1368743"/>
                </a:lnTo>
                <a:lnTo>
                  <a:pt x="393761" y="1376998"/>
                </a:lnTo>
                <a:lnTo>
                  <a:pt x="407088" y="1385571"/>
                </a:lnTo>
                <a:lnTo>
                  <a:pt x="420414" y="1393191"/>
                </a:lnTo>
                <a:lnTo>
                  <a:pt x="434375" y="1400493"/>
                </a:lnTo>
                <a:lnTo>
                  <a:pt x="448336" y="1408113"/>
                </a:lnTo>
                <a:lnTo>
                  <a:pt x="462297" y="1415098"/>
                </a:lnTo>
                <a:lnTo>
                  <a:pt x="453095" y="1406526"/>
                </a:lnTo>
                <a:lnTo>
                  <a:pt x="444528" y="1397636"/>
                </a:lnTo>
                <a:lnTo>
                  <a:pt x="435644" y="1389063"/>
                </a:lnTo>
                <a:lnTo>
                  <a:pt x="427077" y="1379538"/>
                </a:lnTo>
                <a:lnTo>
                  <a:pt x="418510" y="1370331"/>
                </a:lnTo>
                <a:lnTo>
                  <a:pt x="410261" y="1360488"/>
                </a:lnTo>
                <a:lnTo>
                  <a:pt x="402011" y="1350963"/>
                </a:lnTo>
                <a:lnTo>
                  <a:pt x="394079" y="1340803"/>
                </a:lnTo>
                <a:close/>
                <a:moveTo>
                  <a:pt x="1694111" y="1340353"/>
                </a:moveTo>
                <a:lnTo>
                  <a:pt x="1698234" y="1367401"/>
                </a:lnTo>
                <a:lnTo>
                  <a:pt x="1744534" y="1367719"/>
                </a:lnTo>
                <a:lnTo>
                  <a:pt x="1739777" y="1340671"/>
                </a:lnTo>
                <a:lnTo>
                  <a:pt x="1694111" y="1340353"/>
                </a:lnTo>
                <a:close/>
                <a:moveTo>
                  <a:pt x="1631321" y="1340034"/>
                </a:moveTo>
                <a:lnTo>
                  <a:pt x="1634809" y="1367083"/>
                </a:lnTo>
                <a:lnTo>
                  <a:pt x="1680792" y="1367401"/>
                </a:lnTo>
                <a:lnTo>
                  <a:pt x="1676987" y="1340353"/>
                </a:lnTo>
                <a:lnTo>
                  <a:pt x="1631321" y="1340034"/>
                </a:lnTo>
                <a:close/>
                <a:moveTo>
                  <a:pt x="1568531" y="1339716"/>
                </a:moveTo>
                <a:lnTo>
                  <a:pt x="1571068" y="1366765"/>
                </a:lnTo>
                <a:lnTo>
                  <a:pt x="1617051" y="1367083"/>
                </a:lnTo>
                <a:lnTo>
                  <a:pt x="1614196" y="1340034"/>
                </a:lnTo>
                <a:lnTo>
                  <a:pt x="1568531" y="1339716"/>
                </a:lnTo>
                <a:close/>
                <a:moveTo>
                  <a:pt x="1505741" y="1339716"/>
                </a:moveTo>
                <a:lnTo>
                  <a:pt x="1507326" y="1366765"/>
                </a:lnTo>
                <a:lnTo>
                  <a:pt x="1553626" y="1366765"/>
                </a:lnTo>
                <a:lnTo>
                  <a:pt x="1551406" y="1339716"/>
                </a:lnTo>
                <a:lnTo>
                  <a:pt x="1505741" y="1339716"/>
                </a:lnTo>
                <a:close/>
                <a:moveTo>
                  <a:pt x="1442950" y="1339398"/>
                </a:moveTo>
                <a:lnTo>
                  <a:pt x="1443585" y="1366128"/>
                </a:lnTo>
                <a:lnTo>
                  <a:pt x="1489884" y="1366128"/>
                </a:lnTo>
                <a:lnTo>
                  <a:pt x="1488616" y="1339398"/>
                </a:lnTo>
                <a:lnTo>
                  <a:pt x="1442950" y="1339398"/>
                </a:lnTo>
                <a:close/>
                <a:moveTo>
                  <a:pt x="1380160" y="1339080"/>
                </a:moveTo>
                <a:lnTo>
                  <a:pt x="1380160" y="1365810"/>
                </a:lnTo>
                <a:lnTo>
                  <a:pt x="1426143" y="1365810"/>
                </a:lnTo>
                <a:lnTo>
                  <a:pt x="1425826" y="1339398"/>
                </a:lnTo>
                <a:lnTo>
                  <a:pt x="1380160" y="1339080"/>
                </a:lnTo>
                <a:close/>
                <a:moveTo>
                  <a:pt x="1317370" y="1338761"/>
                </a:moveTo>
                <a:lnTo>
                  <a:pt x="1316418" y="1365492"/>
                </a:lnTo>
                <a:lnTo>
                  <a:pt x="1362718" y="1365492"/>
                </a:lnTo>
                <a:lnTo>
                  <a:pt x="1363035" y="1339080"/>
                </a:lnTo>
                <a:lnTo>
                  <a:pt x="1317370" y="1338761"/>
                </a:lnTo>
                <a:close/>
                <a:moveTo>
                  <a:pt x="1254897" y="1338443"/>
                </a:moveTo>
                <a:lnTo>
                  <a:pt x="1252677" y="1365174"/>
                </a:lnTo>
                <a:lnTo>
                  <a:pt x="1298977" y="1365492"/>
                </a:lnTo>
                <a:lnTo>
                  <a:pt x="1300245" y="1338761"/>
                </a:lnTo>
                <a:lnTo>
                  <a:pt x="1254897" y="1338443"/>
                </a:lnTo>
                <a:close/>
                <a:moveTo>
                  <a:pt x="1192106" y="1338443"/>
                </a:moveTo>
                <a:lnTo>
                  <a:pt x="1189252" y="1364855"/>
                </a:lnTo>
                <a:lnTo>
                  <a:pt x="1235235" y="1365174"/>
                </a:lnTo>
                <a:lnTo>
                  <a:pt x="1237772" y="1338443"/>
                </a:lnTo>
                <a:lnTo>
                  <a:pt x="1192106" y="1338443"/>
                </a:lnTo>
                <a:close/>
                <a:moveTo>
                  <a:pt x="1128999" y="1338125"/>
                </a:moveTo>
                <a:lnTo>
                  <a:pt x="1125511" y="1364537"/>
                </a:lnTo>
                <a:lnTo>
                  <a:pt x="1172128" y="1364855"/>
                </a:lnTo>
                <a:lnTo>
                  <a:pt x="1174665" y="1338125"/>
                </a:lnTo>
                <a:lnTo>
                  <a:pt x="1128999" y="1338125"/>
                </a:lnTo>
                <a:close/>
                <a:moveTo>
                  <a:pt x="1066526" y="1337807"/>
                </a:moveTo>
                <a:lnTo>
                  <a:pt x="1061769" y="1364219"/>
                </a:lnTo>
                <a:lnTo>
                  <a:pt x="1108386" y="1364537"/>
                </a:lnTo>
                <a:lnTo>
                  <a:pt x="1111874" y="1338125"/>
                </a:lnTo>
                <a:lnTo>
                  <a:pt x="1066526" y="1337807"/>
                </a:lnTo>
                <a:close/>
                <a:moveTo>
                  <a:pt x="1003419" y="1337489"/>
                </a:moveTo>
                <a:lnTo>
                  <a:pt x="998345" y="1363901"/>
                </a:lnTo>
                <a:lnTo>
                  <a:pt x="1044644" y="1364219"/>
                </a:lnTo>
                <a:lnTo>
                  <a:pt x="1049401" y="1337807"/>
                </a:lnTo>
                <a:lnTo>
                  <a:pt x="1003419" y="1337489"/>
                </a:lnTo>
                <a:close/>
                <a:moveTo>
                  <a:pt x="538764" y="1314450"/>
                </a:moveTo>
                <a:lnTo>
                  <a:pt x="518458" y="1317308"/>
                </a:lnTo>
                <a:lnTo>
                  <a:pt x="498468" y="1320165"/>
                </a:lnTo>
                <a:lnTo>
                  <a:pt x="478479" y="1323340"/>
                </a:lnTo>
                <a:lnTo>
                  <a:pt x="458807" y="1326833"/>
                </a:lnTo>
                <a:lnTo>
                  <a:pt x="467691" y="1336675"/>
                </a:lnTo>
                <a:lnTo>
                  <a:pt x="476258" y="1346200"/>
                </a:lnTo>
                <a:lnTo>
                  <a:pt x="485142" y="1355408"/>
                </a:lnTo>
                <a:lnTo>
                  <a:pt x="494343" y="1364298"/>
                </a:lnTo>
                <a:lnTo>
                  <a:pt x="503228" y="1372871"/>
                </a:lnTo>
                <a:lnTo>
                  <a:pt x="512746" y="1381126"/>
                </a:lnTo>
                <a:lnTo>
                  <a:pt x="521948" y="1389381"/>
                </a:lnTo>
                <a:lnTo>
                  <a:pt x="531784" y="1397001"/>
                </a:lnTo>
                <a:lnTo>
                  <a:pt x="540986" y="1404621"/>
                </a:lnTo>
                <a:lnTo>
                  <a:pt x="551139" y="1411606"/>
                </a:lnTo>
                <a:lnTo>
                  <a:pt x="560658" y="1418273"/>
                </a:lnTo>
                <a:lnTo>
                  <a:pt x="570811" y="1424941"/>
                </a:lnTo>
                <a:lnTo>
                  <a:pt x="580965" y="1430973"/>
                </a:lnTo>
                <a:lnTo>
                  <a:pt x="591118" y="1437323"/>
                </a:lnTo>
                <a:lnTo>
                  <a:pt x="601589" y="1442721"/>
                </a:lnTo>
                <a:lnTo>
                  <a:pt x="611742" y="1447801"/>
                </a:lnTo>
                <a:lnTo>
                  <a:pt x="601589" y="1433831"/>
                </a:lnTo>
                <a:lnTo>
                  <a:pt x="591753" y="1419226"/>
                </a:lnTo>
                <a:lnTo>
                  <a:pt x="582234" y="1403351"/>
                </a:lnTo>
                <a:lnTo>
                  <a:pt x="573032" y="1387158"/>
                </a:lnTo>
                <a:lnTo>
                  <a:pt x="564148" y="1370013"/>
                </a:lnTo>
                <a:lnTo>
                  <a:pt x="555264" y="1352233"/>
                </a:lnTo>
                <a:lnTo>
                  <a:pt x="547014" y="1333500"/>
                </a:lnTo>
                <a:lnTo>
                  <a:pt x="538764" y="1314450"/>
                </a:lnTo>
                <a:close/>
                <a:moveTo>
                  <a:pt x="1688403" y="1302485"/>
                </a:moveTo>
                <a:lnTo>
                  <a:pt x="1692526" y="1329215"/>
                </a:lnTo>
                <a:lnTo>
                  <a:pt x="1737557" y="1329533"/>
                </a:lnTo>
                <a:lnTo>
                  <a:pt x="1733117" y="1302803"/>
                </a:lnTo>
                <a:lnTo>
                  <a:pt x="1688403" y="1302485"/>
                </a:lnTo>
                <a:close/>
                <a:moveTo>
                  <a:pt x="1626881" y="1302166"/>
                </a:moveTo>
                <a:lnTo>
                  <a:pt x="1630053" y="1329215"/>
                </a:lnTo>
                <a:lnTo>
                  <a:pt x="1675401" y="1329215"/>
                </a:lnTo>
                <a:lnTo>
                  <a:pt x="1671596" y="1302485"/>
                </a:lnTo>
                <a:lnTo>
                  <a:pt x="1626881" y="1302166"/>
                </a:lnTo>
                <a:close/>
                <a:moveTo>
                  <a:pt x="1565042" y="1302166"/>
                </a:moveTo>
                <a:lnTo>
                  <a:pt x="1567579" y="1328897"/>
                </a:lnTo>
                <a:lnTo>
                  <a:pt x="1612928" y="1329215"/>
                </a:lnTo>
                <a:lnTo>
                  <a:pt x="1610074" y="1302166"/>
                </a:lnTo>
                <a:lnTo>
                  <a:pt x="1565042" y="1302166"/>
                </a:lnTo>
                <a:close/>
                <a:moveTo>
                  <a:pt x="1503521" y="1301848"/>
                </a:moveTo>
                <a:lnTo>
                  <a:pt x="1505106" y="1328578"/>
                </a:lnTo>
                <a:lnTo>
                  <a:pt x="1550772" y="1328897"/>
                </a:lnTo>
                <a:lnTo>
                  <a:pt x="1548552" y="1302166"/>
                </a:lnTo>
                <a:lnTo>
                  <a:pt x="1503521" y="1301848"/>
                </a:lnTo>
                <a:close/>
                <a:moveTo>
                  <a:pt x="1441999" y="1301848"/>
                </a:moveTo>
                <a:lnTo>
                  <a:pt x="1442633" y="1328260"/>
                </a:lnTo>
                <a:lnTo>
                  <a:pt x="1487982" y="1328578"/>
                </a:lnTo>
                <a:lnTo>
                  <a:pt x="1486713" y="1301848"/>
                </a:lnTo>
                <a:lnTo>
                  <a:pt x="1441999" y="1301848"/>
                </a:lnTo>
                <a:close/>
                <a:moveTo>
                  <a:pt x="1380477" y="1301530"/>
                </a:moveTo>
                <a:lnTo>
                  <a:pt x="1380477" y="1328260"/>
                </a:lnTo>
                <a:lnTo>
                  <a:pt x="1425509" y="1328260"/>
                </a:lnTo>
                <a:lnTo>
                  <a:pt x="1425191" y="1301530"/>
                </a:lnTo>
                <a:lnTo>
                  <a:pt x="1380477" y="1301530"/>
                </a:lnTo>
                <a:close/>
                <a:moveTo>
                  <a:pt x="1318638" y="1301212"/>
                </a:moveTo>
                <a:lnTo>
                  <a:pt x="1317687" y="1327942"/>
                </a:lnTo>
                <a:lnTo>
                  <a:pt x="1363353" y="1328260"/>
                </a:lnTo>
                <a:lnTo>
                  <a:pt x="1363670" y="1301530"/>
                </a:lnTo>
                <a:lnTo>
                  <a:pt x="1318638" y="1301212"/>
                </a:lnTo>
                <a:close/>
                <a:moveTo>
                  <a:pt x="1257434" y="1301212"/>
                </a:moveTo>
                <a:lnTo>
                  <a:pt x="1255531" y="1327624"/>
                </a:lnTo>
                <a:lnTo>
                  <a:pt x="1300879" y="1327942"/>
                </a:lnTo>
                <a:lnTo>
                  <a:pt x="1301831" y="1301212"/>
                </a:lnTo>
                <a:lnTo>
                  <a:pt x="1257434" y="1301212"/>
                </a:lnTo>
                <a:close/>
                <a:moveTo>
                  <a:pt x="1195595" y="1300894"/>
                </a:moveTo>
                <a:lnTo>
                  <a:pt x="1193058" y="1327306"/>
                </a:lnTo>
                <a:lnTo>
                  <a:pt x="1238406" y="1327624"/>
                </a:lnTo>
                <a:lnTo>
                  <a:pt x="1240626" y="1300894"/>
                </a:lnTo>
                <a:lnTo>
                  <a:pt x="1195595" y="1300894"/>
                </a:lnTo>
                <a:close/>
                <a:moveTo>
                  <a:pt x="1134073" y="1300575"/>
                </a:moveTo>
                <a:lnTo>
                  <a:pt x="1130268" y="1327306"/>
                </a:lnTo>
                <a:lnTo>
                  <a:pt x="1175933" y="1327306"/>
                </a:lnTo>
                <a:lnTo>
                  <a:pt x="1178787" y="1300894"/>
                </a:lnTo>
                <a:lnTo>
                  <a:pt x="1134073" y="1300575"/>
                </a:lnTo>
                <a:close/>
                <a:moveTo>
                  <a:pt x="1072551" y="1300575"/>
                </a:moveTo>
                <a:lnTo>
                  <a:pt x="1068112" y="1326987"/>
                </a:lnTo>
                <a:lnTo>
                  <a:pt x="1113460" y="1326987"/>
                </a:lnTo>
                <a:lnTo>
                  <a:pt x="1117266" y="1300575"/>
                </a:lnTo>
                <a:lnTo>
                  <a:pt x="1072551" y="1300575"/>
                </a:lnTo>
                <a:close/>
                <a:moveTo>
                  <a:pt x="1010712" y="1300257"/>
                </a:moveTo>
                <a:lnTo>
                  <a:pt x="1005638" y="1326669"/>
                </a:lnTo>
                <a:lnTo>
                  <a:pt x="1050987" y="1326987"/>
                </a:lnTo>
                <a:lnTo>
                  <a:pt x="1055744" y="1300575"/>
                </a:lnTo>
                <a:lnTo>
                  <a:pt x="1010712" y="1300257"/>
                </a:lnTo>
                <a:close/>
                <a:moveTo>
                  <a:pt x="742467" y="1299528"/>
                </a:moveTo>
                <a:lnTo>
                  <a:pt x="705978" y="1300480"/>
                </a:lnTo>
                <a:lnTo>
                  <a:pt x="670124" y="1302068"/>
                </a:lnTo>
                <a:lnTo>
                  <a:pt x="634587" y="1304290"/>
                </a:lnTo>
                <a:lnTo>
                  <a:pt x="600002" y="1307148"/>
                </a:lnTo>
                <a:lnTo>
                  <a:pt x="608886" y="1327150"/>
                </a:lnTo>
                <a:lnTo>
                  <a:pt x="618088" y="1346518"/>
                </a:lnTo>
                <a:lnTo>
                  <a:pt x="627607" y="1364298"/>
                </a:lnTo>
                <a:lnTo>
                  <a:pt x="632683" y="1373188"/>
                </a:lnTo>
                <a:lnTo>
                  <a:pt x="637760" y="1381126"/>
                </a:lnTo>
                <a:lnTo>
                  <a:pt x="642519" y="1389381"/>
                </a:lnTo>
                <a:lnTo>
                  <a:pt x="647596" y="1397001"/>
                </a:lnTo>
                <a:lnTo>
                  <a:pt x="652673" y="1404621"/>
                </a:lnTo>
                <a:lnTo>
                  <a:pt x="657750" y="1411288"/>
                </a:lnTo>
                <a:lnTo>
                  <a:pt x="662826" y="1417956"/>
                </a:lnTo>
                <a:lnTo>
                  <a:pt x="668220" y="1424623"/>
                </a:lnTo>
                <a:lnTo>
                  <a:pt x="673614" y="1430656"/>
                </a:lnTo>
                <a:lnTo>
                  <a:pt x="678691" y="1436688"/>
                </a:lnTo>
                <a:lnTo>
                  <a:pt x="686941" y="1444626"/>
                </a:lnTo>
                <a:lnTo>
                  <a:pt x="694873" y="1451928"/>
                </a:lnTo>
                <a:lnTo>
                  <a:pt x="703123" y="1458913"/>
                </a:lnTo>
                <a:lnTo>
                  <a:pt x="711055" y="1464628"/>
                </a:lnTo>
                <a:lnTo>
                  <a:pt x="718987" y="1469708"/>
                </a:lnTo>
                <a:lnTo>
                  <a:pt x="726920" y="1474153"/>
                </a:lnTo>
                <a:lnTo>
                  <a:pt x="734535" y="1477963"/>
                </a:lnTo>
                <a:lnTo>
                  <a:pt x="742467" y="1480821"/>
                </a:lnTo>
                <a:lnTo>
                  <a:pt x="742467" y="1299528"/>
                </a:lnTo>
                <a:close/>
                <a:moveTo>
                  <a:pt x="1682695" y="1264935"/>
                </a:moveTo>
                <a:lnTo>
                  <a:pt x="1686818" y="1291665"/>
                </a:lnTo>
                <a:lnTo>
                  <a:pt x="1731215" y="1291665"/>
                </a:lnTo>
                <a:lnTo>
                  <a:pt x="1726775" y="1264935"/>
                </a:lnTo>
                <a:lnTo>
                  <a:pt x="1682695" y="1264935"/>
                </a:lnTo>
                <a:close/>
                <a:moveTo>
                  <a:pt x="1622442" y="1264617"/>
                </a:moveTo>
                <a:lnTo>
                  <a:pt x="1625613" y="1291347"/>
                </a:lnTo>
                <a:lnTo>
                  <a:pt x="1670327" y="1291665"/>
                </a:lnTo>
                <a:lnTo>
                  <a:pt x="1666205" y="1264617"/>
                </a:lnTo>
                <a:lnTo>
                  <a:pt x="1622442" y="1264617"/>
                </a:lnTo>
                <a:close/>
                <a:moveTo>
                  <a:pt x="1561871" y="1264617"/>
                </a:moveTo>
                <a:lnTo>
                  <a:pt x="1564091" y="1291347"/>
                </a:lnTo>
                <a:lnTo>
                  <a:pt x="1608805" y="1291347"/>
                </a:lnTo>
                <a:lnTo>
                  <a:pt x="1605951" y="1264617"/>
                </a:lnTo>
                <a:lnTo>
                  <a:pt x="1561871" y="1264617"/>
                </a:lnTo>
                <a:close/>
                <a:moveTo>
                  <a:pt x="1501618" y="1264298"/>
                </a:moveTo>
                <a:lnTo>
                  <a:pt x="1502886" y="1291029"/>
                </a:lnTo>
                <a:lnTo>
                  <a:pt x="1547284" y="1291029"/>
                </a:lnTo>
                <a:lnTo>
                  <a:pt x="1545381" y="1264298"/>
                </a:lnTo>
                <a:lnTo>
                  <a:pt x="1501618" y="1264298"/>
                </a:lnTo>
                <a:close/>
                <a:moveTo>
                  <a:pt x="1441048" y="1263980"/>
                </a:moveTo>
                <a:lnTo>
                  <a:pt x="1441682" y="1290711"/>
                </a:lnTo>
                <a:lnTo>
                  <a:pt x="1486396" y="1291029"/>
                </a:lnTo>
                <a:lnTo>
                  <a:pt x="1485128" y="1264298"/>
                </a:lnTo>
                <a:lnTo>
                  <a:pt x="1441048" y="1263980"/>
                </a:lnTo>
                <a:close/>
                <a:moveTo>
                  <a:pt x="1380794" y="1263980"/>
                </a:moveTo>
                <a:lnTo>
                  <a:pt x="1380477" y="1290711"/>
                </a:lnTo>
                <a:lnTo>
                  <a:pt x="1424874" y="1290711"/>
                </a:lnTo>
                <a:lnTo>
                  <a:pt x="1424557" y="1263980"/>
                </a:lnTo>
                <a:lnTo>
                  <a:pt x="1380794" y="1263980"/>
                </a:lnTo>
                <a:close/>
                <a:moveTo>
                  <a:pt x="1320224" y="1263662"/>
                </a:moveTo>
                <a:lnTo>
                  <a:pt x="1319273" y="1290392"/>
                </a:lnTo>
                <a:lnTo>
                  <a:pt x="1363670" y="1290711"/>
                </a:lnTo>
                <a:lnTo>
                  <a:pt x="1363987" y="1263980"/>
                </a:lnTo>
                <a:lnTo>
                  <a:pt x="1320224" y="1263662"/>
                </a:lnTo>
                <a:close/>
                <a:moveTo>
                  <a:pt x="1259654" y="1263662"/>
                </a:moveTo>
                <a:lnTo>
                  <a:pt x="1258068" y="1290392"/>
                </a:lnTo>
                <a:lnTo>
                  <a:pt x="1302465" y="1290392"/>
                </a:lnTo>
                <a:lnTo>
                  <a:pt x="1303416" y="1263662"/>
                </a:lnTo>
                <a:lnTo>
                  <a:pt x="1259654" y="1263662"/>
                </a:lnTo>
                <a:close/>
                <a:moveTo>
                  <a:pt x="1199083" y="1263344"/>
                </a:moveTo>
                <a:lnTo>
                  <a:pt x="1196546" y="1290074"/>
                </a:lnTo>
                <a:lnTo>
                  <a:pt x="1241260" y="1290392"/>
                </a:lnTo>
                <a:lnTo>
                  <a:pt x="1243163" y="1263662"/>
                </a:lnTo>
                <a:lnTo>
                  <a:pt x="1199083" y="1263344"/>
                </a:lnTo>
                <a:close/>
                <a:moveTo>
                  <a:pt x="1138830" y="1263344"/>
                </a:moveTo>
                <a:lnTo>
                  <a:pt x="1135659" y="1289756"/>
                </a:lnTo>
                <a:lnTo>
                  <a:pt x="1180056" y="1290074"/>
                </a:lnTo>
                <a:lnTo>
                  <a:pt x="1182593" y="1263344"/>
                </a:lnTo>
                <a:lnTo>
                  <a:pt x="1138830" y="1263344"/>
                </a:lnTo>
                <a:close/>
                <a:moveTo>
                  <a:pt x="1078259" y="1263026"/>
                </a:moveTo>
                <a:lnTo>
                  <a:pt x="1074137" y="1289756"/>
                </a:lnTo>
                <a:lnTo>
                  <a:pt x="1118851" y="1289756"/>
                </a:lnTo>
                <a:lnTo>
                  <a:pt x="1122339" y="1263344"/>
                </a:lnTo>
                <a:lnTo>
                  <a:pt x="1078259" y="1263026"/>
                </a:lnTo>
                <a:close/>
                <a:moveTo>
                  <a:pt x="1018006" y="1263026"/>
                </a:moveTo>
                <a:lnTo>
                  <a:pt x="1012615" y="1289438"/>
                </a:lnTo>
                <a:lnTo>
                  <a:pt x="1057329" y="1289756"/>
                </a:lnTo>
                <a:lnTo>
                  <a:pt x="1061769" y="1263026"/>
                </a:lnTo>
                <a:lnTo>
                  <a:pt x="1018006" y="1263026"/>
                </a:lnTo>
                <a:close/>
                <a:moveTo>
                  <a:pt x="1676987" y="1227067"/>
                </a:moveTo>
                <a:lnTo>
                  <a:pt x="1681109" y="1253797"/>
                </a:lnTo>
                <a:lnTo>
                  <a:pt x="1724872" y="1254115"/>
                </a:lnTo>
                <a:lnTo>
                  <a:pt x="1719798" y="1227067"/>
                </a:lnTo>
                <a:lnTo>
                  <a:pt x="1676987" y="1227067"/>
                </a:lnTo>
                <a:close/>
                <a:moveTo>
                  <a:pt x="1618002" y="1227067"/>
                </a:moveTo>
                <a:lnTo>
                  <a:pt x="1621173" y="1253797"/>
                </a:lnTo>
                <a:lnTo>
                  <a:pt x="1664619" y="1253797"/>
                </a:lnTo>
                <a:lnTo>
                  <a:pt x="1660813" y="1227067"/>
                </a:lnTo>
                <a:lnTo>
                  <a:pt x="1618002" y="1227067"/>
                </a:lnTo>
                <a:close/>
                <a:moveTo>
                  <a:pt x="1558383" y="1226431"/>
                </a:moveTo>
                <a:lnTo>
                  <a:pt x="1560920" y="1253479"/>
                </a:lnTo>
                <a:lnTo>
                  <a:pt x="1604683" y="1253797"/>
                </a:lnTo>
                <a:lnTo>
                  <a:pt x="1601512" y="1226431"/>
                </a:lnTo>
                <a:lnTo>
                  <a:pt x="1558383" y="1226431"/>
                </a:lnTo>
                <a:close/>
                <a:moveTo>
                  <a:pt x="1499398" y="1226431"/>
                </a:moveTo>
                <a:lnTo>
                  <a:pt x="1500984" y="1253479"/>
                </a:lnTo>
                <a:lnTo>
                  <a:pt x="1544430" y="1253479"/>
                </a:lnTo>
                <a:lnTo>
                  <a:pt x="1542210" y="1226431"/>
                </a:lnTo>
                <a:lnTo>
                  <a:pt x="1499398" y="1226431"/>
                </a:lnTo>
                <a:close/>
                <a:moveTo>
                  <a:pt x="1439779" y="1226112"/>
                </a:moveTo>
                <a:lnTo>
                  <a:pt x="1440730" y="1253161"/>
                </a:lnTo>
                <a:lnTo>
                  <a:pt x="1484493" y="1253479"/>
                </a:lnTo>
                <a:lnTo>
                  <a:pt x="1483225" y="1226431"/>
                </a:lnTo>
                <a:lnTo>
                  <a:pt x="1439779" y="1226112"/>
                </a:lnTo>
                <a:close/>
                <a:moveTo>
                  <a:pt x="1380794" y="1226112"/>
                </a:moveTo>
                <a:lnTo>
                  <a:pt x="1380794" y="1253161"/>
                </a:lnTo>
                <a:lnTo>
                  <a:pt x="1424240" y="1253161"/>
                </a:lnTo>
                <a:lnTo>
                  <a:pt x="1423606" y="1226112"/>
                </a:lnTo>
                <a:lnTo>
                  <a:pt x="1380794" y="1226112"/>
                </a:lnTo>
                <a:close/>
                <a:moveTo>
                  <a:pt x="1321492" y="1226112"/>
                </a:moveTo>
                <a:lnTo>
                  <a:pt x="1320541" y="1252843"/>
                </a:lnTo>
                <a:lnTo>
                  <a:pt x="1364304" y="1253161"/>
                </a:lnTo>
                <a:lnTo>
                  <a:pt x="1364621" y="1226112"/>
                </a:lnTo>
                <a:lnTo>
                  <a:pt x="1321492" y="1226112"/>
                </a:lnTo>
                <a:close/>
                <a:moveTo>
                  <a:pt x="1262190" y="1225794"/>
                </a:moveTo>
                <a:lnTo>
                  <a:pt x="1260605" y="1252843"/>
                </a:lnTo>
                <a:lnTo>
                  <a:pt x="1304051" y="1252843"/>
                </a:lnTo>
                <a:lnTo>
                  <a:pt x="1305319" y="1225794"/>
                </a:lnTo>
                <a:lnTo>
                  <a:pt x="1262190" y="1225794"/>
                </a:lnTo>
                <a:close/>
                <a:moveTo>
                  <a:pt x="1203206" y="1225794"/>
                </a:moveTo>
                <a:lnTo>
                  <a:pt x="1200352" y="1252524"/>
                </a:lnTo>
                <a:lnTo>
                  <a:pt x="1244115" y="1252843"/>
                </a:lnTo>
                <a:lnTo>
                  <a:pt x="1246017" y="1225794"/>
                </a:lnTo>
                <a:lnTo>
                  <a:pt x="1203206" y="1225794"/>
                </a:lnTo>
                <a:close/>
                <a:moveTo>
                  <a:pt x="1143904" y="1225476"/>
                </a:moveTo>
                <a:lnTo>
                  <a:pt x="1140415" y="1252524"/>
                </a:lnTo>
                <a:lnTo>
                  <a:pt x="1183861" y="1252524"/>
                </a:lnTo>
                <a:lnTo>
                  <a:pt x="1187032" y="1225794"/>
                </a:lnTo>
                <a:lnTo>
                  <a:pt x="1143904" y="1225476"/>
                </a:lnTo>
                <a:close/>
                <a:moveTo>
                  <a:pt x="1084602" y="1225476"/>
                </a:moveTo>
                <a:lnTo>
                  <a:pt x="1080162" y="1252206"/>
                </a:lnTo>
                <a:lnTo>
                  <a:pt x="1123925" y="1252524"/>
                </a:lnTo>
                <a:lnTo>
                  <a:pt x="1127731" y="1225476"/>
                </a:lnTo>
                <a:lnTo>
                  <a:pt x="1084602" y="1225476"/>
                </a:lnTo>
                <a:close/>
                <a:moveTo>
                  <a:pt x="1025300" y="1225476"/>
                </a:moveTo>
                <a:lnTo>
                  <a:pt x="1020226" y="1252206"/>
                </a:lnTo>
                <a:lnTo>
                  <a:pt x="1063672" y="1252206"/>
                </a:lnTo>
                <a:lnTo>
                  <a:pt x="1068429" y="1225476"/>
                </a:lnTo>
                <a:lnTo>
                  <a:pt x="1025300" y="1225476"/>
                </a:lnTo>
                <a:close/>
                <a:moveTo>
                  <a:pt x="1671279" y="1188881"/>
                </a:moveTo>
                <a:lnTo>
                  <a:pt x="1675401" y="1216248"/>
                </a:lnTo>
                <a:lnTo>
                  <a:pt x="1718213" y="1216248"/>
                </a:lnTo>
                <a:lnTo>
                  <a:pt x="1713456" y="1188881"/>
                </a:lnTo>
                <a:lnTo>
                  <a:pt x="1671279" y="1188881"/>
                </a:lnTo>
                <a:close/>
                <a:moveTo>
                  <a:pt x="1613245" y="1188881"/>
                </a:moveTo>
                <a:lnTo>
                  <a:pt x="1616416" y="1215929"/>
                </a:lnTo>
                <a:lnTo>
                  <a:pt x="1659228" y="1216248"/>
                </a:lnTo>
                <a:lnTo>
                  <a:pt x="1655422" y="1188881"/>
                </a:lnTo>
                <a:lnTo>
                  <a:pt x="1613245" y="1188881"/>
                </a:lnTo>
                <a:close/>
                <a:moveTo>
                  <a:pt x="1555212" y="1188881"/>
                </a:moveTo>
                <a:lnTo>
                  <a:pt x="1557432" y="1215929"/>
                </a:lnTo>
                <a:lnTo>
                  <a:pt x="1600560" y="1215929"/>
                </a:lnTo>
                <a:lnTo>
                  <a:pt x="1597389" y="1188881"/>
                </a:lnTo>
                <a:lnTo>
                  <a:pt x="1555212" y="1188881"/>
                </a:lnTo>
                <a:close/>
                <a:moveTo>
                  <a:pt x="1497178" y="1188881"/>
                </a:moveTo>
                <a:lnTo>
                  <a:pt x="1498764" y="1215929"/>
                </a:lnTo>
                <a:lnTo>
                  <a:pt x="1541575" y="1215929"/>
                </a:lnTo>
                <a:lnTo>
                  <a:pt x="1539356" y="1188881"/>
                </a:lnTo>
                <a:lnTo>
                  <a:pt x="1497178" y="1188881"/>
                </a:lnTo>
                <a:close/>
                <a:moveTo>
                  <a:pt x="1438828" y="1188563"/>
                </a:moveTo>
                <a:lnTo>
                  <a:pt x="1439779" y="1215611"/>
                </a:lnTo>
                <a:lnTo>
                  <a:pt x="1482591" y="1215929"/>
                </a:lnTo>
                <a:lnTo>
                  <a:pt x="1481322" y="1188563"/>
                </a:lnTo>
                <a:lnTo>
                  <a:pt x="1438828" y="1188563"/>
                </a:lnTo>
                <a:close/>
                <a:moveTo>
                  <a:pt x="1381111" y="1188563"/>
                </a:moveTo>
                <a:lnTo>
                  <a:pt x="1380794" y="1215611"/>
                </a:lnTo>
                <a:lnTo>
                  <a:pt x="1423606" y="1215611"/>
                </a:lnTo>
                <a:lnTo>
                  <a:pt x="1422972" y="1188563"/>
                </a:lnTo>
                <a:lnTo>
                  <a:pt x="1381111" y="1188563"/>
                </a:lnTo>
                <a:close/>
                <a:moveTo>
                  <a:pt x="1322761" y="1188563"/>
                </a:moveTo>
                <a:lnTo>
                  <a:pt x="1321810" y="1215611"/>
                </a:lnTo>
                <a:lnTo>
                  <a:pt x="1364621" y="1215611"/>
                </a:lnTo>
                <a:lnTo>
                  <a:pt x="1365255" y="1188563"/>
                </a:lnTo>
                <a:lnTo>
                  <a:pt x="1322761" y="1188563"/>
                </a:lnTo>
                <a:close/>
                <a:moveTo>
                  <a:pt x="1264727" y="1188563"/>
                </a:moveTo>
                <a:lnTo>
                  <a:pt x="1263142" y="1215293"/>
                </a:lnTo>
                <a:lnTo>
                  <a:pt x="1305636" y="1215293"/>
                </a:lnTo>
                <a:lnTo>
                  <a:pt x="1307222" y="1188563"/>
                </a:lnTo>
                <a:lnTo>
                  <a:pt x="1264727" y="1188563"/>
                </a:lnTo>
                <a:close/>
                <a:moveTo>
                  <a:pt x="1206694" y="1188244"/>
                </a:moveTo>
                <a:lnTo>
                  <a:pt x="1204157" y="1215293"/>
                </a:lnTo>
                <a:lnTo>
                  <a:pt x="1246969" y="1215293"/>
                </a:lnTo>
                <a:lnTo>
                  <a:pt x="1248871" y="1188563"/>
                </a:lnTo>
                <a:lnTo>
                  <a:pt x="1206694" y="1188244"/>
                </a:lnTo>
                <a:close/>
                <a:moveTo>
                  <a:pt x="1148661" y="1188244"/>
                </a:moveTo>
                <a:lnTo>
                  <a:pt x="1145172" y="1215293"/>
                </a:lnTo>
                <a:lnTo>
                  <a:pt x="1188301" y="1215293"/>
                </a:lnTo>
                <a:lnTo>
                  <a:pt x="1190838" y="1188244"/>
                </a:lnTo>
                <a:lnTo>
                  <a:pt x="1148661" y="1188244"/>
                </a:lnTo>
                <a:close/>
                <a:moveTo>
                  <a:pt x="1090627" y="1188244"/>
                </a:moveTo>
                <a:lnTo>
                  <a:pt x="1086505" y="1214975"/>
                </a:lnTo>
                <a:lnTo>
                  <a:pt x="1128999" y="1214975"/>
                </a:lnTo>
                <a:lnTo>
                  <a:pt x="1132805" y="1188244"/>
                </a:lnTo>
                <a:lnTo>
                  <a:pt x="1090627" y="1188244"/>
                </a:lnTo>
                <a:close/>
                <a:moveTo>
                  <a:pt x="1032594" y="1187926"/>
                </a:moveTo>
                <a:lnTo>
                  <a:pt x="1027203" y="1214975"/>
                </a:lnTo>
                <a:lnTo>
                  <a:pt x="1070331" y="1214975"/>
                </a:lnTo>
                <a:lnTo>
                  <a:pt x="1074771" y="1188244"/>
                </a:lnTo>
                <a:lnTo>
                  <a:pt x="1032594" y="1187926"/>
                </a:lnTo>
                <a:close/>
                <a:moveTo>
                  <a:pt x="1740728" y="1132875"/>
                </a:moveTo>
                <a:lnTo>
                  <a:pt x="1737874" y="1133193"/>
                </a:lnTo>
                <a:lnTo>
                  <a:pt x="1735337" y="1133829"/>
                </a:lnTo>
                <a:lnTo>
                  <a:pt x="1733117" y="1134784"/>
                </a:lnTo>
                <a:lnTo>
                  <a:pt x="1731532" y="1136057"/>
                </a:lnTo>
                <a:lnTo>
                  <a:pt x="1730263" y="1137648"/>
                </a:lnTo>
                <a:lnTo>
                  <a:pt x="1729312" y="1139875"/>
                </a:lnTo>
                <a:lnTo>
                  <a:pt x="1728995" y="1142103"/>
                </a:lnTo>
                <a:lnTo>
                  <a:pt x="1728995" y="1144330"/>
                </a:lnTo>
                <a:lnTo>
                  <a:pt x="1730263" y="1151649"/>
                </a:lnTo>
                <a:lnTo>
                  <a:pt x="1731215" y="1153877"/>
                </a:lnTo>
                <a:lnTo>
                  <a:pt x="1732166" y="1156104"/>
                </a:lnTo>
                <a:lnTo>
                  <a:pt x="1734069" y="1158332"/>
                </a:lnTo>
                <a:lnTo>
                  <a:pt x="1735971" y="1159923"/>
                </a:lnTo>
                <a:lnTo>
                  <a:pt x="1738508" y="1161514"/>
                </a:lnTo>
                <a:lnTo>
                  <a:pt x="1741045" y="1162469"/>
                </a:lnTo>
                <a:lnTo>
                  <a:pt x="1743582" y="1163105"/>
                </a:lnTo>
                <a:lnTo>
                  <a:pt x="1746437" y="1163423"/>
                </a:lnTo>
                <a:lnTo>
                  <a:pt x="1772123" y="1163423"/>
                </a:lnTo>
                <a:lnTo>
                  <a:pt x="1775295" y="1163105"/>
                </a:lnTo>
                <a:lnTo>
                  <a:pt x="1777832" y="1162469"/>
                </a:lnTo>
                <a:lnTo>
                  <a:pt x="1779734" y="1161514"/>
                </a:lnTo>
                <a:lnTo>
                  <a:pt x="1781637" y="1159923"/>
                </a:lnTo>
                <a:lnTo>
                  <a:pt x="1782906" y="1158332"/>
                </a:lnTo>
                <a:lnTo>
                  <a:pt x="1783857" y="1156104"/>
                </a:lnTo>
                <a:lnTo>
                  <a:pt x="1784174" y="1154195"/>
                </a:lnTo>
                <a:lnTo>
                  <a:pt x="1783857" y="1151968"/>
                </a:lnTo>
                <a:lnTo>
                  <a:pt x="1782271" y="1144330"/>
                </a:lnTo>
                <a:lnTo>
                  <a:pt x="1781637" y="1142103"/>
                </a:lnTo>
                <a:lnTo>
                  <a:pt x="1780369" y="1139875"/>
                </a:lnTo>
                <a:lnTo>
                  <a:pt x="1778783" y="1137648"/>
                </a:lnTo>
                <a:lnTo>
                  <a:pt x="1776563" y="1136057"/>
                </a:lnTo>
                <a:lnTo>
                  <a:pt x="1774343" y="1134784"/>
                </a:lnTo>
                <a:lnTo>
                  <a:pt x="1771489" y="1133829"/>
                </a:lnTo>
                <a:lnTo>
                  <a:pt x="1768635" y="1133193"/>
                </a:lnTo>
                <a:lnTo>
                  <a:pt x="1766098" y="1132875"/>
                </a:lnTo>
                <a:lnTo>
                  <a:pt x="1740728" y="1132875"/>
                </a:lnTo>
                <a:close/>
                <a:moveTo>
                  <a:pt x="1664619" y="1132875"/>
                </a:moveTo>
                <a:lnTo>
                  <a:pt x="1661765" y="1133193"/>
                </a:lnTo>
                <a:lnTo>
                  <a:pt x="1659545" y="1133829"/>
                </a:lnTo>
                <a:lnTo>
                  <a:pt x="1657325" y="1134784"/>
                </a:lnTo>
                <a:lnTo>
                  <a:pt x="1655422" y="1136057"/>
                </a:lnTo>
                <a:lnTo>
                  <a:pt x="1654154" y="1137648"/>
                </a:lnTo>
                <a:lnTo>
                  <a:pt x="1653203" y="1139875"/>
                </a:lnTo>
                <a:lnTo>
                  <a:pt x="1652568" y="1142103"/>
                </a:lnTo>
                <a:lnTo>
                  <a:pt x="1652568" y="1144330"/>
                </a:lnTo>
                <a:lnTo>
                  <a:pt x="1653837" y="1151649"/>
                </a:lnTo>
                <a:lnTo>
                  <a:pt x="1654471" y="1153877"/>
                </a:lnTo>
                <a:lnTo>
                  <a:pt x="1655422" y="1156104"/>
                </a:lnTo>
                <a:lnTo>
                  <a:pt x="1657008" y="1158332"/>
                </a:lnTo>
                <a:lnTo>
                  <a:pt x="1658911" y="1159923"/>
                </a:lnTo>
                <a:lnTo>
                  <a:pt x="1661131" y="1161196"/>
                </a:lnTo>
                <a:lnTo>
                  <a:pt x="1663668" y="1162469"/>
                </a:lnTo>
                <a:lnTo>
                  <a:pt x="1666205" y="1163105"/>
                </a:lnTo>
                <a:lnTo>
                  <a:pt x="1669376" y="1163105"/>
                </a:lnTo>
                <a:lnTo>
                  <a:pt x="1695063" y="1163423"/>
                </a:lnTo>
                <a:lnTo>
                  <a:pt x="1697917" y="1163105"/>
                </a:lnTo>
                <a:lnTo>
                  <a:pt x="1700137" y="1162469"/>
                </a:lnTo>
                <a:lnTo>
                  <a:pt x="1702357" y="1161514"/>
                </a:lnTo>
                <a:lnTo>
                  <a:pt x="1704576" y="1159923"/>
                </a:lnTo>
                <a:lnTo>
                  <a:pt x="1705845" y="1158332"/>
                </a:lnTo>
                <a:lnTo>
                  <a:pt x="1706796" y="1156104"/>
                </a:lnTo>
                <a:lnTo>
                  <a:pt x="1707430" y="1153877"/>
                </a:lnTo>
                <a:lnTo>
                  <a:pt x="1707113" y="1151649"/>
                </a:lnTo>
                <a:lnTo>
                  <a:pt x="1705845" y="1144330"/>
                </a:lnTo>
                <a:lnTo>
                  <a:pt x="1705211" y="1142103"/>
                </a:lnTo>
                <a:lnTo>
                  <a:pt x="1704259" y="1139875"/>
                </a:lnTo>
                <a:lnTo>
                  <a:pt x="1702357" y="1137648"/>
                </a:lnTo>
                <a:lnTo>
                  <a:pt x="1700137" y="1136057"/>
                </a:lnTo>
                <a:lnTo>
                  <a:pt x="1697917" y="1134784"/>
                </a:lnTo>
                <a:lnTo>
                  <a:pt x="1695697" y="1133829"/>
                </a:lnTo>
                <a:lnTo>
                  <a:pt x="1692843" y="1133193"/>
                </a:lnTo>
                <a:lnTo>
                  <a:pt x="1689989" y="1132875"/>
                </a:lnTo>
                <a:lnTo>
                  <a:pt x="1664619" y="1132875"/>
                </a:lnTo>
                <a:close/>
                <a:moveTo>
                  <a:pt x="1586924" y="1132875"/>
                </a:moveTo>
                <a:lnTo>
                  <a:pt x="1584704" y="1133511"/>
                </a:lnTo>
                <a:lnTo>
                  <a:pt x="1582167" y="1134784"/>
                </a:lnTo>
                <a:lnTo>
                  <a:pt x="1580264" y="1136057"/>
                </a:lnTo>
                <a:lnTo>
                  <a:pt x="1578679" y="1137648"/>
                </a:lnTo>
                <a:lnTo>
                  <a:pt x="1577727" y="1139875"/>
                </a:lnTo>
                <a:lnTo>
                  <a:pt x="1577093" y="1142103"/>
                </a:lnTo>
                <a:lnTo>
                  <a:pt x="1577093" y="1144330"/>
                </a:lnTo>
                <a:lnTo>
                  <a:pt x="1578044" y="1151649"/>
                </a:lnTo>
                <a:lnTo>
                  <a:pt x="1578362" y="1153877"/>
                </a:lnTo>
                <a:lnTo>
                  <a:pt x="1579313" y="1156104"/>
                </a:lnTo>
                <a:lnTo>
                  <a:pt x="1580899" y="1158332"/>
                </a:lnTo>
                <a:lnTo>
                  <a:pt x="1583118" y="1159923"/>
                </a:lnTo>
                <a:lnTo>
                  <a:pt x="1585338" y="1161196"/>
                </a:lnTo>
                <a:lnTo>
                  <a:pt x="1587558" y="1162151"/>
                </a:lnTo>
                <a:lnTo>
                  <a:pt x="1590412" y="1162787"/>
                </a:lnTo>
                <a:lnTo>
                  <a:pt x="1593266" y="1163105"/>
                </a:lnTo>
                <a:lnTo>
                  <a:pt x="1618953" y="1163105"/>
                </a:lnTo>
                <a:lnTo>
                  <a:pt x="1621807" y="1163105"/>
                </a:lnTo>
                <a:lnTo>
                  <a:pt x="1624344" y="1162469"/>
                </a:lnTo>
                <a:lnTo>
                  <a:pt x="1626564" y="1161196"/>
                </a:lnTo>
                <a:lnTo>
                  <a:pt x="1628467" y="1159923"/>
                </a:lnTo>
                <a:lnTo>
                  <a:pt x="1629735" y="1158332"/>
                </a:lnTo>
                <a:lnTo>
                  <a:pt x="1631004" y="1156104"/>
                </a:lnTo>
                <a:lnTo>
                  <a:pt x="1631321" y="1153877"/>
                </a:lnTo>
                <a:lnTo>
                  <a:pt x="1631321" y="1151649"/>
                </a:lnTo>
                <a:lnTo>
                  <a:pt x="1630370" y="1144330"/>
                </a:lnTo>
                <a:lnTo>
                  <a:pt x="1629735" y="1142103"/>
                </a:lnTo>
                <a:lnTo>
                  <a:pt x="1628784" y="1139875"/>
                </a:lnTo>
                <a:lnTo>
                  <a:pt x="1627198" y="1137648"/>
                </a:lnTo>
                <a:lnTo>
                  <a:pt x="1625296" y="1136057"/>
                </a:lnTo>
                <a:lnTo>
                  <a:pt x="1623076" y="1134784"/>
                </a:lnTo>
                <a:lnTo>
                  <a:pt x="1620856" y="1133829"/>
                </a:lnTo>
                <a:lnTo>
                  <a:pt x="1618002" y="1132875"/>
                </a:lnTo>
                <a:lnTo>
                  <a:pt x="1615148" y="1132875"/>
                </a:lnTo>
                <a:lnTo>
                  <a:pt x="1589778" y="1132875"/>
                </a:lnTo>
                <a:lnTo>
                  <a:pt x="1586924" y="1132875"/>
                </a:lnTo>
                <a:close/>
                <a:moveTo>
                  <a:pt x="1510815" y="1132875"/>
                </a:moveTo>
                <a:lnTo>
                  <a:pt x="1508278" y="1133511"/>
                </a:lnTo>
                <a:lnTo>
                  <a:pt x="1506058" y="1134784"/>
                </a:lnTo>
                <a:lnTo>
                  <a:pt x="1504155" y="1136057"/>
                </a:lnTo>
                <a:lnTo>
                  <a:pt x="1502569" y="1137648"/>
                </a:lnTo>
                <a:lnTo>
                  <a:pt x="1501618" y="1139875"/>
                </a:lnTo>
                <a:lnTo>
                  <a:pt x="1500984" y="1142103"/>
                </a:lnTo>
                <a:lnTo>
                  <a:pt x="1500667" y="1144330"/>
                </a:lnTo>
                <a:lnTo>
                  <a:pt x="1501301" y="1151649"/>
                </a:lnTo>
                <a:lnTo>
                  <a:pt x="1501618" y="1153877"/>
                </a:lnTo>
                <a:lnTo>
                  <a:pt x="1502569" y="1156104"/>
                </a:lnTo>
                <a:lnTo>
                  <a:pt x="1503838" y="1158332"/>
                </a:lnTo>
                <a:lnTo>
                  <a:pt x="1505741" y="1159923"/>
                </a:lnTo>
                <a:lnTo>
                  <a:pt x="1507960" y="1161196"/>
                </a:lnTo>
                <a:lnTo>
                  <a:pt x="1510180" y="1162151"/>
                </a:lnTo>
                <a:lnTo>
                  <a:pt x="1512717" y="1162787"/>
                </a:lnTo>
                <a:lnTo>
                  <a:pt x="1515888" y="1163105"/>
                </a:lnTo>
                <a:lnTo>
                  <a:pt x="1541575" y="1163105"/>
                </a:lnTo>
                <a:lnTo>
                  <a:pt x="1544430" y="1162787"/>
                </a:lnTo>
                <a:lnTo>
                  <a:pt x="1546966" y="1162151"/>
                </a:lnTo>
                <a:lnTo>
                  <a:pt x="1549503" y="1161196"/>
                </a:lnTo>
                <a:lnTo>
                  <a:pt x="1551406" y="1159923"/>
                </a:lnTo>
                <a:lnTo>
                  <a:pt x="1552992" y="1158332"/>
                </a:lnTo>
                <a:lnTo>
                  <a:pt x="1553943" y="1156104"/>
                </a:lnTo>
                <a:lnTo>
                  <a:pt x="1554577" y="1153877"/>
                </a:lnTo>
                <a:lnTo>
                  <a:pt x="1554577" y="1151649"/>
                </a:lnTo>
                <a:lnTo>
                  <a:pt x="1553943" y="1144330"/>
                </a:lnTo>
                <a:lnTo>
                  <a:pt x="1553626" y="1142103"/>
                </a:lnTo>
                <a:lnTo>
                  <a:pt x="1552675" y="1139875"/>
                </a:lnTo>
                <a:lnTo>
                  <a:pt x="1551089" y="1137648"/>
                </a:lnTo>
                <a:lnTo>
                  <a:pt x="1549186" y="1136057"/>
                </a:lnTo>
                <a:lnTo>
                  <a:pt x="1546966" y="1134784"/>
                </a:lnTo>
                <a:lnTo>
                  <a:pt x="1544430" y="1133511"/>
                </a:lnTo>
                <a:lnTo>
                  <a:pt x="1541893" y="1132875"/>
                </a:lnTo>
                <a:lnTo>
                  <a:pt x="1539038" y="1132875"/>
                </a:lnTo>
                <a:lnTo>
                  <a:pt x="1513986" y="1132875"/>
                </a:lnTo>
                <a:lnTo>
                  <a:pt x="1510815" y="1132875"/>
                </a:lnTo>
                <a:close/>
                <a:moveTo>
                  <a:pt x="981854" y="1117600"/>
                </a:moveTo>
                <a:lnTo>
                  <a:pt x="1765464" y="1117600"/>
                </a:lnTo>
                <a:lnTo>
                  <a:pt x="1769904" y="1117918"/>
                </a:lnTo>
                <a:lnTo>
                  <a:pt x="1774978" y="1118236"/>
                </a:lnTo>
                <a:lnTo>
                  <a:pt x="1779417" y="1119191"/>
                </a:lnTo>
                <a:lnTo>
                  <a:pt x="1783857" y="1120464"/>
                </a:lnTo>
                <a:lnTo>
                  <a:pt x="1787980" y="1122373"/>
                </a:lnTo>
                <a:lnTo>
                  <a:pt x="1792736" y="1124283"/>
                </a:lnTo>
                <a:lnTo>
                  <a:pt x="1796542" y="1126510"/>
                </a:lnTo>
                <a:lnTo>
                  <a:pt x="1800347" y="1129056"/>
                </a:lnTo>
                <a:lnTo>
                  <a:pt x="1803836" y="1131602"/>
                </a:lnTo>
                <a:lnTo>
                  <a:pt x="1807007" y="1134466"/>
                </a:lnTo>
                <a:lnTo>
                  <a:pt x="1810495" y="1137648"/>
                </a:lnTo>
                <a:lnTo>
                  <a:pt x="1813032" y="1141148"/>
                </a:lnTo>
                <a:lnTo>
                  <a:pt x="1815252" y="1144649"/>
                </a:lnTo>
                <a:lnTo>
                  <a:pt x="1817155" y="1148149"/>
                </a:lnTo>
                <a:lnTo>
                  <a:pt x="1818740" y="1151649"/>
                </a:lnTo>
                <a:lnTo>
                  <a:pt x="1820009" y="1155468"/>
                </a:lnTo>
                <a:lnTo>
                  <a:pt x="1903095" y="1502007"/>
                </a:lnTo>
                <a:lnTo>
                  <a:pt x="1903412" y="1506144"/>
                </a:lnTo>
                <a:lnTo>
                  <a:pt x="1903412" y="1509963"/>
                </a:lnTo>
                <a:lnTo>
                  <a:pt x="1903095" y="1513463"/>
                </a:lnTo>
                <a:lnTo>
                  <a:pt x="1901827" y="1516963"/>
                </a:lnTo>
                <a:lnTo>
                  <a:pt x="1900241" y="1520146"/>
                </a:lnTo>
                <a:lnTo>
                  <a:pt x="1898338" y="1523646"/>
                </a:lnTo>
                <a:lnTo>
                  <a:pt x="1895801" y="1526510"/>
                </a:lnTo>
                <a:lnTo>
                  <a:pt x="1892313" y="1529056"/>
                </a:lnTo>
                <a:lnTo>
                  <a:pt x="1889142" y="1531283"/>
                </a:lnTo>
                <a:lnTo>
                  <a:pt x="1885336" y="1533511"/>
                </a:lnTo>
                <a:lnTo>
                  <a:pt x="1881214" y="1535420"/>
                </a:lnTo>
                <a:lnTo>
                  <a:pt x="1876774" y="1537011"/>
                </a:lnTo>
                <a:lnTo>
                  <a:pt x="1871700" y="1538284"/>
                </a:lnTo>
                <a:lnTo>
                  <a:pt x="1866626" y="1538920"/>
                </a:lnTo>
                <a:lnTo>
                  <a:pt x="1861235" y="1539557"/>
                </a:lnTo>
                <a:lnTo>
                  <a:pt x="1855210" y="1539875"/>
                </a:lnTo>
                <a:lnTo>
                  <a:pt x="884498" y="1539875"/>
                </a:lnTo>
                <a:lnTo>
                  <a:pt x="878789" y="1539557"/>
                </a:lnTo>
                <a:lnTo>
                  <a:pt x="873081" y="1538920"/>
                </a:lnTo>
                <a:lnTo>
                  <a:pt x="868007" y="1537966"/>
                </a:lnTo>
                <a:lnTo>
                  <a:pt x="863250" y="1536693"/>
                </a:lnTo>
                <a:lnTo>
                  <a:pt x="858811" y="1535102"/>
                </a:lnTo>
                <a:lnTo>
                  <a:pt x="854371" y="1533193"/>
                </a:lnTo>
                <a:lnTo>
                  <a:pt x="850566" y="1531283"/>
                </a:lnTo>
                <a:lnTo>
                  <a:pt x="847394" y="1528737"/>
                </a:lnTo>
                <a:lnTo>
                  <a:pt x="844223" y="1526192"/>
                </a:lnTo>
                <a:lnTo>
                  <a:pt x="842003" y="1523010"/>
                </a:lnTo>
                <a:lnTo>
                  <a:pt x="839466" y="1519827"/>
                </a:lnTo>
                <a:lnTo>
                  <a:pt x="837881" y="1516645"/>
                </a:lnTo>
                <a:lnTo>
                  <a:pt x="836929" y="1513463"/>
                </a:lnTo>
                <a:lnTo>
                  <a:pt x="836612" y="1509963"/>
                </a:lnTo>
                <a:lnTo>
                  <a:pt x="836612" y="1506144"/>
                </a:lnTo>
                <a:lnTo>
                  <a:pt x="837246" y="1502007"/>
                </a:lnTo>
                <a:lnTo>
                  <a:pt x="926675" y="1154832"/>
                </a:lnTo>
                <a:lnTo>
                  <a:pt x="927943" y="1151331"/>
                </a:lnTo>
                <a:lnTo>
                  <a:pt x="929529" y="1147513"/>
                </a:lnTo>
                <a:lnTo>
                  <a:pt x="931432" y="1144012"/>
                </a:lnTo>
                <a:lnTo>
                  <a:pt x="933969" y="1140830"/>
                </a:lnTo>
                <a:lnTo>
                  <a:pt x="936823" y="1137011"/>
                </a:lnTo>
                <a:lnTo>
                  <a:pt x="939677" y="1134147"/>
                </a:lnTo>
                <a:lnTo>
                  <a:pt x="943165" y="1131283"/>
                </a:lnTo>
                <a:lnTo>
                  <a:pt x="946971" y="1128738"/>
                </a:lnTo>
                <a:lnTo>
                  <a:pt x="950776" y="1126192"/>
                </a:lnTo>
                <a:lnTo>
                  <a:pt x="954582" y="1124283"/>
                </a:lnTo>
                <a:lnTo>
                  <a:pt x="959021" y="1122373"/>
                </a:lnTo>
                <a:lnTo>
                  <a:pt x="963461" y="1120464"/>
                </a:lnTo>
                <a:lnTo>
                  <a:pt x="967901" y="1119191"/>
                </a:lnTo>
                <a:lnTo>
                  <a:pt x="972341" y="1118236"/>
                </a:lnTo>
                <a:lnTo>
                  <a:pt x="977097" y="1117918"/>
                </a:lnTo>
                <a:lnTo>
                  <a:pt x="981854" y="1117600"/>
                </a:lnTo>
                <a:close/>
                <a:moveTo>
                  <a:pt x="268430" y="1104583"/>
                </a:moveTo>
                <a:lnTo>
                  <a:pt x="254469" y="1109980"/>
                </a:lnTo>
                <a:lnTo>
                  <a:pt x="240826" y="1115695"/>
                </a:lnTo>
                <a:lnTo>
                  <a:pt x="227500" y="1121410"/>
                </a:lnTo>
                <a:lnTo>
                  <a:pt x="214808" y="1127443"/>
                </a:lnTo>
                <a:lnTo>
                  <a:pt x="202433" y="1133158"/>
                </a:lnTo>
                <a:lnTo>
                  <a:pt x="190693" y="1139190"/>
                </a:lnTo>
                <a:lnTo>
                  <a:pt x="178954" y="1145858"/>
                </a:lnTo>
                <a:lnTo>
                  <a:pt x="168483" y="1151890"/>
                </a:lnTo>
                <a:lnTo>
                  <a:pt x="178954" y="1168718"/>
                </a:lnTo>
                <a:lnTo>
                  <a:pt x="190376" y="1185228"/>
                </a:lnTo>
                <a:lnTo>
                  <a:pt x="202433" y="1201420"/>
                </a:lnTo>
                <a:lnTo>
                  <a:pt x="214490" y="1217295"/>
                </a:lnTo>
                <a:lnTo>
                  <a:pt x="227182" y="1232535"/>
                </a:lnTo>
                <a:lnTo>
                  <a:pt x="240191" y="1247775"/>
                </a:lnTo>
                <a:lnTo>
                  <a:pt x="253835" y="1262380"/>
                </a:lnTo>
                <a:lnTo>
                  <a:pt x="267479" y="1276668"/>
                </a:lnTo>
                <a:lnTo>
                  <a:pt x="283026" y="1291590"/>
                </a:lnTo>
                <a:lnTo>
                  <a:pt x="299208" y="1306195"/>
                </a:lnTo>
                <a:lnTo>
                  <a:pt x="313486" y="1301750"/>
                </a:lnTo>
                <a:lnTo>
                  <a:pt x="327764" y="1297623"/>
                </a:lnTo>
                <a:lnTo>
                  <a:pt x="357590" y="1289368"/>
                </a:lnTo>
                <a:lnTo>
                  <a:pt x="350609" y="1278890"/>
                </a:lnTo>
                <a:lnTo>
                  <a:pt x="344264" y="1268413"/>
                </a:lnTo>
                <a:lnTo>
                  <a:pt x="337600" y="1257618"/>
                </a:lnTo>
                <a:lnTo>
                  <a:pt x="331572" y="1246823"/>
                </a:lnTo>
                <a:lnTo>
                  <a:pt x="325543" y="1235710"/>
                </a:lnTo>
                <a:lnTo>
                  <a:pt x="319515" y="1224280"/>
                </a:lnTo>
                <a:lnTo>
                  <a:pt x="313803" y="1213168"/>
                </a:lnTo>
                <a:lnTo>
                  <a:pt x="308409" y="1201738"/>
                </a:lnTo>
                <a:lnTo>
                  <a:pt x="302381" y="1189990"/>
                </a:lnTo>
                <a:lnTo>
                  <a:pt x="297304" y="1178243"/>
                </a:lnTo>
                <a:lnTo>
                  <a:pt x="287151" y="1154113"/>
                </a:lnTo>
                <a:lnTo>
                  <a:pt x="277315" y="1129665"/>
                </a:lnTo>
                <a:lnTo>
                  <a:pt x="268430" y="1104583"/>
                </a:lnTo>
                <a:close/>
                <a:moveTo>
                  <a:pt x="469277" y="1050290"/>
                </a:moveTo>
                <a:lnTo>
                  <a:pt x="441990" y="1055688"/>
                </a:lnTo>
                <a:lnTo>
                  <a:pt x="415337" y="1061403"/>
                </a:lnTo>
                <a:lnTo>
                  <a:pt x="389319" y="1067118"/>
                </a:lnTo>
                <a:lnTo>
                  <a:pt x="364253" y="1073785"/>
                </a:lnTo>
                <a:lnTo>
                  <a:pt x="343946" y="1079500"/>
                </a:lnTo>
                <a:lnTo>
                  <a:pt x="324274" y="1085215"/>
                </a:lnTo>
                <a:lnTo>
                  <a:pt x="328716" y="1098550"/>
                </a:lnTo>
                <a:lnTo>
                  <a:pt x="333476" y="1111568"/>
                </a:lnTo>
                <a:lnTo>
                  <a:pt x="338235" y="1124585"/>
                </a:lnTo>
                <a:lnTo>
                  <a:pt x="343629" y="1136968"/>
                </a:lnTo>
                <a:lnTo>
                  <a:pt x="349023" y="1149668"/>
                </a:lnTo>
                <a:lnTo>
                  <a:pt x="354417" y="1162050"/>
                </a:lnTo>
                <a:lnTo>
                  <a:pt x="360446" y="1174115"/>
                </a:lnTo>
                <a:lnTo>
                  <a:pt x="366157" y="1186180"/>
                </a:lnTo>
                <a:lnTo>
                  <a:pt x="371868" y="1197928"/>
                </a:lnTo>
                <a:lnTo>
                  <a:pt x="378531" y="1209358"/>
                </a:lnTo>
                <a:lnTo>
                  <a:pt x="384560" y="1220788"/>
                </a:lnTo>
                <a:lnTo>
                  <a:pt x="391223" y="1232218"/>
                </a:lnTo>
                <a:lnTo>
                  <a:pt x="397886" y="1243013"/>
                </a:lnTo>
                <a:lnTo>
                  <a:pt x="404549" y="1254125"/>
                </a:lnTo>
                <a:lnTo>
                  <a:pt x="411530" y="1264603"/>
                </a:lnTo>
                <a:lnTo>
                  <a:pt x="418510" y="1275080"/>
                </a:lnTo>
                <a:lnTo>
                  <a:pt x="442942" y="1270318"/>
                </a:lnTo>
                <a:lnTo>
                  <a:pt x="467373" y="1265873"/>
                </a:lnTo>
                <a:lnTo>
                  <a:pt x="492440" y="1261428"/>
                </a:lnTo>
                <a:lnTo>
                  <a:pt x="518140" y="1257618"/>
                </a:lnTo>
                <a:lnTo>
                  <a:pt x="510525" y="1234123"/>
                </a:lnTo>
                <a:lnTo>
                  <a:pt x="503545" y="1209993"/>
                </a:lnTo>
                <a:lnTo>
                  <a:pt x="496882" y="1184910"/>
                </a:lnTo>
                <a:lnTo>
                  <a:pt x="490219" y="1159193"/>
                </a:lnTo>
                <a:lnTo>
                  <a:pt x="484507" y="1132840"/>
                </a:lnTo>
                <a:lnTo>
                  <a:pt x="479113" y="1106170"/>
                </a:lnTo>
                <a:lnTo>
                  <a:pt x="473719" y="1078548"/>
                </a:lnTo>
                <a:lnTo>
                  <a:pt x="469277" y="1050290"/>
                </a:lnTo>
                <a:close/>
                <a:moveTo>
                  <a:pt x="742467" y="1024890"/>
                </a:moveTo>
                <a:lnTo>
                  <a:pt x="714228" y="1025525"/>
                </a:lnTo>
                <a:lnTo>
                  <a:pt x="686623" y="1026478"/>
                </a:lnTo>
                <a:lnTo>
                  <a:pt x="659019" y="1028065"/>
                </a:lnTo>
                <a:lnTo>
                  <a:pt x="631731" y="1029653"/>
                </a:lnTo>
                <a:lnTo>
                  <a:pt x="605396" y="1031875"/>
                </a:lnTo>
                <a:lnTo>
                  <a:pt x="578743" y="1034733"/>
                </a:lnTo>
                <a:lnTo>
                  <a:pt x="553043" y="1037908"/>
                </a:lnTo>
                <a:lnTo>
                  <a:pt x="527025" y="1041083"/>
                </a:lnTo>
                <a:lnTo>
                  <a:pt x="530515" y="1059498"/>
                </a:lnTo>
                <a:lnTo>
                  <a:pt x="533688" y="1077595"/>
                </a:lnTo>
                <a:lnTo>
                  <a:pt x="536861" y="1095375"/>
                </a:lnTo>
                <a:lnTo>
                  <a:pt x="540351" y="1112838"/>
                </a:lnTo>
                <a:lnTo>
                  <a:pt x="543841" y="1130300"/>
                </a:lnTo>
                <a:lnTo>
                  <a:pt x="547966" y="1147128"/>
                </a:lnTo>
                <a:lnTo>
                  <a:pt x="552091" y="1163638"/>
                </a:lnTo>
                <a:lnTo>
                  <a:pt x="556216" y="1180148"/>
                </a:lnTo>
                <a:lnTo>
                  <a:pt x="561292" y="1198245"/>
                </a:lnTo>
                <a:lnTo>
                  <a:pt x="566686" y="1216025"/>
                </a:lnTo>
                <a:lnTo>
                  <a:pt x="572080" y="1233488"/>
                </a:lnTo>
                <a:lnTo>
                  <a:pt x="577792" y="1250315"/>
                </a:lnTo>
                <a:lnTo>
                  <a:pt x="597464" y="1248410"/>
                </a:lnTo>
                <a:lnTo>
                  <a:pt x="617771" y="1246823"/>
                </a:lnTo>
                <a:lnTo>
                  <a:pt x="638077" y="1245235"/>
                </a:lnTo>
                <a:lnTo>
                  <a:pt x="658701" y="1243648"/>
                </a:lnTo>
                <a:lnTo>
                  <a:pt x="679326" y="1242378"/>
                </a:lnTo>
                <a:lnTo>
                  <a:pt x="699950" y="1241425"/>
                </a:lnTo>
                <a:lnTo>
                  <a:pt x="721208" y="1240790"/>
                </a:lnTo>
                <a:lnTo>
                  <a:pt x="742467" y="1240473"/>
                </a:lnTo>
                <a:lnTo>
                  <a:pt x="742467" y="1024890"/>
                </a:lnTo>
                <a:close/>
                <a:moveTo>
                  <a:pt x="507035" y="801688"/>
                </a:moveTo>
                <a:lnTo>
                  <a:pt x="507670" y="824865"/>
                </a:lnTo>
                <a:lnTo>
                  <a:pt x="508622" y="848360"/>
                </a:lnTo>
                <a:lnTo>
                  <a:pt x="509573" y="871538"/>
                </a:lnTo>
                <a:lnTo>
                  <a:pt x="510843" y="894080"/>
                </a:lnTo>
                <a:lnTo>
                  <a:pt x="512746" y="916940"/>
                </a:lnTo>
                <a:lnTo>
                  <a:pt x="514650" y="939165"/>
                </a:lnTo>
                <a:lnTo>
                  <a:pt x="516871" y="961073"/>
                </a:lnTo>
                <a:lnTo>
                  <a:pt x="519410" y="982663"/>
                </a:lnTo>
                <a:lnTo>
                  <a:pt x="546062" y="979170"/>
                </a:lnTo>
                <a:lnTo>
                  <a:pt x="572715" y="976313"/>
                </a:lnTo>
                <a:lnTo>
                  <a:pt x="600319" y="973455"/>
                </a:lnTo>
                <a:lnTo>
                  <a:pt x="627924" y="971233"/>
                </a:lnTo>
                <a:lnTo>
                  <a:pt x="656163" y="969328"/>
                </a:lnTo>
                <a:lnTo>
                  <a:pt x="684720" y="967740"/>
                </a:lnTo>
                <a:lnTo>
                  <a:pt x="713276" y="966788"/>
                </a:lnTo>
                <a:lnTo>
                  <a:pt x="742467" y="965835"/>
                </a:lnTo>
                <a:lnTo>
                  <a:pt x="742467" y="801688"/>
                </a:lnTo>
                <a:lnTo>
                  <a:pt x="507035" y="801688"/>
                </a:lnTo>
                <a:close/>
                <a:moveTo>
                  <a:pt x="273824" y="801688"/>
                </a:moveTo>
                <a:lnTo>
                  <a:pt x="274142" y="816610"/>
                </a:lnTo>
                <a:lnTo>
                  <a:pt x="275094" y="831533"/>
                </a:lnTo>
                <a:lnTo>
                  <a:pt x="276045" y="846455"/>
                </a:lnTo>
                <a:lnTo>
                  <a:pt x="276997" y="860743"/>
                </a:lnTo>
                <a:lnTo>
                  <a:pt x="278584" y="875665"/>
                </a:lnTo>
                <a:lnTo>
                  <a:pt x="280170" y="889953"/>
                </a:lnTo>
                <a:lnTo>
                  <a:pt x="281757" y="904558"/>
                </a:lnTo>
                <a:lnTo>
                  <a:pt x="283660" y="918845"/>
                </a:lnTo>
                <a:lnTo>
                  <a:pt x="285882" y="933133"/>
                </a:lnTo>
                <a:lnTo>
                  <a:pt x="288737" y="947103"/>
                </a:lnTo>
                <a:lnTo>
                  <a:pt x="291276" y="961073"/>
                </a:lnTo>
                <a:lnTo>
                  <a:pt x="293814" y="975043"/>
                </a:lnTo>
                <a:lnTo>
                  <a:pt x="296670" y="988695"/>
                </a:lnTo>
                <a:lnTo>
                  <a:pt x="299842" y="1002665"/>
                </a:lnTo>
                <a:lnTo>
                  <a:pt x="303015" y="1015683"/>
                </a:lnTo>
                <a:lnTo>
                  <a:pt x="306823" y="1029335"/>
                </a:lnTo>
                <a:lnTo>
                  <a:pt x="324909" y="1023938"/>
                </a:lnTo>
                <a:lnTo>
                  <a:pt x="343312" y="1018858"/>
                </a:lnTo>
                <a:lnTo>
                  <a:pt x="362032" y="1013778"/>
                </a:lnTo>
                <a:lnTo>
                  <a:pt x="381070" y="1009015"/>
                </a:lnTo>
                <a:lnTo>
                  <a:pt x="400742" y="1004570"/>
                </a:lnTo>
                <a:lnTo>
                  <a:pt x="420414" y="1000125"/>
                </a:lnTo>
                <a:lnTo>
                  <a:pt x="440721" y="995998"/>
                </a:lnTo>
                <a:lnTo>
                  <a:pt x="461345" y="992188"/>
                </a:lnTo>
                <a:lnTo>
                  <a:pt x="458489" y="969328"/>
                </a:lnTo>
                <a:lnTo>
                  <a:pt x="456268" y="945833"/>
                </a:lnTo>
                <a:lnTo>
                  <a:pt x="454047" y="922655"/>
                </a:lnTo>
                <a:lnTo>
                  <a:pt x="452461" y="899160"/>
                </a:lnTo>
                <a:lnTo>
                  <a:pt x="451191" y="874713"/>
                </a:lnTo>
                <a:lnTo>
                  <a:pt x="449922" y="850900"/>
                </a:lnTo>
                <a:lnTo>
                  <a:pt x="448970" y="826135"/>
                </a:lnTo>
                <a:lnTo>
                  <a:pt x="448653" y="801688"/>
                </a:lnTo>
                <a:lnTo>
                  <a:pt x="273824" y="801688"/>
                </a:lnTo>
                <a:close/>
                <a:moveTo>
                  <a:pt x="59334" y="801688"/>
                </a:moveTo>
                <a:lnTo>
                  <a:pt x="60286" y="821690"/>
                </a:lnTo>
                <a:lnTo>
                  <a:pt x="62507" y="841693"/>
                </a:lnTo>
                <a:lnTo>
                  <a:pt x="64411" y="861378"/>
                </a:lnTo>
                <a:lnTo>
                  <a:pt x="67266" y="881380"/>
                </a:lnTo>
                <a:lnTo>
                  <a:pt x="70439" y="900748"/>
                </a:lnTo>
                <a:lnTo>
                  <a:pt x="74247" y="919798"/>
                </a:lnTo>
                <a:lnTo>
                  <a:pt x="78372" y="938848"/>
                </a:lnTo>
                <a:lnTo>
                  <a:pt x="83448" y="957898"/>
                </a:lnTo>
                <a:lnTo>
                  <a:pt x="88525" y="976630"/>
                </a:lnTo>
                <a:lnTo>
                  <a:pt x="94236" y="995045"/>
                </a:lnTo>
                <a:lnTo>
                  <a:pt x="100899" y="1013143"/>
                </a:lnTo>
                <a:lnTo>
                  <a:pt x="107245" y="1031240"/>
                </a:lnTo>
                <a:lnTo>
                  <a:pt x="114860" y="1049020"/>
                </a:lnTo>
                <a:lnTo>
                  <a:pt x="122475" y="1066483"/>
                </a:lnTo>
                <a:lnTo>
                  <a:pt x="130408" y="1083628"/>
                </a:lnTo>
                <a:lnTo>
                  <a:pt x="138975" y="1100773"/>
                </a:lnTo>
                <a:lnTo>
                  <a:pt x="150080" y="1094740"/>
                </a:lnTo>
                <a:lnTo>
                  <a:pt x="161185" y="1088390"/>
                </a:lnTo>
                <a:lnTo>
                  <a:pt x="172925" y="1082358"/>
                </a:lnTo>
                <a:lnTo>
                  <a:pt x="184982" y="1076325"/>
                </a:lnTo>
                <a:lnTo>
                  <a:pt x="197039" y="1070293"/>
                </a:lnTo>
                <a:lnTo>
                  <a:pt x="209731" y="1064895"/>
                </a:lnTo>
                <a:lnTo>
                  <a:pt x="222740" y="1059498"/>
                </a:lnTo>
                <a:lnTo>
                  <a:pt x="236066" y="1054100"/>
                </a:lnTo>
                <a:lnTo>
                  <a:pt x="250979" y="1048385"/>
                </a:lnTo>
                <a:lnTo>
                  <a:pt x="247172" y="1033780"/>
                </a:lnTo>
                <a:lnTo>
                  <a:pt x="243364" y="1019175"/>
                </a:lnTo>
                <a:lnTo>
                  <a:pt x="240191" y="1004570"/>
                </a:lnTo>
                <a:lnTo>
                  <a:pt x="236701" y="989330"/>
                </a:lnTo>
                <a:lnTo>
                  <a:pt x="233528" y="974408"/>
                </a:lnTo>
                <a:lnTo>
                  <a:pt x="230672" y="959168"/>
                </a:lnTo>
                <a:lnTo>
                  <a:pt x="228134" y="943928"/>
                </a:lnTo>
                <a:lnTo>
                  <a:pt x="225913" y="928370"/>
                </a:lnTo>
                <a:lnTo>
                  <a:pt x="223692" y="912813"/>
                </a:lnTo>
                <a:lnTo>
                  <a:pt x="221788" y="897573"/>
                </a:lnTo>
                <a:lnTo>
                  <a:pt x="220202" y="881698"/>
                </a:lnTo>
                <a:lnTo>
                  <a:pt x="218615" y="865823"/>
                </a:lnTo>
                <a:lnTo>
                  <a:pt x="217029" y="849948"/>
                </a:lnTo>
                <a:lnTo>
                  <a:pt x="216077" y="834073"/>
                </a:lnTo>
                <a:lnTo>
                  <a:pt x="215125" y="817880"/>
                </a:lnTo>
                <a:lnTo>
                  <a:pt x="214808" y="801688"/>
                </a:lnTo>
                <a:lnTo>
                  <a:pt x="59334" y="801688"/>
                </a:lnTo>
                <a:close/>
                <a:moveTo>
                  <a:pt x="1734820" y="720725"/>
                </a:moveTo>
                <a:lnTo>
                  <a:pt x="1735138" y="764540"/>
                </a:lnTo>
                <a:lnTo>
                  <a:pt x="1735138" y="861378"/>
                </a:lnTo>
                <a:lnTo>
                  <a:pt x="1735138" y="913765"/>
                </a:lnTo>
                <a:lnTo>
                  <a:pt x="1734503" y="960120"/>
                </a:lnTo>
                <a:lnTo>
                  <a:pt x="1734185" y="979488"/>
                </a:lnTo>
                <a:lnTo>
                  <a:pt x="1733549" y="994728"/>
                </a:lnTo>
                <a:lnTo>
                  <a:pt x="1732914" y="1005840"/>
                </a:lnTo>
                <a:lnTo>
                  <a:pt x="1732596" y="1009333"/>
                </a:lnTo>
                <a:lnTo>
                  <a:pt x="1732278" y="1011238"/>
                </a:lnTo>
                <a:lnTo>
                  <a:pt x="1731642" y="1011873"/>
                </a:lnTo>
                <a:lnTo>
                  <a:pt x="1730689" y="1012190"/>
                </a:lnTo>
                <a:lnTo>
                  <a:pt x="1727511" y="1013143"/>
                </a:lnTo>
                <a:lnTo>
                  <a:pt x="1722744" y="1014095"/>
                </a:lnTo>
                <a:lnTo>
                  <a:pt x="1716071" y="1014730"/>
                </a:lnTo>
                <a:lnTo>
                  <a:pt x="1708443" y="1015365"/>
                </a:lnTo>
                <a:lnTo>
                  <a:pt x="1698910" y="1015683"/>
                </a:lnTo>
                <a:lnTo>
                  <a:pt x="1676982" y="1016000"/>
                </a:lnTo>
                <a:lnTo>
                  <a:pt x="1650923" y="1016000"/>
                </a:lnTo>
                <a:lnTo>
                  <a:pt x="1622321" y="1015683"/>
                </a:lnTo>
                <a:lnTo>
                  <a:pt x="1591496" y="1014730"/>
                </a:lnTo>
                <a:lnTo>
                  <a:pt x="1559716" y="1013778"/>
                </a:lnTo>
                <a:lnTo>
                  <a:pt x="1497746" y="1011555"/>
                </a:lnTo>
                <a:lnTo>
                  <a:pt x="1443404" y="1009333"/>
                </a:lnTo>
                <a:lnTo>
                  <a:pt x="1390650" y="1006793"/>
                </a:lnTo>
                <a:lnTo>
                  <a:pt x="1438319" y="1005205"/>
                </a:lnTo>
                <a:lnTo>
                  <a:pt x="1487259" y="1003300"/>
                </a:lnTo>
                <a:lnTo>
                  <a:pt x="1543509" y="1000443"/>
                </a:lnTo>
                <a:lnTo>
                  <a:pt x="1572428" y="998538"/>
                </a:lnTo>
                <a:lnTo>
                  <a:pt x="1600394" y="996633"/>
                </a:lnTo>
                <a:lnTo>
                  <a:pt x="1626771" y="994410"/>
                </a:lnTo>
                <a:lnTo>
                  <a:pt x="1650605" y="992188"/>
                </a:lnTo>
                <a:lnTo>
                  <a:pt x="1671262" y="989648"/>
                </a:lnTo>
                <a:lnTo>
                  <a:pt x="1679842" y="988378"/>
                </a:lnTo>
                <a:lnTo>
                  <a:pt x="1687787" y="986790"/>
                </a:lnTo>
                <a:lnTo>
                  <a:pt x="1693825" y="985520"/>
                </a:lnTo>
                <a:lnTo>
                  <a:pt x="1698592" y="983933"/>
                </a:lnTo>
                <a:lnTo>
                  <a:pt x="1702088" y="982028"/>
                </a:lnTo>
                <a:lnTo>
                  <a:pt x="1703359" y="981075"/>
                </a:lnTo>
                <a:lnTo>
                  <a:pt x="1704312" y="980440"/>
                </a:lnTo>
                <a:lnTo>
                  <a:pt x="1705266" y="978218"/>
                </a:lnTo>
                <a:lnTo>
                  <a:pt x="1706219" y="974725"/>
                </a:lnTo>
                <a:lnTo>
                  <a:pt x="1707490" y="969963"/>
                </a:lnTo>
                <a:lnTo>
                  <a:pt x="1708443" y="963930"/>
                </a:lnTo>
                <a:lnTo>
                  <a:pt x="1710986" y="949960"/>
                </a:lnTo>
                <a:lnTo>
                  <a:pt x="1713528" y="932498"/>
                </a:lnTo>
                <a:lnTo>
                  <a:pt x="1716071" y="912178"/>
                </a:lnTo>
                <a:lnTo>
                  <a:pt x="1718613" y="890270"/>
                </a:lnTo>
                <a:lnTo>
                  <a:pt x="1723698" y="844233"/>
                </a:lnTo>
                <a:lnTo>
                  <a:pt x="1728147" y="798513"/>
                </a:lnTo>
                <a:lnTo>
                  <a:pt x="1731642" y="759143"/>
                </a:lnTo>
                <a:lnTo>
                  <a:pt x="1734820" y="720725"/>
                </a:lnTo>
                <a:close/>
                <a:moveTo>
                  <a:pt x="519410" y="561340"/>
                </a:moveTo>
                <a:lnTo>
                  <a:pt x="516871" y="583565"/>
                </a:lnTo>
                <a:lnTo>
                  <a:pt x="514650" y="605473"/>
                </a:lnTo>
                <a:lnTo>
                  <a:pt x="512746" y="627698"/>
                </a:lnTo>
                <a:lnTo>
                  <a:pt x="510843" y="650240"/>
                </a:lnTo>
                <a:lnTo>
                  <a:pt x="509573" y="673100"/>
                </a:lnTo>
                <a:lnTo>
                  <a:pt x="508622" y="695960"/>
                </a:lnTo>
                <a:lnTo>
                  <a:pt x="507670" y="719138"/>
                </a:lnTo>
                <a:lnTo>
                  <a:pt x="507352" y="742950"/>
                </a:lnTo>
                <a:lnTo>
                  <a:pt x="742467" y="742950"/>
                </a:lnTo>
                <a:lnTo>
                  <a:pt x="742467" y="578485"/>
                </a:lnTo>
                <a:lnTo>
                  <a:pt x="713276" y="577850"/>
                </a:lnTo>
                <a:lnTo>
                  <a:pt x="684720" y="576580"/>
                </a:lnTo>
                <a:lnTo>
                  <a:pt x="656163" y="575310"/>
                </a:lnTo>
                <a:lnTo>
                  <a:pt x="627924" y="573405"/>
                </a:lnTo>
                <a:lnTo>
                  <a:pt x="600319" y="570865"/>
                </a:lnTo>
                <a:lnTo>
                  <a:pt x="573032" y="568325"/>
                </a:lnTo>
                <a:lnTo>
                  <a:pt x="546062" y="564833"/>
                </a:lnTo>
                <a:lnTo>
                  <a:pt x="519410" y="561340"/>
                </a:lnTo>
                <a:close/>
                <a:moveTo>
                  <a:pt x="1074474" y="554038"/>
                </a:moveTo>
                <a:lnTo>
                  <a:pt x="1100533" y="554038"/>
                </a:lnTo>
                <a:lnTo>
                  <a:pt x="1129135" y="554356"/>
                </a:lnTo>
                <a:lnTo>
                  <a:pt x="1159961" y="555308"/>
                </a:lnTo>
                <a:lnTo>
                  <a:pt x="1191422" y="556261"/>
                </a:lnTo>
                <a:lnTo>
                  <a:pt x="1253392" y="558483"/>
                </a:lnTo>
                <a:lnTo>
                  <a:pt x="1307734" y="560706"/>
                </a:lnTo>
                <a:lnTo>
                  <a:pt x="1360488" y="563246"/>
                </a:lnTo>
                <a:lnTo>
                  <a:pt x="1313137" y="564833"/>
                </a:lnTo>
                <a:lnTo>
                  <a:pt x="1264197" y="567056"/>
                </a:lnTo>
                <a:lnTo>
                  <a:pt x="1207947" y="569913"/>
                </a:lnTo>
                <a:lnTo>
                  <a:pt x="1179028" y="571501"/>
                </a:lnTo>
                <a:lnTo>
                  <a:pt x="1150745" y="573406"/>
                </a:lnTo>
                <a:lnTo>
                  <a:pt x="1124685" y="575628"/>
                </a:lnTo>
                <a:lnTo>
                  <a:pt x="1100851" y="577851"/>
                </a:lnTo>
                <a:lnTo>
                  <a:pt x="1079877" y="580391"/>
                </a:lnTo>
                <a:lnTo>
                  <a:pt x="1071296" y="581661"/>
                </a:lnTo>
                <a:lnTo>
                  <a:pt x="1063669" y="583248"/>
                </a:lnTo>
                <a:lnTo>
                  <a:pt x="1057313" y="584836"/>
                </a:lnTo>
                <a:lnTo>
                  <a:pt x="1052546" y="586423"/>
                </a:lnTo>
                <a:lnTo>
                  <a:pt x="1049051" y="588011"/>
                </a:lnTo>
                <a:lnTo>
                  <a:pt x="1048097" y="588963"/>
                </a:lnTo>
                <a:lnTo>
                  <a:pt x="1046826" y="589598"/>
                </a:lnTo>
                <a:lnTo>
                  <a:pt x="1045873" y="591821"/>
                </a:lnTo>
                <a:lnTo>
                  <a:pt x="1044919" y="595313"/>
                </a:lnTo>
                <a:lnTo>
                  <a:pt x="1042695" y="606108"/>
                </a:lnTo>
                <a:lnTo>
                  <a:pt x="1040152" y="620396"/>
                </a:lnTo>
                <a:lnTo>
                  <a:pt x="1037610" y="637858"/>
                </a:lnTo>
                <a:lnTo>
                  <a:pt x="1035386" y="657861"/>
                </a:lnTo>
                <a:lnTo>
                  <a:pt x="1032843" y="679768"/>
                </a:lnTo>
                <a:lnTo>
                  <a:pt x="1027441" y="726123"/>
                </a:lnTo>
                <a:lnTo>
                  <a:pt x="1022992" y="771526"/>
                </a:lnTo>
                <a:lnTo>
                  <a:pt x="1019496" y="811213"/>
                </a:lnTo>
                <a:lnTo>
                  <a:pt x="1016318" y="849313"/>
                </a:lnTo>
                <a:lnTo>
                  <a:pt x="1016000" y="805498"/>
                </a:lnTo>
                <a:lnTo>
                  <a:pt x="1016000" y="708978"/>
                </a:lnTo>
                <a:lnTo>
                  <a:pt x="1016318" y="656591"/>
                </a:lnTo>
                <a:lnTo>
                  <a:pt x="1016636" y="609918"/>
                </a:lnTo>
                <a:lnTo>
                  <a:pt x="1017271" y="590551"/>
                </a:lnTo>
                <a:lnTo>
                  <a:pt x="1017589" y="575311"/>
                </a:lnTo>
                <a:lnTo>
                  <a:pt x="1018225" y="564198"/>
                </a:lnTo>
                <a:lnTo>
                  <a:pt x="1018860" y="560706"/>
                </a:lnTo>
                <a:lnTo>
                  <a:pt x="1019178" y="558801"/>
                </a:lnTo>
                <a:lnTo>
                  <a:pt x="1019496" y="558166"/>
                </a:lnTo>
                <a:lnTo>
                  <a:pt x="1020449" y="557848"/>
                </a:lnTo>
                <a:lnTo>
                  <a:pt x="1023627" y="556896"/>
                </a:lnTo>
                <a:lnTo>
                  <a:pt x="1028394" y="555943"/>
                </a:lnTo>
                <a:lnTo>
                  <a:pt x="1035068" y="555308"/>
                </a:lnTo>
                <a:lnTo>
                  <a:pt x="1043013" y="554673"/>
                </a:lnTo>
                <a:lnTo>
                  <a:pt x="1052546" y="554356"/>
                </a:lnTo>
                <a:lnTo>
                  <a:pt x="1074474" y="554038"/>
                </a:lnTo>
                <a:close/>
                <a:moveTo>
                  <a:pt x="995680" y="516891"/>
                </a:moveTo>
                <a:lnTo>
                  <a:pt x="992187" y="517208"/>
                </a:lnTo>
                <a:lnTo>
                  <a:pt x="989330" y="518161"/>
                </a:lnTo>
                <a:lnTo>
                  <a:pt x="986790" y="519748"/>
                </a:lnTo>
                <a:lnTo>
                  <a:pt x="984567" y="521971"/>
                </a:lnTo>
                <a:lnTo>
                  <a:pt x="982662" y="524511"/>
                </a:lnTo>
                <a:lnTo>
                  <a:pt x="981075" y="527368"/>
                </a:lnTo>
                <a:lnTo>
                  <a:pt x="980440" y="530543"/>
                </a:lnTo>
                <a:lnTo>
                  <a:pt x="980122" y="534353"/>
                </a:lnTo>
                <a:lnTo>
                  <a:pt x="980122" y="1036638"/>
                </a:lnTo>
                <a:lnTo>
                  <a:pt x="980440" y="1040131"/>
                </a:lnTo>
                <a:lnTo>
                  <a:pt x="981075" y="1043306"/>
                </a:lnTo>
                <a:lnTo>
                  <a:pt x="982662" y="1046163"/>
                </a:lnTo>
                <a:lnTo>
                  <a:pt x="984567" y="1048703"/>
                </a:lnTo>
                <a:lnTo>
                  <a:pt x="986790" y="1050926"/>
                </a:lnTo>
                <a:lnTo>
                  <a:pt x="989330" y="1052196"/>
                </a:lnTo>
                <a:lnTo>
                  <a:pt x="992187" y="1053783"/>
                </a:lnTo>
                <a:lnTo>
                  <a:pt x="995680" y="1054101"/>
                </a:lnTo>
                <a:lnTo>
                  <a:pt x="1752918" y="1054101"/>
                </a:lnTo>
                <a:lnTo>
                  <a:pt x="1756093" y="1053783"/>
                </a:lnTo>
                <a:lnTo>
                  <a:pt x="1759268" y="1052196"/>
                </a:lnTo>
                <a:lnTo>
                  <a:pt x="1761808" y="1050926"/>
                </a:lnTo>
                <a:lnTo>
                  <a:pt x="1764030" y="1048703"/>
                </a:lnTo>
                <a:lnTo>
                  <a:pt x="1765935" y="1046163"/>
                </a:lnTo>
                <a:lnTo>
                  <a:pt x="1767205" y="1043306"/>
                </a:lnTo>
                <a:lnTo>
                  <a:pt x="1768158" y="1040131"/>
                </a:lnTo>
                <a:lnTo>
                  <a:pt x="1768475" y="1036638"/>
                </a:lnTo>
                <a:lnTo>
                  <a:pt x="1768475" y="534353"/>
                </a:lnTo>
                <a:lnTo>
                  <a:pt x="1768158" y="530543"/>
                </a:lnTo>
                <a:lnTo>
                  <a:pt x="1767205" y="527368"/>
                </a:lnTo>
                <a:lnTo>
                  <a:pt x="1765935" y="524511"/>
                </a:lnTo>
                <a:lnTo>
                  <a:pt x="1764030" y="521971"/>
                </a:lnTo>
                <a:lnTo>
                  <a:pt x="1761808" y="519748"/>
                </a:lnTo>
                <a:lnTo>
                  <a:pt x="1759268" y="518161"/>
                </a:lnTo>
                <a:lnTo>
                  <a:pt x="1756093" y="517208"/>
                </a:lnTo>
                <a:lnTo>
                  <a:pt x="1752918" y="516891"/>
                </a:lnTo>
                <a:lnTo>
                  <a:pt x="995680" y="516891"/>
                </a:lnTo>
                <a:close/>
                <a:moveTo>
                  <a:pt x="306823" y="515303"/>
                </a:moveTo>
                <a:lnTo>
                  <a:pt x="303015" y="528320"/>
                </a:lnTo>
                <a:lnTo>
                  <a:pt x="299842" y="541973"/>
                </a:lnTo>
                <a:lnTo>
                  <a:pt x="296670" y="555625"/>
                </a:lnTo>
                <a:lnTo>
                  <a:pt x="293814" y="569595"/>
                </a:lnTo>
                <a:lnTo>
                  <a:pt x="290958" y="583565"/>
                </a:lnTo>
                <a:lnTo>
                  <a:pt x="288420" y="597218"/>
                </a:lnTo>
                <a:lnTo>
                  <a:pt x="285882" y="611505"/>
                </a:lnTo>
                <a:lnTo>
                  <a:pt x="283660" y="625793"/>
                </a:lnTo>
                <a:lnTo>
                  <a:pt x="281757" y="640080"/>
                </a:lnTo>
                <a:lnTo>
                  <a:pt x="280170" y="654368"/>
                </a:lnTo>
                <a:lnTo>
                  <a:pt x="278584" y="668655"/>
                </a:lnTo>
                <a:lnTo>
                  <a:pt x="276997" y="683260"/>
                </a:lnTo>
                <a:lnTo>
                  <a:pt x="276045" y="698183"/>
                </a:lnTo>
                <a:lnTo>
                  <a:pt x="275094" y="713105"/>
                </a:lnTo>
                <a:lnTo>
                  <a:pt x="274142" y="728028"/>
                </a:lnTo>
                <a:lnTo>
                  <a:pt x="273824" y="742950"/>
                </a:lnTo>
                <a:lnTo>
                  <a:pt x="448336" y="742950"/>
                </a:lnTo>
                <a:lnTo>
                  <a:pt x="448970" y="718185"/>
                </a:lnTo>
                <a:lnTo>
                  <a:pt x="449922" y="693738"/>
                </a:lnTo>
                <a:lnTo>
                  <a:pt x="450874" y="669290"/>
                </a:lnTo>
                <a:lnTo>
                  <a:pt x="452461" y="645478"/>
                </a:lnTo>
                <a:lnTo>
                  <a:pt x="454047" y="621983"/>
                </a:lnTo>
                <a:lnTo>
                  <a:pt x="456268" y="598170"/>
                </a:lnTo>
                <a:lnTo>
                  <a:pt x="458489" y="574993"/>
                </a:lnTo>
                <a:lnTo>
                  <a:pt x="461345" y="552450"/>
                </a:lnTo>
                <a:lnTo>
                  <a:pt x="432154" y="546418"/>
                </a:lnTo>
                <a:lnTo>
                  <a:pt x="403597" y="540703"/>
                </a:lnTo>
                <a:lnTo>
                  <a:pt x="376310" y="534353"/>
                </a:lnTo>
                <a:lnTo>
                  <a:pt x="349023" y="527368"/>
                </a:lnTo>
                <a:lnTo>
                  <a:pt x="327764" y="521335"/>
                </a:lnTo>
                <a:lnTo>
                  <a:pt x="306823" y="515303"/>
                </a:lnTo>
                <a:close/>
                <a:moveTo>
                  <a:pt x="956945" y="477838"/>
                </a:moveTo>
                <a:lnTo>
                  <a:pt x="958532" y="477838"/>
                </a:lnTo>
                <a:lnTo>
                  <a:pt x="1789748" y="477838"/>
                </a:lnTo>
                <a:lnTo>
                  <a:pt x="1791653" y="477838"/>
                </a:lnTo>
                <a:lnTo>
                  <a:pt x="1793240" y="478156"/>
                </a:lnTo>
                <a:lnTo>
                  <a:pt x="1796415" y="479743"/>
                </a:lnTo>
                <a:lnTo>
                  <a:pt x="1799273" y="481648"/>
                </a:lnTo>
                <a:lnTo>
                  <a:pt x="1801813" y="483871"/>
                </a:lnTo>
                <a:lnTo>
                  <a:pt x="1803718" y="486728"/>
                </a:lnTo>
                <a:lnTo>
                  <a:pt x="1805305" y="490221"/>
                </a:lnTo>
                <a:lnTo>
                  <a:pt x="1806258" y="493713"/>
                </a:lnTo>
                <a:lnTo>
                  <a:pt x="1806575" y="498158"/>
                </a:lnTo>
                <a:lnTo>
                  <a:pt x="1806575" y="1074103"/>
                </a:lnTo>
                <a:lnTo>
                  <a:pt x="1806258" y="1077913"/>
                </a:lnTo>
                <a:lnTo>
                  <a:pt x="1805305" y="1081406"/>
                </a:lnTo>
                <a:lnTo>
                  <a:pt x="1803718" y="1084898"/>
                </a:lnTo>
                <a:lnTo>
                  <a:pt x="1801813" y="1088073"/>
                </a:lnTo>
                <a:lnTo>
                  <a:pt x="1799273" y="1090613"/>
                </a:lnTo>
                <a:lnTo>
                  <a:pt x="1796415" y="1092201"/>
                </a:lnTo>
                <a:lnTo>
                  <a:pt x="1793240" y="1093471"/>
                </a:lnTo>
                <a:lnTo>
                  <a:pt x="1791653" y="1093788"/>
                </a:lnTo>
                <a:lnTo>
                  <a:pt x="1789748" y="1093788"/>
                </a:lnTo>
                <a:lnTo>
                  <a:pt x="958532" y="1093788"/>
                </a:lnTo>
                <a:lnTo>
                  <a:pt x="956945" y="1093788"/>
                </a:lnTo>
                <a:lnTo>
                  <a:pt x="955040" y="1093471"/>
                </a:lnTo>
                <a:lnTo>
                  <a:pt x="951865" y="1092201"/>
                </a:lnTo>
                <a:lnTo>
                  <a:pt x="949325" y="1090613"/>
                </a:lnTo>
                <a:lnTo>
                  <a:pt x="946785" y="1088073"/>
                </a:lnTo>
                <a:lnTo>
                  <a:pt x="944562" y="1084898"/>
                </a:lnTo>
                <a:lnTo>
                  <a:pt x="942657" y="1081406"/>
                </a:lnTo>
                <a:lnTo>
                  <a:pt x="941705" y="1077913"/>
                </a:lnTo>
                <a:lnTo>
                  <a:pt x="941387" y="1074103"/>
                </a:lnTo>
                <a:lnTo>
                  <a:pt x="941387" y="498158"/>
                </a:lnTo>
                <a:lnTo>
                  <a:pt x="941705" y="493713"/>
                </a:lnTo>
                <a:lnTo>
                  <a:pt x="942657" y="490221"/>
                </a:lnTo>
                <a:lnTo>
                  <a:pt x="944562" y="486728"/>
                </a:lnTo>
                <a:lnTo>
                  <a:pt x="946785" y="483871"/>
                </a:lnTo>
                <a:lnTo>
                  <a:pt x="949325" y="481648"/>
                </a:lnTo>
                <a:lnTo>
                  <a:pt x="951865" y="479743"/>
                </a:lnTo>
                <a:lnTo>
                  <a:pt x="955040" y="478156"/>
                </a:lnTo>
                <a:lnTo>
                  <a:pt x="956945" y="477838"/>
                </a:lnTo>
                <a:close/>
                <a:moveTo>
                  <a:pt x="138975" y="443230"/>
                </a:moveTo>
                <a:lnTo>
                  <a:pt x="130408" y="460375"/>
                </a:lnTo>
                <a:lnTo>
                  <a:pt x="122475" y="477838"/>
                </a:lnTo>
                <a:lnTo>
                  <a:pt x="114860" y="495300"/>
                </a:lnTo>
                <a:lnTo>
                  <a:pt x="107245" y="513080"/>
                </a:lnTo>
                <a:lnTo>
                  <a:pt x="100899" y="531178"/>
                </a:lnTo>
                <a:lnTo>
                  <a:pt x="94236" y="549593"/>
                </a:lnTo>
                <a:lnTo>
                  <a:pt x="88525" y="568008"/>
                </a:lnTo>
                <a:lnTo>
                  <a:pt x="83448" y="586740"/>
                </a:lnTo>
                <a:lnTo>
                  <a:pt x="78372" y="605473"/>
                </a:lnTo>
                <a:lnTo>
                  <a:pt x="74247" y="624523"/>
                </a:lnTo>
                <a:lnTo>
                  <a:pt x="70439" y="643890"/>
                </a:lnTo>
                <a:lnTo>
                  <a:pt x="67266" y="663258"/>
                </a:lnTo>
                <a:lnTo>
                  <a:pt x="64411" y="682943"/>
                </a:lnTo>
                <a:lnTo>
                  <a:pt x="62507" y="702628"/>
                </a:lnTo>
                <a:lnTo>
                  <a:pt x="60286" y="722948"/>
                </a:lnTo>
                <a:lnTo>
                  <a:pt x="59334" y="742950"/>
                </a:lnTo>
                <a:lnTo>
                  <a:pt x="214808" y="742950"/>
                </a:lnTo>
                <a:lnTo>
                  <a:pt x="215125" y="726758"/>
                </a:lnTo>
                <a:lnTo>
                  <a:pt x="216077" y="710565"/>
                </a:lnTo>
                <a:lnTo>
                  <a:pt x="217029" y="694373"/>
                </a:lnTo>
                <a:lnTo>
                  <a:pt x="218615" y="678498"/>
                </a:lnTo>
                <a:lnTo>
                  <a:pt x="220202" y="662623"/>
                </a:lnTo>
                <a:lnTo>
                  <a:pt x="221788" y="647065"/>
                </a:lnTo>
                <a:lnTo>
                  <a:pt x="223692" y="631190"/>
                </a:lnTo>
                <a:lnTo>
                  <a:pt x="225913" y="615950"/>
                </a:lnTo>
                <a:lnTo>
                  <a:pt x="228134" y="600710"/>
                </a:lnTo>
                <a:lnTo>
                  <a:pt x="230672" y="585470"/>
                </a:lnTo>
                <a:lnTo>
                  <a:pt x="233528" y="570230"/>
                </a:lnTo>
                <a:lnTo>
                  <a:pt x="236701" y="554990"/>
                </a:lnTo>
                <a:lnTo>
                  <a:pt x="239874" y="540068"/>
                </a:lnTo>
                <a:lnTo>
                  <a:pt x="243364" y="525145"/>
                </a:lnTo>
                <a:lnTo>
                  <a:pt x="247172" y="510540"/>
                </a:lnTo>
                <a:lnTo>
                  <a:pt x="250979" y="496253"/>
                </a:lnTo>
                <a:lnTo>
                  <a:pt x="235749" y="490220"/>
                </a:lnTo>
                <a:lnTo>
                  <a:pt x="220519" y="484188"/>
                </a:lnTo>
                <a:lnTo>
                  <a:pt x="205924" y="477520"/>
                </a:lnTo>
                <a:lnTo>
                  <a:pt x="191645" y="471170"/>
                </a:lnTo>
                <a:lnTo>
                  <a:pt x="177684" y="464820"/>
                </a:lnTo>
                <a:lnTo>
                  <a:pt x="164358" y="457518"/>
                </a:lnTo>
                <a:lnTo>
                  <a:pt x="151666" y="450850"/>
                </a:lnTo>
                <a:lnTo>
                  <a:pt x="138975" y="443230"/>
                </a:lnTo>
                <a:close/>
                <a:moveTo>
                  <a:pt x="577792" y="294005"/>
                </a:moveTo>
                <a:lnTo>
                  <a:pt x="570177" y="317500"/>
                </a:lnTo>
                <a:lnTo>
                  <a:pt x="562562" y="341630"/>
                </a:lnTo>
                <a:lnTo>
                  <a:pt x="555581" y="366713"/>
                </a:lnTo>
                <a:lnTo>
                  <a:pt x="549235" y="392748"/>
                </a:lnTo>
                <a:lnTo>
                  <a:pt x="542889" y="419100"/>
                </a:lnTo>
                <a:lnTo>
                  <a:pt x="537495" y="446405"/>
                </a:lnTo>
                <a:lnTo>
                  <a:pt x="532101" y="474345"/>
                </a:lnTo>
                <a:lnTo>
                  <a:pt x="527342" y="503238"/>
                </a:lnTo>
                <a:lnTo>
                  <a:pt x="553043" y="506413"/>
                </a:lnTo>
                <a:lnTo>
                  <a:pt x="578743" y="509588"/>
                </a:lnTo>
                <a:lnTo>
                  <a:pt x="605396" y="512128"/>
                </a:lnTo>
                <a:lnTo>
                  <a:pt x="631731" y="514668"/>
                </a:lnTo>
                <a:lnTo>
                  <a:pt x="659019" y="516573"/>
                </a:lnTo>
                <a:lnTo>
                  <a:pt x="686623" y="517843"/>
                </a:lnTo>
                <a:lnTo>
                  <a:pt x="714228" y="519113"/>
                </a:lnTo>
                <a:lnTo>
                  <a:pt x="742467" y="519748"/>
                </a:lnTo>
                <a:lnTo>
                  <a:pt x="742467" y="303848"/>
                </a:lnTo>
                <a:lnTo>
                  <a:pt x="721208" y="303213"/>
                </a:lnTo>
                <a:lnTo>
                  <a:pt x="699950" y="302578"/>
                </a:lnTo>
                <a:lnTo>
                  <a:pt x="679326" y="301625"/>
                </a:lnTo>
                <a:lnTo>
                  <a:pt x="658701" y="300673"/>
                </a:lnTo>
                <a:lnTo>
                  <a:pt x="638077" y="299403"/>
                </a:lnTo>
                <a:lnTo>
                  <a:pt x="618088" y="297815"/>
                </a:lnTo>
                <a:lnTo>
                  <a:pt x="597464" y="295910"/>
                </a:lnTo>
                <a:lnTo>
                  <a:pt x="577792" y="294005"/>
                </a:lnTo>
                <a:close/>
                <a:moveTo>
                  <a:pt x="418510" y="269240"/>
                </a:moveTo>
                <a:lnTo>
                  <a:pt x="411530" y="279718"/>
                </a:lnTo>
                <a:lnTo>
                  <a:pt x="404549" y="290513"/>
                </a:lnTo>
                <a:lnTo>
                  <a:pt x="397886" y="300990"/>
                </a:lnTo>
                <a:lnTo>
                  <a:pt x="391223" y="312103"/>
                </a:lnTo>
                <a:lnTo>
                  <a:pt x="384560" y="323533"/>
                </a:lnTo>
                <a:lnTo>
                  <a:pt x="378531" y="334645"/>
                </a:lnTo>
                <a:lnTo>
                  <a:pt x="371868" y="346393"/>
                </a:lnTo>
                <a:lnTo>
                  <a:pt x="366157" y="358458"/>
                </a:lnTo>
                <a:lnTo>
                  <a:pt x="360446" y="370205"/>
                </a:lnTo>
                <a:lnTo>
                  <a:pt x="354417" y="382270"/>
                </a:lnTo>
                <a:lnTo>
                  <a:pt x="349023" y="394653"/>
                </a:lnTo>
                <a:lnTo>
                  <a:pt x="343946" y="407035"/>
                </a:lnTo>
                <a:lnTo>
                  <a:pt x="338870" y="419735"/>
                </a:lnTo>
                <a:lnTo>
                  <a:pt x="333476" y="432753"/>
                </a:lnTo>
                <a:lnTo>
                  <a:pt x="328716" y="445770"/>
                </a:lnTo>
                <a:lnTo>
                  <a:pt x="324274" y="458788"/>
                </a:lnTo>
                <a:lnTo>
                  <a:pt x="341091" y="463868"/>
                </a:lnTo>
                <a:lnTo>
                  <a:pt x="358224" y="468948"/>
                </a:lnTo>
                <a:lnTo>
                  <a:pt x="375993" y="473393"/>
                </a:lnTo>
                <a:lnTo>
                  <a:pt x="393761" y="477838"/>
                </a:lnTo>
                <a:lnTo>
                  <a:pt x="412164" y="482283"/>
                </a:lnTo>
                <a:lnTo>
                  <a:pt x="430885" y="486410"/>
                </a:lnTo>
                <a:lnTo>
                  <a:pt x="449922" y="490220"/>
                </a:lnTo>
                <a:lnTo>
                  <a:pt x="469277" y="493713"/>
                </a:lnTo>
                <a:lnTo>
                  <a:pt x="472133" y="474663"/>
                </a:lnTo>
                <a:lnTo>
                  <a:pt x="475623" y="455930"/>
                </a:lnTo>
                <a:lnTo>
                  <a:pt x="479113" y="437515"/>
                </a:lnTo>
                <a:lnTo>
                  <a:pt x="482921" y="419418"/>
                </a:lnTo>
                <a:lnTo>
                  <a:pt x="486728" y="401320"/>
                </a:lnTo>
                <a:lnTo>
                  <a:pt x="490536" y="383540"/>
                </a:lnTo>
                <a:lnTo>
                  <a:pt x="495295" y="366395"/>
                </a:lnTo>
                <a:lnTo>
                  <a:pt x="499420" y="349250"/>
                </a:lnTo>
                <a:lnTo>
                  <a:pt x="503862" y="333058"/>
                </a:lnTo>
                <a:lnTo>
                  <a:pt x="508304" y="317183"/>
                </a:lnTo>
                <a:lnTo>
                  <a:pt x="513381" y="301943"/>
                </a:lnTo>
                <a:lnTo>
                  <a:pt x="518140" y="286703"/>
                </a:lnTo>
                <a:lnTo>
                  <a:pt x="492440" y="282893"/>
                </a:lnTo>
                <a:lnTo>
                  <a:pt x="467691" y="278765"/>
                </a:lnTo>
                <a:lnTo>
                  <a:pt x="442942" y="274320"/>
                </a:lnTo>
                <a:lnTo>
                  <a:pt x="418510" y="269240"/>
                </a:lnTo>
                <a:close/>
                <a:moveTo>
                  <a:pt x="299208" y="238125"/>
                </a:moveTo>
                <a:lnTo>
                  <a:pt x="283026" y="252730"/>
                </a:lnTo>
                <a:lnTo>
                  <a:pt x="275411" y="260033"/>
                </a:lnTo>
                <a:lnTo>
                  <a:pt x="267479" y="267653"/>
                </a:lnTo>
                <a:lnTo>
                  <a:pt x="253835" y="281940"/>
                </a:lnTo>
                <a:lnTo>
                  <a:pt x="240191" y="296863"/>
                </a:lnTo>
                <a:lnTo>
                  <a:pt x="227182" y="311785"/>
                </a:lnTo>
                <a:lnTo>
                  <a:pt x="214490" y="327343"/>
                </a:lnTo>
                <a:lnTo>
                  <a:pt x="202433" y="343218"/>
                </a:lnTo>
                <a:lnTo>
                  <a:pt x="190376" y="359093"/>
                </a:lnTo>
                <a:lnTo>
                  <a:pt x="178954" y="375603"/>
                </a:lnTo>
                <a:lnTo>
                  <a:pt x="168483" y="392430"/>
                </a:lnTo>
                <a:lnTo>
                  <a:pt x="178002" y="398145"/>
                </a:lnTo>
                <a:lnTo>
                  <a:pt x="188472" y="403860"/>
                </a:lnTo>
                <a:lnTo>
                  <a:pt x="198943" y="409575"/>
                </a:lnTo>
                <a:lnTo>
                  <a:pt x="210048" y="414973"/>
                </a:lnTo>
                <a:lnTo>
                  <a:pt x="221471" y="420053"/>
                </a:lnTo>
                <a:lnTo>
                  <a:pt x="232894" y="425450"/>
                </a:lnTo>
                <a:lnTo>
                  <a:pt x="245268" y="430848"/>
                </a:lnTo>
                <a:lnTo>
                  <a:pt x="257642" y="435610"/>
                </a:lnTo>
                <a:lnTo>
                  <a:pt x="268430" y="439738"/>
                </a:lnTo>
                <a:lnTo>
                  <a:pt x="277315" y="414655"/>
                </a:lnTo>
                <a:lnTo>
                  <a:pt x="287151" y="390208"/>
                </a:lnTo>
                <a:lnTo>
                  <a:pt x="297304" y="366078"/>
                </a:lnTo>
                <a:lnTo>
                  <a:pt x="302381" y="354330"/>
                </a:lnTo>
                <a:lnTo>
                  <a:pt x="308409" y="342900"/>
                </a:lnTo>
                <a:lnTo>
                  <a:pt x="313803" y="331153"/>
                </a:lnTo>
                <a:lnTo>
                  <a:pt x="319515" y="319723"/>
                </a:lnTo>
                <a:lnTo>
                  <a:pt x="325543" y="308610"/>
                </a:lnTo>
                <a:lnTo>
                  <a:pt x="331572" y="297498"/>
                </a:lnTo>
                <a:lnTo>
                  <a:pt x="337600" y="286703"/>
                </a:lnTo>
                <a:lnTo>
                  <a:pt x="344264" y="275908"/>
                </a:lnTo>
                <a:lnTo>
                  <a:pt x="350609" y="265430"/>
                </a:lnTo>
                <a:lnTo>
                  <a:pt x="357590" y="254953"/>
                </a:lnTo>
                <a:lnTo>
                  <a:pt x="349023" y="253048"/>
                </a:lnTo>
                <a:lnTo>
                  <a:pt x="323957" y="245745"/>
                </a:lnTo>
                <a:lnTo>
                  <a:pt x="299208" y="238125"/>
                </a:lnTo>
                <a:close/>
                <a:moveTo>
                  <a:pt x="1081336" y="129223"/>
                </a:moveTo>
                <a:lnTo>
                  <a:pt x="1090538" y="137795"/>
                </a:lnTo>
                <a:lnTo>
                  <a:pt x="1099422" y="146368"/>
                </a:lnTo>
                <a:lnTo>
                  <a:pt x="1107989" y="155575"/>
                </a:lnTo>
                <a:lnTo>
                  <a:pt x="1116873" y="164465"/>
                </a:lnTo>
                <a:lnTo>
                  <a:pt x="1125123" y="173990"/>
                </a:lnTo>
                <a:lnTo>
                  <a:pt x="1133690" y="183833"/>
                </a:lnTo>
                <a:lnTo>
                  <a:pt x="1141622" y="193358"/>
                </a:lnTo>
                <a:lnTo>
                  <a:pt x="1149555" y="203518"/>
                </a:lnTo>
                <a:lnTo>
                  <a:pt x="1164467" y="199708"/>
                </a:lnTo>
                <a:lnTo>
                  <a:pt x="1179380" y="195898"/>
                </a:lnTo>
                <a:lnTo>
                  <a:pt x="1188899" y="193358"/>
                </a:lnTo>
                <a:lnTo>
                  <a:pt x="1175890" y="184468"/>
                </a:lnTo>
                <a:lnTo>
                  <a:pt x="1162881" y="175578"/>
                </a:lnTo>
                <a:lnTo>
                  <a:pt x="1149872" y="167323"/>
                </a:lnTo>
                <a:lnTo>
                  <a:pt x="1136863" y="159068"/>
                </a:lnTo>
                <a:lnTo>
                  <a:pt x="1123219" y="151130"/>
                </a:lnTo>
                <a:lnTo>
                  <a:pt x="1109258" y="143510"/>
                </a:lnTo>
                <a:lnTo>
                  <a:pt x="1095297" y="136208"/>
                </a:lnTo>
                <a:lnTo>
                  <a:pt x="1081336" y="129223"/>
                </a:lnTo>
                <a:close/>
                <a:moveTo>
                  <a:pt x="462297" y="129223"/>
                </a:moveTo>
                <a:lnTo>
                  <a:pt x="448336" y="136208"/>
                </a:lnTo>
                <a:lnTo>
                  <a:pt x="434375" y="143510"/>
                </a:lnTo>
                <a:lnTo>
                  <a:pt x="420731" y="151130"/>
                </a:lnTo>
                <a:lnTo>
                  <a:pt x="407088" y="159068"/>
                </a:lnTo>
                <a:lnTo>
                  <a:pt x="394079" y="167323"/>
                </a:lnTo>
                <a:lnTo>
                  <a:pt x="380752" y="175578"/>
                </a:lnTo>
                <a:lnTo>
                  <a:pt x="367743" y="184468"/>
                </a:lnTo>
                <a:lnTo>
                  <a:pt x="355052" y="193358"/>
                </a:lnTo>
                <a:lnTo>
                  <a:pt x="374406" y="198438"/>
                </a:lnTo>
                <a:lnTo>
                  <a:pt x="394079" y="203518"/>
                </a:lnTo>
                <a:lnTo>
                  <a:pt x="402011" y="193358"/>
                </a:lnTo>
                <a:lnTo>
                  <a:pt x="410261" y="183833"/>
                </a:lnTo>
                <a:lnTo>
                  <a:pt x="418510" y="173990"/>
                </a:lnTo>
                <a:lnTo>
                  <a:pt x="427077" y="164465"/>
                </a:lnTo>
                <a:lnTo>
                  <a:pt x="435644" y="155575"/>
                </a:lnTo>
                <a:lnTo>
                  <a:pt x="444528" y="146368"/>
                </a:lnTo>
                <a:lnTo>
                  <a:pt x="453095" y="137795"/>
                </a:lnTo>
                <a:lnTo>
                  <a:pt x="462297" y="129223"/>
                </a:lnTo>
                <a:close/>
                <a:moveTo>
                  <a:pt x="931891" y="96838"/>
                </a:moveTo>
                <a:lnTo>
                  <a:pt x="942045" y="110490"/>
                </a:lnTo>
                <a:lnTo>
                  <a:pt x="951881" y="125413"/>
                </a:lnTo>
                <a:lnTo>
                  <a:pt x="961717" y="140970"/>
                </a:lnTo>
                <a:lnTo>
                  <a:pt x="970918" y="157480"/>
                </a:lnTo>
                <a:lnTo>
                  <a:pt x="979803" y="174625"/>
                </a:lnTo>
                <a:lnTo>
                  <a:pt x="988369" y="192405"/>
                </a:lnTo>
                <a:lnTo>
                  <a:pt x="996936" y="210820"/>
                </a:lnTo>
                <a:lnTo>
                  <a:pt x="1004869" y="230188"/>
                </a:lnTo>
                <a:lnTo>
                  <a:pt x="1025176" y="227330"/>
                </a:lnTo>
                <a:lnTo>
                  <a:pt x="1045165" y="224155"/>
                </a:lnTo>
                <a:lnTo>
                  <a:pt x="1065472" y="220980"/>
                </a:lnTo>
                <a:lnTo>
                  <a:pt x="1084827" y="217170"/>
                </a:lnTo>
                <a:lnTo>
                  <a:pt x="1076260" y="207645"/>
                </a:lnTo>
                <a:lnTo>
                  <a:pt x="1067376" y="198120"/>
                </a:lnTo>
                <a:lnTo>
                  <a:pt x="1058491" y="188913"/>
                </a:lnTo>
                <a:lnTo>
                  <a:pt x="1049607" y="180023"/>
                </a:lnTo>
                <a:lnTo>
                  <a:pt x="1040406" y="171450"/>
                </a:lnTo>
                <a:lnTo>
                  <a:pt x="1031204" y="163195"/>
                </a:lnTo>
                <a:lnTo>
                  <a:pt x="1021685" y="155258"/>
                </a:lnTo>
                <a:lnTo>
                  <a:pt x="1011849" y="147320"/>
                </a:lnTo>
                <a:lnTo>
                  <a:pt x="1002648" y="140018"/>
                </a:lnTo>
                <a:lnTo>
                  <a:pt x="992494" y="133033"/>
                </a:lnTo>
                <a:lnTo>
                  <a:pt x="982975" y="126048"/>
                </a:lnTo>
                <a:lnTo>
                  <a:pt x="972822" y="119380"/>
                </a:lnTo>
                <a:lnTo>
                  <a:pt x="962986" y="113348"/>
                </a:lnTo>
                <a:lnTo>
                  <a:pt x="952515" y="107315"/>
                </a:lnTo>
                <a:lnTo>
                  <a:pt x="942045" y="101918"/>
                </a:lnTo>
                <a:lnTo>
                  <a:pt x="931891" y="96838"/>
                </a:lnTo>
                <a:close/>
                <a:moveTo>
                  <a:pt x="611742" y="96838"/>
                </a:moveTo>
                <a:lnTo>
                  <a:pt x="601589" y="101918"/>
                </a:lnTo>
                <a:lnTo>
                  <a:pt x="591118" y="107315"/>
                </a:lnTo>
                <a:lnTo>
                  <a:pt x="580965" y="113348"/>
                </a:lnTo>
                <a:lnTo>
                  <a:pt x="570811" y="119698"/>
                </a:lnTo>
                <a:lnTo>
                  <a:pt x="560658" y="126048"/>
                </a:lnTo>
                <a:lnTo>
                  <a:pt x="551139" y="133033"/>
                </a:lnTo>
                <a:lnTo>
                  <a:pt x="540986" y="140018"/>
                </a:lnTo>
                <a:lnTo>
                  <a:pt x="531784" y="147320"/>
                </a:lnTo>
                <a:lnTo>
                  <a:pt x="521948" y="155258"/>
                </a:lnTo>
                <a:lnTo>
                  <a:pt x="512746" y="163195"/>
                </a:lnTo>
                <a:lnTo>
                  <a:pt x="503228" y="171450"/>
                </a:lnTo>
                <a:lnTo>
                  <a:pt x="494343" y="180023"/>
                </a:lnTo>
                <a:lnTo>
                  <a:pt x="485142" y="189230"/>
                </a:lnTo>
                <a:lnTo>
                  <a:pt x="476258" y="198120"/>
                </a:lnTo>
                <a:lnTo>
                  <a:pt x="467691" y="207645"/>
                </a:lnTo>
                <a:lnTo>
                  <a:pt x="458807" y="217170"/>
                </a:lnTo>
                <a:lnTo>
                  <a:pt x="478479" y="220980"/>
                </a:lnTo>
                <a:lnTo>
                  <a:pt x="498468" y="224155"/>
                </a:lnTo>
                <a:lnTo>
                  <a:pt x="518458" y="227330"/>
                </a:lnTo>
                <a:lnTo>
                  <a:pt x="538764" y="230188"/>
                </a:lnTo>
                <a:lnTo>
                  <a:pt x="547014" y="210820"/>
                </a:lnTo>
                <a:lnTo>
                  <a:pt x="555264" y="192405"/>
                </a:lnTo>
                <a:lnTo>
                  <a:pt x="564148" y="174625"/>
                </a:lnTo>
                <a:lnTo>
                  <a:pt x="573032" y="157480"/>
                </a:lnTo>
                <a:lnTo>
                  <a:pt x="582234" y="140970"/>
                </a:lnTo>
                <a:lnTo>
                  <a:pt x="591753" y="125413"/>
                </a:lnTo>
                <a:lnTo>
                  <a:pt x="601589" y="110490"/>
                </a:lnTo>
                <a:lnTo>
                  <a:pt x="611742" y="96838"/>
                </a:lnTo>
                <a:close/>
                <a:moveTo>
                  <a:pt x="801166" y="63818"/>
                </a:moveTo>
                <a:lnTo>
                  <a:pt x="801166" y="245110"/>
                </a:lnTo>
                <a:lnTo>
                  <a:pt x="837655" y="244158"/>
                </a:lnTo>
                <a:lnTo>
                  <a:pt x="873509" y="242570"/>
                </a:lnTo>
                <a:lnTo>
                  <a:pt x="909363" y="240348"/>
                </a:lnTo>
                <a:lnTo>
                  <a:pt x="944266" y="237173"/>
                </a:lnTo>
                <a:lnTo>
                  <a:pt x="935064" y="216853"/>
                </a:lnTo>
                <a:lnTo>
                  <a:pt x="925545" y="197803"/>
                </a:lnTo>
                <a:lnTo>
                  <a:pt x="916027" y="179705"/>
                </a:lnTo>
                <a:lnTo>
                  <a:pt x="906190" y="162878"/>
                </a:lnTo>
                <a:lnTo>
                  <a:pt x="901114" y="155258"/>
                </a:lnTo>
                <a:lnTo>
                  <a:pt x="896037" y="147320"/>
                </a:lnTo>
                <a:lnTo>
                  <a:pt x="890960" y="140018"/>
                </a:lnTo>
                <a:lnTo>
                  <a:pt x="885884" y="133033"/>
                </a:lnTo>
                <a:lnTo>
                  <a:pt x="880807" y="126048"/>
                </a:lnTo>
                <a:lnTo>
                  <a:pt x="875730" y="119698"/>
                </a:lnTo>
                <a:lnTo>
                  <a:pt x="870019" y="113665"/>
                </a:lnTo>
                <a:lnTo>
                  <a:pt x="864942" y="107633"/>
                </a:lnTo>
                <a:lnTo>
                  <a:pt x="856693" y="99695"/>
                </a:lnTo>
                <a:lnTo>
                  <a:pt x="848760" y="92075"/>
                </a:lnTo>
                <a:lnTo>
                  <a:pt x="840828" y="85725"/>
                </a:lnTo>
                <a:lnTo>
                  <a:pt x="832896" y="79693"/>
                </a:lnTo>
                <a:lnTo>
                  <a:pt x="824963" y="74613"/>
                </a:lnTo>
                <a:lnTo>
                  <a:pt x="817031" y="70168"/>
                </a:lnTo>
                <a:lnTo>
                  <a:pt x="809099" y="66675"/>
                </a:lnTo>
                <a:lnTo>
                  <a:pt x="801166" y="63818"/>
                </a:lnTo>
                <a:close/>
                <a:moveTo>
                  <a:pt x="742467" y="63818"/>
                </a:moveTo>
                <a:lnTo>
                  <a:pt x="734535" y="66675"/>
                </a:lnTo>
                <a:lnTo>
                  <a:pt x="726920" y="70168"/>
                </a:lnTo>
                <a:lnTo>
                  <a:pt x="718987" y="74613"/>
                </a:lnTo>
                <a:lnTo>
                  <a:pt x="711055" y="79693"/>
                </a:lnTo>
                <a:lnTo>
                  <a:pt x="703123" y="85725"/>
                </a:lnTo>
                <a:lnTo>
                  <a:pt x="694873" y="92075"/>
                </a:lnTo>
                <a:lnTo>
                  <a:pt x="686941" y="99695"/>
                </a:lnTo>
                <a:lnTo>
                  <a:pt x="678691" y="107633"/>
                </a:lnTo>
                <a:lnTo>
                  <a:pt x="673614" y="113665"/>
                </a:lnTo>
                <a:lnTo>
                  <a:pt x="668538" y="119698"/>
                </a:lnTo>
                <a:lnTo>
                  <a:pt x="662826" y="126048"/>
                </a:lnTo>
                <a:lnTo>
                  <a:pt x="657750" y="133033"/>
                </a:lnTo>
                <a:lnTo>
                  <a:pt x="652990" y="140018"/>
                </a:lnTo>
                <a:lnTo>
                  <a:pt x="647596" y="147320"/>
                </a:lnTo>
                <a:lnTo>
                  <a:pt x="642519" y="154940"/>
                </a:lnTo>
                <a:lnTo>
                  <a:pt x="637760" y="162878"/>
                </a:lnTo>
                <a:lnTo>
                  <a:pt x="632683" y="171450"/>
                </a:lnTo>
                <a:lnTo>
                  <a:pt x="627607" y="179705"/>
                </a:lnTo>
                <a:lnTo>
                  <a:pt x="618088" y="197803"/>
                </a:lnTo>
                <a:lnTo>
                  <a:pt x="608569" y="216853"/>
                </a:lnTo>
                <a:lnTo>
                  <a:pt x="599685" y="237173"/>
                </a:lnTo>
                <a:lnTo>
                  <a:pt x="634587" y="240030"/>
                </a:lnTo>
                <a:lnTo>
                  <a:pt x="670124" y="242570"/>
                </a:lnTo>
                <a:lnTo>
                  <a:pt x="705978" y="244158"/>
                </a:lnTo>
                <a:lnTo>
                  <a:pt x="742467" y="245110"/>
                </a:lnTo>
                <a:lnTo>
                  <a:pt x="742467" y="63818"/>
                </a:lnTo>
                <a:close/>
                <a:moveTo>
                  <a:pt x="754841" y="0"/>
                </a:moveTo>
                <a:lnTo>
                  <a:pt x="771975" y="0"/>
                </a:lnTo>
                <a:lnTo>
                  <a:pt x="789109" y="0"/>
                </a:lnTo>
                <a:lnTo>
                  <a:pt x="806243" y="635"/>
                </a:lnTo>
                <a:lnTo>
                  <a:pt x="823377" y="1588"/>
                </a:lnTo>
                <a:lnTo>
                  <a:pt x="840193" y="2858"/>
                </a:lnTo>
                <a:lnTo>
                  <a:pt x="856693" y="4445"/>
                </a:lnTo>
                <a:lnTo>
                  <a:pt x="873509" y="6350"/>
                </a:lnTo>
                <a:lnTo>
                  <a:pt x="890008" y="9208"/>
                </a:lnTo>
                <a:lnTo>
                  <a:pt x="906508" y="11748"/>
                </a:lnTo>
                <a:lnTo>
                  <a:pt x="923007" y="14923"/>
                </a:lnTo>
                <a:lnTo>
                  <a:pt x="939189" y="18098"/>
                </a:lnTo>
                <a:lnTo>
                  <a:pt x="955371" y="21908"/>
                </a:lnTo>
                <a:lnTo>
                  <a:pt x="971236" y="25718"/>
                </a:lnTo>
                <a:lnTo>
                  <a:pt x="987100" y="30480"/>
                </a:lnTo>
                <a:lnTo>
                  <a:pt x="1002965" y="35243"/>
                </a:lnTo>
                <a:lnTo>
                  <a:pt x="1018512" y="40005"/>
                </a:lnTo>
                <a:lnTo>
                  <a:pt x="1034060" y="45720"/>
                </a:lnTo>
                <a:lnTo>
                  <a:pt x="1049290" y="51435"/>
                </a:lnTo>
                <a:lnTo>
                  <a:pt x="1064520" y="57150"/>
                </a:lnTo>
                <a:lnTo>
                  <a:pt x="1079115" y="63818"/>
                </a:lnTo>
                <a:lnTo>
                  <a:pt x="1094028" y="70168"/>
                </a:lnTo>
                <a:lnTo>
                  <a:pt x="1108624" y="76835"/>
                </a:lnTo>
                <a:lnTo>
                  <a:pt x="1123219" y="84455"/>
                </a:lnTo>
                <a:lnTo>
                  <a:pt x="1137497" y="91758"/>
                </a:lnTo>
                <a:lnTo>
                  <a:pt x="1151458" y="99695"/>
                </a:lnTo>
                <a:lnTo>
                  <a:pt x="1165419" y="107633"/>
                </a:lnTo>
                <a:lnTo>
                  <a:pt x="1179063" y="116205"/>
                </a:lnTo>
                <a:lnTo>
                  <a:pt x="1192707" y="124778"/>
                </a:lnTo>
                <a:lnTo>
                  <a:pt x="1206033" y="133668"/>
                </a:lnTo>
                <a:lnTo>
                  <a:pt x="1219042" y="142558"/>
                </a:lnTo>
                <a:lnTo>
                  <a:pt x="1232051" y="152400"/>
                </a:lnTo>
                <a:lnTo>
                  <a:pt x="1244743" y="161925"/>
                </a:lnTo>
                <a:lnTo>
                  <a:pt x="1257434" y="171768"/>
                </a:lnTo>
                <a:lnTo>
                  <a:pt x="1270126" y="182245"/>
                </a:lnTo>
                <a:lnTo>
                  <a:pt x="1282818" y="193358"/>
                </a:lnTo>
                <a:lnTo>
                  <a:pt x="1295192" y="204470"/>
                </a:lnTo>
                <a:lnTo>
                  <a:pt x="1307567" y="215900"/>
                </a:lnTo>
                <a:lnTo>
                  <a:pt x="1323749" y="232093"/>
                </a:lnTo>
                <a:lnTo>
                  <a:pt x="1339296" y="248920"/>
                </a:lnTo>
                <a:lnTo>
                  <a:pt x="1354844" y="266065"/>
                </a:lnTo>
                <a:lnTo>
                  <a:pt x="1369756" y="283528"/>
                </a:lnTo>
                <a:lnTo>
                  <a:pt x="1384035" y="301625"/>
                </a:lnTo>
                <a:lnTo>
                  <a:pt x="1397995" y="320358"/>
                </a:lnTo>
                <a:lnTo>
                  <a:pt x="1411322" y="339090"/>
                </a:lnTo>
                <a:lnTo>
                  <a:pt x="1423696" y="358775"/>
                </a:lnTo>
                <a:lnTo>
                  <a:pt x="1431629" y="371158"/>
                </a:lnTo>
                <a:lnTo>
                  <a:pt x="1439244" y="383858"/>
                </a:lnTo>
                <a:lnTo>
                  <a:pt x="1446859" y="396875"/>
                </a:lnTo>
                <a:lnTo>
                  <a:pt x="1453839" y="410210"/>
                </a:lnTo>
                <a:lnTo>
                  <a:pt x="1463675" y="429260"/>
                </a:lnTo>
                <a:lnTo>
                  <a:pt x="1301855" y="429260"/>
                </a:lnTo>
                <a:lnTo>
                  <a:pt x="1321528" y="420370"/>
                </a:lnTo>
                <a:lnTo>
                  <a:pt x="1340565" y="411480"/>
                </a:lnTo>
                <a:lnTo>
                  <a:pt x="1358651" y="401955"/>
                </a:lnTo>
                <a:lnTo>
                  <a:pt x="1375785" y="392430"/>
                </a:lnTo>
                <a:lnTo>
                  <a:pt x="1364680" y="375603"/>
                </a:lnTo>
                <a:lnTo>
                  <a:pt x="1353257" y="359093"/>
                </a:lnTo>
                <a:lnTo>
                  <a:pt x="1341517" y="343218"/>
                </a:lnTo>
                <a:lnTo>
                  <a:pt x="1329143" y="327343"/>
                </a:lnTo>
                <a:lnTo>
                  <a:pt x="1316451" y="311785"/>
                </a:lnTo>
                <a:lnTo>
                  <a:pt x="1303442" y="296863"/>
                </a:lnTo>
                <a:lnTo>
                  <a:pt x="1290116" y="281940"/>
                </a:lnTo>
                <a:lnTo>
                  <a:pt x="1276155" y="267653"/>
                </a:lnTo>
                <a:lnTo>
                  <a:pt x="1268222" y="260033"/>
                </a:lnTo>
                <a:lnTo>
                  <a:pt x="1260607" y="252730"/>
                </a:lnTo>
                <a:lnTo>
                  <a:pt x="1244425" y="238125"/>
                </a:lnTo>
                <a:lnTo>
                  <a:pt x="1215869" y="246698"/>
                </a:lnTo>
                <a:lnTo>
                  <a:pt x="1200956" y="250825"/>
                </a:lnTo>
                <a:lnTo>
                  <a:pt x="1186361" y="254953"/>
                </a:lnTo>
                <a:lnTo>
                  <a:pt x="1198735" y="274955"/>
                </a:lnTo>
                <a:lnTo>
                  <a:pt x="1210792" y="295275"/>
                </a:lnTo>
                <a:lnTo>
                  <a:pt x="1222215" y="316230"/>
                </a:lnTo>
                <a:lnTo>
                  <a:pt x="1233003" y="337820"/>
                </a:lnTo>
                <a:lnTo>
                  <a:pt x="1243473" y="360045"/>
                </a:lnTo>
                <a:lnTo>
                  <a:pt x="1253310" y="382588"/>
                </a:lnTo>
                <a:lnTo>
                  <a:pt x="1262828" y="405448"/>
                </a:lnTo>
                <a:lnTo>
                  <a:pt x="1271395" y="429260"/>
                </a:lnTo>
                <a:lnTo>
                  <a:pt x="1208888" y="429260"/>
                </a:lnTo>
                <a:lnTo>
                  <a:pt x="1200004" y="407353"/>
                </a:lnTo>
                <a:lnTo>
                  <a:pt x="1190803" y="385763"/>
                </a:lnTo>
                <a:lnTo>
                  <a:pt x="1180967" y="365125"/>
                </a:lnTo>
                <a:lnTo>
                  <a:pt x="1170813" y="344805"/>
                </a:lnTo>
                <a:lnTo>
                  <a:pt x="1160025" y="325120"/>
                </a:lnTo>
                <a:lnTo>
                  <a:pt x="1148603" y="306070"/>
                </a:lnTo>
                <a:lnTo>
                  <a:pt x="1137180" y="287020"/>
                </a:lnTo>
                <a:lnTo>
                  <a:pt x="1125123" y="269240"/>
                </a:lnTo>
                <a:lnTo>
                  <a:pt x="1101009" y="274320"/>
                </a:lnTo>
                <a:lnTo>
                  <a:pt x="1076260" y="278765"/>
                </a:lnTo>
                <a:lnTo>
                  <a:pt x="1051194" y="282893"/>
                </a:lnTo>
                <a:lnTo>
                  <a:pt x="1025493" y="286703"/>
                </a:lnTo>
                <a:lnTo>
                  <a:pt x="1031204" y="303213"/>
                </a:lnTo>
                <a:lnTo>
                  <a:pt x="1036281" y="320040"/>
                </a:lnTo>
                <a:lnTo>
                  <a:pt x="1041040" y="337503"/>
                </a:lnTo>
                <a:lnTo>
                  <a:pt x="1045800" y="355283"/>
                </a:lnTo>
                <a:lnTo>
                  <a:pt x="1050559" y="373063"/>
                </a:lnTo>
                <a:lnTo>
                  <a:pt x="1054684" y="391478"/>
                </a:lnTo>
                <a:lnTo>
                  <a:pt x="1058809" y="410528"/>
                </a:lnTo>
                <a:lnTo>
                  <a:pt x="1062616" y="429260"/>
                </a:lnTo>
                <a:lnTo>
                  <a:pt x="1002965" y="429260"/>
                </a:lnTo>
                <a:lnTo>
                  <a:pt x="999475" y="412750"/>
                </a:lnTo>
                <a:lnTo>
                  <a:pt x="995667" y="396240"/>
                </a:lnTo>
                <a:lnTo>
                  <a:pt x="991542" y="380365"/>
                </a:lnTo>
                <a:lnTo>
                  <a:pt x="987418" y="364490"/>
                </a:lnTo>
                <a:lnTo>
                  <a:pt x="982658" y="346075"/>
                </a:lnTo>
                <a:lnTo>
                  <a:pt x="976947" y="328295"/>
                </a:lnTo>
                <a:lnTo>
                  <a:pt x="971553" y="311150"/>
                </a:lnTo>
                <a:lnTo>
                  <a:pt x="966159" y="294005"/>
                </a:lnTo>
                <a:lnTo>
                  <a:pt x="946169" y="295910"/>
                </a:lnTo>
                <a:lnTo>
                  <a:pt x="926180" y="297815"/>
                </a:lnTo>
                <a:lnTo>
                  <a:pt x="905556" y="299403"/>
                </a:lnTo>
                <a:lnTo>
                  <a:pt x="884932" y="300673"/>
                </a:lnTo>
                <a:lnTo>
                  <a:pt x="864308" y="301625"/>
                </a:lnTo>
                <a:lnTo>
                  <a:pt x="843684" y="302578"/>
                </a:lnTo>
                <a:lnTo>
                  <a:pt x="822742" y="303213"/>
                </a:lnTo>
                <a:lnTo>
                  <a:pt x="801166" y="303848"/>
                </a:lnTo>
                <a:lnTo>
                  <a:pt x="801166" y="519748"/>
                </a:lnTo>
                <a:lnTo>
                  <a:pt x="822108" y="519113"/>
                </a:lnTo>
                <a:lnTo>
                  <a:pt x="843366" y="518478"/>
                </a:lnTo>
                <a:lnTo>
                  <a:pt x="864308" y="517525"/>
                </a:lnTo>
                <a:lnTo>
                  <a:pt x="884614" y="516573"/>
                </a:lnTo>
                <a:lnTo>
                  <a:pt x="884614" y="575310"/>
                </a:lnTo>
                <a:lnTo>
                  <a:pt x="864308" y="576263"/>
                </a:lnTo>
                <a:lnTo>
                  <a:pt x="843366" y="577215"/>
                </a:lnTo>
                <a:lnTo>
                  <a:pt x="822108" y="577850"/>
                </a:lnTo>
                <a:lnTo>
                  <a:pt x="801166" y="578168"/>
                </a:lnTo>
                <a:lnTo>
                  <a:pt x="801166" y="742950"/>
                </a:lnTo>
                <a:lnTo>
                  <a:pt x="884614" y="742950"/>
                </a:lnTo>
                <a:lnTo>
                  <a:pt x="884614" y="801688"/>
                </a:lnTo>
                <a:lnTo>
                  <a:pt x="801166" y="801688"/>
                </a:lnTo>
                <a:lnTo>
                  <a:pt x="801166" y="965835"/>
                </a:lnTo>
                <a:lnTo>
                  <a:pt x="822108" y="966470"/>
                </a:lnTo>
                <a:lnTo>
                  <a:pt x="843366" y="967105"/>
                </a:lnTo>
                <a:lnTo>
                  <a:pt x="864308" y="968058"/>
                </a:lnTo>
                <a:lnTo>
                  <a:pt x="884614" y="969010"/>
                </a:lnTo>
                <a:lnTo>
                  <a:pt x="884614" y="1028065"/>
                </a:lnTo>
                <a:lnTo>
                  <a:pt x="864308" y="1026795"/>
                </a:lnTo>
                <a:lnTo>
                  <a:pt x="843366" y="1025843"/>
                </a:lnTo>
                <a:lnTo>
                  <a:pt x="822108" y="1025208"/>
                </a:lnTo>
                <a:lnTo>
                  <a:pt x="801166" y="1024890"/>
                </a:lnTo>
                <a:lnTo>
                  <a:pt x="801166" y="1240473"/>
                </a:lnTo>
                <a:lnTo>
                  <a:pt x="824963" y="1240790"/>
                </a:lnTo>
                <a:lnTo>
                  <a:pt x="848126" y="1241743"/>
                </a:lnTo>
                <a:lnTo>
                  <a:pt x="832896" y="1300163"/>
                </a:lnTo>
                <a:lnTo>
                  <a:pt x="801166" y="1299528"/>
                </a:lnTo>
                <a:lnTo>
                  <a:pt x="801166" y="1423353"/>
                </a:lnTo>
                <a:lnTo>
                  <a:pt x="771658" y="1538606"/>
                </a:lnTo>
                <a:lnTo>
                  <a:pt x="771023" y="1541781"/>
                </a:lnTo>
                <a:lnTo>
                  <a:pt x="771023" y="1544638"/>
                </a:lnTo>
                <a:lnTo>
                  <a:pt x="753890" y="1544321"/>
                </a:lnTo>
                <a:lnTo>
                  <a:pt x="736756" y="1543686"/>
                </a:lnTo>
                <a:lnTo>
                  <a:pt x="719622" y="1542733"/>
                </a:lnTo>
                <a:lnTo>
                  <a:pt x="702805" y="1541463"/>
                </a:lnTo>
                <a:lnTo>
                  <a:pt x="685989" y="1539558"/>
                </a:lnTo>
                <a:lnTo>
                  <a:pt x="669489" y="1537653"/>
                </a:lnTo>
                <a:lnTo>
                  <a:pt x="652673" y="1535431"/>
                </a:lnTo>
                <a:lnTo>
                  <a:pt x="636491" y="1532573"/>
                </a:lnTo>
                <a:lnTo>
                  <a:pt x="619992" y="1529716"/>
                </a:lnTo>
                <a:lnTo>
                  <a:pt x="603810" y="1526223"/>
                </a:lnTo>
                <a:lnTo>
                  <a:pt x="587628" y="1522096"/>
                </a:lnTo>
                <a:lnTo>
                  <a:pt x="571763" y="1518286"/>
                </a:lnTo>
                <a:lnTo>
                  <a:pt x="555898" y="1513841"/>
                </a:lnTo>
                <a:lnTo>
                  <a:pt x="540351" y="1509078"/>
                </a:lnTo>
                <a:lnTo>
                  <a:pt x="524486" y="1503998"/>
                </a:lnTo>
                <a:lnTo>
                  <a:pt x="509256" y="1498601"/>
                </a:lnTo>
                <a:lnTo>
                  <a:pt x="494343" y="1492886"/>
                </a:lnTo>
                <a:lnTo>
                  <a:pt x="479113" y="1486853"/>
                </a:lnTo>
                <a:lnTo>
                  <a:pt x="464200" y="1480503"/>
                </a:lnTo>
                <a:lnTo>
                  <a:pt x="449288" y="1474153"/>
                </a:lnTo>
                <a:lnTo>
                  <a:pt x="434692" y="1467168"/>
                </a:lnTo>
                <a:lnTo>
                  <a:pt x="420414" y="1459866"/>
                </a:lnTo>
                <a:lnTo>
                  <a:pt x="406136" y="1452246"/>
                </a:lnTo>
                <a:lnTo>
                  <a:pt x="392175" y="1444626"/>
                </a:lnTo>
                <a:lnTo>
                  <a:pt x="378214" y="1436688"/>
                </a:lnTo>
                <a:lnTo>
                  <a:pt x="364570" y="1428116"/>
                </a:lnTo>
                <a:lnTo>
                  <a:pt x="350927" y="1419861"/>
                </a:lnTo>
                <a:lnTo>
                  <a:pt x="337600" y="1410653"/>
                </a:lnTo>
                <a:lnTo>
                  <a:pt x="324591" y="1401763"/>
                </a:lnTo>
                <a:lnTo>
                  <a:pt x="311582" y="1392238"/>
                </a:lnTo>
                <a:lnTo>
                  <a:pt x="298891" y="1382396"/>
                </a:lnTo>
                <a:lnTo>
                  <a:pt x="286199" y="1372553"/>
                </a:lnTo>
                <a:lnTo>
                  <a:pt x="273507" y="1361758"/>
                </a:lnTo>
                <a:lnTo>
                  <a:pt x="260815" y="1351280"/>
                </a:lnTo>
                <a:lnTo>
                  <a:pt x="248441" y="1339850"/>
                </a:lnTo>
                <a:lnTo>
                  <a:pt x="236701" y="1328420"/>
                </a:lnTo>
                <a:lnTo>
                  <a:pt x="220202" y="1311910"/>
                </a:lnTo>
                <a:lnTo>
                  <a:pt x="204337" y="1295400"/>
                </a:lnTo>
                <a:lnTo>
                  <a:pt x="188790" y="1278255"/>
                </a:lnTo>
                <a:lnTo>
                  <a:pt x="173877" y="1260475"/>
                </a:lnTo>
                <a:lnTo>
                  <a:pt x="159599" y="1242378"/>
                </a:lnTo>
                <a:lnTo>
                  <a:pt x="145638" y="1223963"/>
                </a:lnTo>
                <a:lnTo>
                  <a:pt x="132629" y="1204913"/>
                </a:lnTo>
                <a:lnTo>
                  <a:pt x="119937" y="1185863"/>
                </a:lnTo>
                <a:lnTo>
                  <a:pt x="112005" y="1173163"/>
                </a:lnTo>
                <a:lnTo>
                  <a:pt x="104390" y="1160463"/>
                </a:lnTo>
                <a:lnTo>
                  <a:pt x="97409" y="1147445"/>
                </a:lnTo>
                <a:lnTo>
                  <a:pt x="90111" y="1134428"/>
                </a:lnTo>
                <a:lnTo>
                  <a:pt x="79641" y="1114108"/>
                </a:lnTo>
                <a:lnTo>
                  <a:pt x="69805" y="1093153"/>
                </a:lnTo>
                <a:lnTo>
                  <a:pt x="60286" y="1072198"/>
                </a:lnTo>
                <a:lnTo>
                  <a:pt x="51719" y="1050608"/>
                </a:lnTo>
                <a:lnTo>
                  <a:pt x="43469" y="1029018"/>
                </a:lnTo>
                <a:lnTo>
                  <a:pt x="36172" y="1006793"/>
                </a:lnTo>
                <a:lnTo>
                  <a:pt x="29826" y="984568"/>
                </a:lnTo>
                <a:lnTo>
                  <a:pt x="23480" y="961708"/>
                </a:lnTo>
                <a:lnTo>
                  <a:pt x="18086" y="939165"/>
                </a:lnTo>
                <a:lnTo>
                  <a:pt x="13326" y="915988"/>
                </a:lnTo>
                <a:lnTo>
                  <a:pt x="9202" y="892493"/>
                </a:lnTo>
                <a:lnTo>
                  <a:pt x="6029" y="868998"/>
                </a:lnTo>
                <a:lnTo>
                  <a:pt x="3490" y="845185"/>
                </a:lnTo>
                <a:lnTo>
                  <a:pt x="1587" y="820738"/>
                </a:lnTo>
                <a:lnTo>
                  <a:pt x="317" y="796608"/>
                </a:lnTo>
                <a:lnTo>
                  <a:pt x="0" y="772160"/>
                </a:lnTo>
                <a:lnTo>
                  <a:pt x="317" y="747713"/>
                </a:lnTo>
                <a:lnTo>
                  <a:pt x="1587" y="723583"/>
                </a:lnTo>
                <a:lnTo>
                  <a:pt x="3490" y="699453"/>
                </a:lnTo>
                <a:lnTo>
                  <a:pt x="6029" y="675640"/>
                </a:lnTo>
                <a:lnTo>
                  <a:pt x="9202" y="651828"/>
                </a:lnTo>
                <a:lnTo>
                  <a:pt x="13326" y="628650"/>
                </a:lnTo>
                <a:lnTo>
                  <a:pt x="18086" y="605473"/>
                </a:lnTo>
                <a:lnTo>
                  <a:pt x="23480" y="582295"/>
                </a:lnTo>
                <a:lnTo>
                  <a:pt x="29826" y="559753"/>
                </a:lnTo>
                <a:lnTo>
                  <a:pt x="36172" y="537528"/>
                </a:lnTo>
                <a:lnTo>
                  <a:pt x="43469" y="515620"/>
                </a:lnTo>
                <a:lnTo>
                  <a:pt x="51719" y="493713"/>
                </a:lnTo>
                <a:lnTo>
                  <a:pt x="60286" y="472440"/>
                </a:lnTo>
                <a:lnTo>
                  <a:pt x="69805" y="451168"/>
                </a:lnTo>
                <a:lnTo>
                  <a:pt x="79641" y="430530"/>
                </a:lnTo>
                <a:lnTo>
                  <a:pt x="90111" y="410210"/>
                </a:lnTo>
                <a:lnTo>
                  <a:pt x="97409" y="396875"/>
                </a:lnTo>
                <a:lnTo>
                  <a:pt x="104390" y="383858"/>
                </a:lnTo>
                <a:lnTo>
                  <a:pt x="112005" y="371158"/>
                </a:lnTo>
                <a:lnTo>
                  <a:pt x="119937" y="358775"/>
                </a:lnTo>
                <a:lnTo>
                  <a:pt x="132629" y="339090"/>
                </a:lnTo>
                <a:lnTo>
                  <a:pt x="145638" y="320040"/>
                </a:lnTo>
                <a:lnTo>
                  <a:pt x="159599" y="301625"/>
                </a:lnTo>
                <a:lnTo>
                  <a:pt x="173877" y="283528"/>
                </a:lnTo>
                <a:lnTo>
                  <a:pt x="188790" y="266065"/>
                </a:lnTo>
                <a:lnTo>
                  <a:pt x="204337" y="248920"/>
                </a:lnTo>
                <a:lnTo>
                  <a:pt x="220202" y="232093"/>
                </a:lnTo>
                <a:lnTo>
                  <a:pt x="236701" y="215900"/>
                </a:lnTo>
                <a:lnTo>
                  <a:pt x="248441" y="204470"/>
                </a:lnTo>
                <a:lnTo>
                  <a:pt x="260815" y="193358"/>
                </a:lnTo>
                <a:lnTo>
                  <a:pt x="273507" y="182245"/>
                </a:lnTo>
                <a:lnTo>
                  <a:pt x="286199" y="171768"/>
                </a:lnTo>
                <a:lnTo>
                  <a:pt x="298891" y="161925"/>
                </a:lnTo>
                <a:lnTo>
                  <a:pt x="311582" y="152400"/>
                </a:lnTo>
                <a:lnTo>
                  <a:pt x="324591" y="142558"/>
                </a:lnTo>
                <a:lnTo>
                  <a:pt x="337600" y="133668"/>
                </a:lnTo>
                <a:lnTo>
                  <a:pt x="350927" y="124460"/>
                </a:lnTo>
                <a:lnTo>
                  <a:pt x="364570" y="116205"/>
                </a:lnTo>
                <a:lnTo>
                  <a:pt x="378531" y="107633"/>
                </a:lnTo>
                <a:lnTo>
                  <a:pt x="392492" y="99695"/>
                </a:lnTo>
                <a:lnTo>
                  <a:pt x="406136" y="91758"/>
                </a:lnTo>
                <a:lnTo>
                  <a:pt x="420731" y="84455"/>
                </a:lnTo>
                <a:lnTo>
                  <a:pt x="435009" y="76835"/>
                </a:lnTo>
                <a:lnTo>
                  <a:pt x="449922" y="70168"/>
                </a:lnTo>
                <a:lnTo>
                  <a:pt x="464518" y="63818"/>
                </a:lnTo>
                <a:lnTo>
                  <a:pt x="479748" y="57150"/>
                </a:lnTo>
                <a:lnTo>
                  <a:pt x="494661" y="51118"/>
                </a:lnTo>
                <a:lnTo>
                  <a:pt x="509573" y="45720"/>
                </a:lnTo>
                <a:lnTo>
                  <a:pt x="525121" y="40005"/>
                </a:lnTo>
                <a:lnTo>
                  <a:pt x="540668" y="35243"/>
                </a:lnTo>
                <a:lnTo>
                  <a:pt x="556533" y="30480"/>
                </a:lnTo>
                <a:lnTo>
                  <a:pt x="572398" y="25718"/>
                </a:lnTo>
                <a:lnTo>
                  <a:pt x="588262" y="21908"/>
                </a:lnTo>
                <a:lnTo>
                  <a:pt x="604444" y="18098"/>
                </a:lnTo>
                <a:lnTo>
                  <a:pt x="620626" y="14605"/>
                </a:lnTo>
                <a:lnTo>
                  <a:pt x="637125" y="11748"/>
                </a:lnTo>
                <a:lnTo>
                  <a:pt x="653625" y="9208"/>
                </a:lnTo>
                <a:lnTo>
                  <a:pt x="670124" y="6350"/>
                </a:lnTo>
                <a:lnTo>
                  <a:pt x="686941" y="4445"/>
                </a:lnTo>
                <a:lnTo>
                  <a:pt x="703757" y="2858"/>
                </a:lnTo>
                <a:lnTo>
                  <a:pt x="720574" y="1588"/>
                </a:lnTo>
                <a:lnTo>
                  <a:pt x="737708" y="635"/>
                </a:lnTo>
                <a:lnTo>
                  <a:pt x="754841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3" name="KSO_Shape"/>
          <p:cNvSpPr/>
          <p:nvPr/>
        </p:nvSpPr>
        <p:spPr bwMode="auto">
          <a:xfrm>
            <a:off x="1200773" y="4149873"/>
            <a:ext cx="539750" cy="387350"/>
          </a:xfrm>
          <a:custGeom>
            <a:avLst/>
            <a:gdLst>
              <a:gd name="T0" fmla="*/ 1846857 w 5832"/>
              <a:gd name="T1" fmla="*/ 173247 h 4173"/>
              <a:gd name="T2" fmla="*/ 1897814 w 5832"/>
              <a:gd name="T3" fmla="*/ 235354 h 4173"/>
              <a:gd name="T4" fmla="*/ 1901080 w 5832"/>
              <a:gd name="T5" fmla="*/ 1273201 h 4173"/>
              <a:gd name="T6" fmla="*/ 1856330 w 5832"/>
              <a:gd name="T7" fmla="*/ 1339558 h 4173"/>
              <a:gd name="T8" fmla="*/ 120859 w 5832"/>
              <a:gd name="T9" fmla="*/ 1364074 h 4173"/>
              <a:gd name="T10" fmla="*/ 48344 w 5832"/>
              <a:gd name="T11" fmla="*/ 1339558 h 4173"/>
              <a:gd name="T12" fmla="*/ 3593 w 5832"/>
              <a:gd name="T13" fmla="*/ 1273201 h 4173"/>
              <a:gd name="T14" fmla="*/ 7186 w 5832"/>
              <a:gd name="T15" fmla="*/ 235354 h 4173"/>
              <a:gd name="T16" fmla="*/ 58143 w 5832"/>
              <a:gd name="T17" fmla="*/ 173247 h 4173"/>
              <a:gd name="T18" fmla="*/ 556278 w 5832"/>
              <a:gd name="T19" fmla="*/ 0 h 4173"/>
              <a:gd name="T20" fmla="*/ 1221656 w 5832"/>
              <a:gd name="T21" fmla="*/ 582502 h 4173"/>
              <a:gd name="T22" fmla="*/ 1118436 w 5832"/>
              <a:gd name="T23" fmla="*/ 667491 h 4173"/>
              <a:gd name="T24" fmla="*/ 1078912 w 5832"/>
              <a:gd name="T25" fmla="*/ 810665 h 4173"/>
              <a:gd name="T26" fmla="*/ 1139342 w 5832"/>
              <a:gd name="T27" fmla="*/ 955800 h 4173"/>
              <a:gd name="T28" fmla="*/ 1254321 w 5832"/>
              <a:gd name="T29" fmla="*/ 1025425 h 4173"/>
              <a:gd name="T30" fmla="*/ 1403925 w 5832"/>
              <a:gd name="T31" fmla="*/ 1014638 h 4173"/>
              <a:gd name="T32" fmla="*/ 1507145 w 5832"/>
              <a:gd name="T33" fmla="*/ 929322 h 4173"/>
              <a:gd name="T34" fmla="*/ 1546996 w 5832"/>
              <a:gd name="T35" fmla="*/ 786475 h 4173"/>
              <a:gd name="T36" fmla="*/ 1486240 w 5832"/>
              <a:gd name="T37" fmla="*/ 640687 h 4173"/>
              <a:gd name="T38" fmla="*/ 1371260 w 5832"/>
              <a:gd name="T39" fmla="*/ 571061 h 4173"/>
              <a:gd name="T40" fmla="*/ 601355 w 5832"/>
              <a:gd name="T41" fmla="*/ 411870 h 4173"/>
              <a:gd name="T42" fmla="*/ 1217737 w 5832"/>
              <a:gd name="T43" fmla="*/ 337668 h 4173"/>
              <a:gd name="T44" fmla="*/ 1069113 w 5832"/>
              <a:gd name="T45" fmla="*/ 395853 h 4173"/>
              <a:gd name="T46" fmla="*/ 957073 w 5832"/>
              <a:gd name="T47" fmla="*/ 490648 h 4173"/>
              <a:gd name="T48" fmla="*/ 875085 w 5832"/>
              <a:gd name="T49" fmla="*/ 625977 h 4173"/>
              <a:gd name="T50" fmla="*/ 842747 w 5832"/>
              <a:gd name="T51" fmla="*/ 786149 h 4173"/>
              <a:gd name="T52" fmla="*/ 863652 w 5832"/>
              <a:gd name="T53" fmla="*/ 938475 h 4173"/>
              <a:gd name="T54" fmla="*/ 936168 w 5832"/>
              <a:gd name="T55" fmla="*/ 1080341 h 4173"/>
              <a:gd name="T56" fmla="*/ 1040694 w 5832"/>
              <a:gd name="T57" fmla="*/ 1182328 h 4173"/>
              <a:gd name="T58" fmla="*/ 1184092 w 5832"/>
              <a:gd name="T59" fmla="*/ 1250973 h 4173"/>
              <a:gd name="T60" fmla="*/ 1336962 w 5832"/>
              <a:gd name="T61" fmla="*/ 1268625 h 4173"/>
              <a:gd name="T62" fmla="*/ 1495712 w 5832"/>
              <a:gd name="T63" fmla="*/ 1232014 h 4173"/>
              <a:gd name="T64" fmla="*/ 1628984 w 5832"/>
              <a:gd name="T65" fmla="*/ 1146698 h 4173"/>
              <a:gd name="T66" fmla="*/ 1720772 w 5832"/>
              <a:gd name="T67" fmla="*/ 1032944 h 4173"/>
              <a:gd name="T68" fmla="*/ 1775648 w 5832"/>
              <a:gd name="T69" fmla="*/ 881598 h 4173"/>
              <a:gd name="T70" fmla="*/ 1777608 w 5832"/>
              <a:gd name="T71" fmla="*/ 726656 h 4173"/>
              <a:gd name="T72" fmla="*/ 1726325 w 5832"/>
              <a:gd name="T73" fmla="*/ 574003 h 4173"/>
              <a:gd name="T74" fmla="*/ 1637477 w 5832"/>
              <a:gd name="T75" fmla="*/ 457960 h 4173"/>
              <a:gd name="T76" fmla="*/ 1506165 w 5832"/>
              <a:gd name="T77" fmla="*/ 369375 h 4173"/>
              <a:gd name="T78" fmla="*/ 1349048 w 5832"/>
              <a:gd name="T79" fmla="*/ 329169 h 4173"/>
              <a:gd name="T80" fmla="*/ 1436590 w 5832"/>
              <a:gd name="T81" fmla="*/ 505358 h 4173"/>
              <a:gd name="T82" fmla="*/ 1233089 w 5832"/>
              <a:gd name="T83" fmla="*/ 490321 h 4173"/>
              <a:gd name="T84" fmla="*/ 1067153 w 5832"/>
              <a:gd name="T85" fmla="*/ 595904 h 4173"/>
              <a:gd name="T86" fmla="*/ 994637 w 5832"/>
              <a:gd name="T87" fmla="*/ 798570 h 4173"/>
              <a:gd name="T88" fmla="*/ 1058007 w 5832"/>
              <a:gd name="T89" fmla="*/ 989142 h 4173"/>
              <a:gd name="T90" fmla="*/ 1218390 w 5832"/>
              <a:gd name="T91" fmla="*/ 1102569 h 4173"/>
              <a:gd name="T92" fmla="*/ 1422217 w 5832"/>
              <a:gd name="T93" fmla="*/ 1097666 h 4173"/>
              <a:gd name="T94" fmla="*/ 1576394 w 5832"/>
              <a:gd name="T95" fmla="*/ 976393 h 4173"/>
              <a:gd name="T96" fmla="*/ 1630291 w 5832"/>
              <a:gd name="T97" fmla="*/ 782226 h 4173"/>
              <a:gd name="T98" fmla="*/ 1548302 w 5832"/>
              <a:gd name="T99" fmla="*/ 584463 h 4173"/>
              <a:gd name="T100" fmla="*/ 1359828 w 5832"/>
              <a:gd name="T101" fmla="*/ 647224 h 4173"/>
              <a:gd name="T102" fmla="*/ 1258241 w 5832"/>
              <a:gd name="T103" fmla="*/ 649512 h 4173"/>
              <a:gd name="T104" fmla="*/ 1181479 w 5832"/>
              <a:gd name="T105" fmla="*/ 709985 h 4173"/>
              <a:gd name="T106" fmla="*/ 1154367 w 5832"/>
              <a:gd name="T107" fmla="*/ 806415 h 4173"/>
              <a:gd name="T108" fmla="*/ 1195525 w 5832"/>
              <a:gd name="T109" fmla="*/ 904806 h 4173"/>
              <a:gd name="T110" fmla="*/ 1280779 w 5832"/>
              <a:gd name="T111" fmla="*/ 953838 h 4173"/>
              <a:gd name="T112" fmla="*/ 1381386 w 5832"/>
              <a:gd name="T113" fmla="*/ 941417 h 4173"/>
              <a:gd name="T114" fmla="*/ 1451942 w 5832"/>
              <a:gd name="T115" fmla="*/ 874080 h 4173"/>
              <a:gd name="T116" fmla="*/ 1469581 w 5832"/>
              <a:gd name="T117" fmla="*/ 774381 h 4173"/>
              <a:gd name="T118" fmla="*/ 1424830 w 5832"/>
              <a:gd name="T119" fmla="*/ 686450 h 4173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5832" h="4173">
                <a:moveTo>
                  <a:pt x="370" y="477"/>
                </a:moveTo>
                <a:lnTo>
                  <a:pt x="5462" y="477"/>
                </a:lnTo>
                <a:lnTo>
                  <a:pt x="5481" y="477"/>
                </a:lnTo>
                <a:lnTo>
                  <a:pt x="5500" y="478"/>
                </a:lnTo>
                <a:lnTo>
                  <a:pt x="5518" y="480"/>
                </a:lnTo>
                <a:lnTo>
                  <a:pt x="5537" y="484"/>
                </a:lnTo>
                <a:lnTo>
                  <a:pt x="5554" y="488"/>
                </a:lnTo>
                <a:lnTo>
                  <a:pt x="5571" y="494"/>
                </a:lnTo>
                <a:lnTo>
                  <a:pt x="5589" y="499"/>
                </a:lnTo>
                <a:lnTo>
                  <a:pt x="5606" y="506"/>
                </a:lnTo>
                <a:lnTo>
                  <a:pt x="5622" y="513"/>
                </a:lnTo>
                <a:lnTo>
                  <a:pt x="5638" y="521"/>
                </a:lnTo>
                <a:lnTo>
                  <a:pt x="5654" y="530"/>
                </a:lnTo>
                <a:lnTo>
                  <a:pt x="5668" y="539"/>
                </a:lnTo>
                <a:lnTo>
                  <a:pt x="5683" y="550"/>
                </a:lnTo>
                <a:lnTo>
                  <a:pt x="5697" y="562"/>
                </a:lnTo>
                <a:lnTo>
                  <a:pt x="5710" y="573"/>
                </a:lnTo>
                <a:lnTo>
                  <a:pt x="5723" y="585"/>
                </a:lnTo>
                <a:lnTo>
                  <a:pt x="5735" y="598"/>
                </a:lnTo>
                <a:lnTo>
                  <a:pt x="5747" y="612"/>
                </a:lnTo>
                <a:lnTo>
                  <a:pt x="5758" y="625"/>
                </a:lnTo>
                <a:lnTo>
                  <a:pt x="5768" y="640"/>
                </a:lnTo>
                <a:lnTo>
                  <a:pt x="5778" y="655"/>
                </a:lnTo>
                <a:lnTo>
                  <a:pt x="5787" y="670"/>
                </a:lnTo>
                <a:lnTo>
                  <a:pt x="5795" y="686"/>
                </a:lnTo>
                <a:lnTo>
                  <a:pt x="5803" y="702"/>
                </a:lnTo>
                <a:lnTo>
                  <a:pt x="5810" y="720"/>
                </a:lnTo>
                <a:lnTo>
                  <a:pt x="5815" y="737"/>
                </a:lnTo>
                <a:lnTo>
                  <a:pt x="5820" y="754"/>
                </a:lnTo>
                <a:lnTo>
                  <a:pt x="5824" y="772"/>
                </a:lnTo>
                <a:lnTo>
                  <a:pt x="5828" y="790"/>
                </a:lnTo>
                <a:lnTo>
                  <a:pt x="5830" y="808"/>
                </a:lnTo>
                <a:lnTo>
                  <a:pt x="5831" y="827"/>
                </a:lnTo>
                <a:lnTo>
                  <a:pt x="5832" y="846"/>
                </a:lnTo>
                <a:lnTo>
                  <a:pt x="5832" y="3803"/>
                </a:lnTo>
                <a:lnTo>
                  <a:pt x="5831" y="3822"/>
                </a:lnTo>
                <a:lnTo>
                  <a:pt x="5830" y="3841"/>
                </a:lnTo>
                <a:lnTo>
                  <a:pt x="5828" y="3858"/>
                </a:lnTo>
                <a:lnTo>
                  <a:pt x="5824" y="3877"/>
                </a:lnTo>
                <a:lnTo>
                  <a:pt x="5820" y="3895"/>
                </a:lnTo>
                <a:lnTo>
                  <a:pt x="5815" y="3912"/>
                </a:lnTo>
                <a:lnTo>
                  <a:pt x="5810" y="3930"/>
                </a:lnTo>
                <a:lnTo>
                  <a:pt x="5803" y="3947"/>
                </a:lnTo>
                <a:lnTo>
                  <a:pt x="5795" y="3962"/>
                </a:lnTo>
                <a:lnTo>
                  <a:pt x="5787" y="3979"/>
                </a:lnTo>
                <a:lnTo>
                  <a:pt x="5778" y="3994"/>
                </a:lnTo>
                <a:lnTo>
                  <a:pt x="5768" y="4009"/>
                </a:lnTo>
                <a:lnTo>
                  <a:pt x="5758" y="4023"/>
                </a:lnTo>
                <a:lnTo>
                  <a:pt x="5747" y="4038"/>
                </a:lnTo>
                <a:lnTo>
                  <a:pt x="5735" y="4051"/>
                </a:lnTo>
                <a:lnTo>
                  <a:pt x="5723" y="4064"/>
                </a:lnTo>
                <a:lnTo>
                  <a:pt x="5710" y="4076"/>
                </a:lnTo>
                <a:lnTo>
                  <a:pt x="5697" y="4088"/>
                </a:lnTo>
                <a:lnTo>
                  <a:pt x="5683" y="4098"/>
                </a:lnTo>
                <a:lnTo>
                  <a:pt x="5668" y="4109"/>
                </a:lnTo>
                <a:lnTo>
                  <a:pt x="5654" y="4118"/>
                </a:lnTo>
                <a:lnTo>
                  <a:pt x="5638" y="4127"/>
                </a:lnTo>
                <a:lnTo>
                  <a:pt x="5622" y="4136"/>
                </a:lnTo>
                <a:lnTo>
                  <a:pt x="5606" y="4143"/>
                </a:lnTo>
                <a:lnTo>
                  <a:pt x="5589" y="4149"/>
                </a:lnTo>
                <a:lnTo>
                  <a:pt x="5571" y="4156"/>
                </a:lnTo>
                <a:lnTo>
                  <a:pt x="5554" y="4160"/>
                </a:lnTo>
                <a:lnTo>
                  <a:pt x="5537" y="4165"/>
                </a:lnTo>
                <a:lnTo>
                  <a:pt x="5518" y="4168"/>
                </a:lnTo>
                <a:lnTo>
                  <a:pt x="5500" y="4171"/>
                </a:lnTo>
                <a:lnTo>
                  <a:pt x="5481" y="4172"/>
                </a:lnTo>
                <a:lnTo>
                  <a:pt x="5462" y="4173"/>
                </a:lnTo>
                <a:lnTo>
                  <a:pt x="370" y="4173"/>
                </a:lnTo>
                <a:lnTo>
                  <a:pt x="351" y="4172"/>
                </a:lnTo>
                <a:lnTo>
                  <a:pt x="332" y="4171"/>
                </a:lnTo>
                <a:lnTo>
                  <a:pt x="313" y="4168"/>
                </a:lnTo>
                <a:lnTo>
                  <a:pt x="295" y="4165"/>
                </a:lnTo>
                <a:lnTo>
                  <a:pt x="277" y="4160"/>
                </a:lnTo>
                <a:lnTo>
                  <a:pt x="259" y="4156"/>
                </a:lnTo>
                <a:lnTo>
                  <a:pt x="243" y="4149"/>
                </a:lnTo>
                <a:lnTo>
                  <a:pt x="226" y="4143"/>
                </a:lnTo>
                <a:lnTo>
                  <a:pt x="209" y="4136"/>
                </a:lnTo>
                <a:lnTo>
                  <a:pt x="194" y="4127"/>
                </a:lnTo>
                <a:lnTo>
                  <a:pt x="178" y="4118"/>
                </a:lnTo>
                <a:lnTo>
                  <a:pt x="162" y="4109"/>
                </a:lnTo>
                <a:lnTo>
                  <a:pt x="148" y="4098"/>
                </a:lnTo>
                <a:lnTo>
                  <a:pt x="134" y="4088"/>
                </a:lnTo>
                <a:lnTo>
                  <a:pt x="121" y="4076"/>
                </a:lnTo>
                <a:lnTo>
                  <a:pt x="108" y="4064"/>
                </a:lnTo>
                <a:lnTo>
                  <a:pt x="95" y="4051"/>
                </a:lnTo>
                <a:lnTo>
                  <a:pt x="84" y="4038"/>
                </a:lnTo>
                <a:lnTo>
                  <a:pt x="73" y="4023"/>
                </a:lnTo>
                <a:lnTo>
                  <a:pt x="63" y="4009"/>
                </a:lnTo>
                <a:lnTo>
                  <a:pt x="53" y="3994"/>
                </a:lnTo>
                <a:lnTo>
                  <a:pt x="44" y="3979"/>
                </a:lnTo>
                <a:lnTo>
                  <a:pt x="36" y="3962"/>
                </a:lnTo>
                <a:lnTo>
                  <a:pt x="29" y="3947"/>
                </a:lnTo>
                <a:lnTo>
                  <a:pt x="22" y="3930"/>
                </a:lnTo>
                <a:lnTo>
                  <a:pt x="16" y="3912"/>
                </a:lnTo>
                <a:lnTo>
                  <a:pt x="11" y="3895"/>
                </a:lnTo>
                <a:lnTo>
                  <a:pt x="7" y="3877"/>
                </a:lnTo>
                <a:lnTo>
                  <a:pt x="4" y="3858"/>
                </a:lnTo>
                <a:lnTo>
                  <a:pt x="2" y="3841"/>
                </a:lnTo>
                <a:lnTo>
                  <a:pt x="0" y="3822"/>
                </a:lnTo>
                <a:lnTo>
                  <a:pt x="0" y="3803"/>
                </a:lnTo>
                <a:lnTo>
                  <a:pt x="0" y="846"/>
                </a:lnTo>
                <a:lnTo>
                  <a:pt x="0" y="827"/>
                </a:lnTo>
                <a:lnTo>
                  <a:pt x="2" y="808"/>
                </a:lnTo>
                <a:lnTo>
                  <a:pt x="4" y="790"/>
                </a:lnTo>
                <a:lnTo>
                  <a:pt x="7" y="772"/>
                </a:lnTo>
                <a:lnTo>
                  <a:pt x="11" y="754"/>
                </a:lnTo>
                <a:lnTo>
                  <a:pt x="16" y="737"/>
                </a:lnTo>
                <a:lnTo>
                  <a:pt x="22" y="720"/>
                </a:lnTo>
                <a:lnTo>
                  <a:pt x="29" y="702"/>
                </a:lnTo>
                <a:lnTo>
                  <a:pt x="36" y="686"/>
                </a:lnTo>
                <a:lnTo>
                  <a:pt x="44" y="670"/>
                </a:lnTo>
                <a:lnTo>
                  <a:pt x="53" y="655"/>
                </a:lnTo>
                <a:lnTo>
                  <a:pt x="63" y="640"/>
                </a:lnTo>
                <a:lnTo>
                  <a:pt x="73" y="625"/>
                </a:lnTo>
                <a:lnTo>
                  <a:pt x="84" y="612"/>
                </a:lnTo>
                <a:lnTo>
                  <a:pt x="95" y="598"/>
                </a:lnTo>
                <a:lnTo>
                  <a:pt x="108" y="585"/>
                </a:lnTo>
                <a:lnTo>
                  <a:pt x="121" y="573"/>
                </a:lnTo>
                <a:lnTo>
                  <a:pt x="134" y="562"/>
                </a:lnTo>
                <a:lnTo>
                  <a:pt x="148" y="550"/>
                </a:lnTo>
                <a:lnTo>
                  <a:pt x="162" y="539"/>
                </a:lnTo>
                <a:lnTo>
                  <a:pt x="178" y="530"/>
                </a:lnTo>
                <a:lnTo>
                  <a:pt x="194" y="521"/>
                </a:lnTo>
                <a:lnTo>
                  <a:pt x="209" y="513"/>
                </a:lnTo>
                <a:lnTo>
                  <a:pt x="226" y="506"/>
                </a:lnTo>
                <a:lnTo>
                  <a:pt x="243" y="499"/>
                </a:lnTo>
                <a:lnTo>
                  <a:pt x="259" y="494"/>
                </a:lnTo>
                <a:lnTo>
                  <a:pt x="277" y="488"/>
                </a:lnTo>
                <a:lnTo>
                  <a:pt x="295" y="484"/>
                </a:lnTo>
                <a:lnTo>
                  <a:pt x="313" y="480"/>
                </a:lnTo>
                <a:lnTo>
                  <a:pt x="332" y="478"/>
                </a:lnTo>
                <a:lnTo>
                  <a:pt x="351" y="477"/>
                </a:lnTo>
                <a:lnTo>
                  <a:pt x="370" y="477"/>
                </a:lnTo>
                <a:close/>
                <a:moveTo>
                  <a:pt x="542" y="0"/>
                </a:moveTo>
                <a:lnTo>
                  <a:pt x="1703" y="0"/>
                </a:lnTo>
                <a:lnTo>
                  <a:pt x="1703" y="350"/>
                </a:lnTo>
                <a:lnTo>
                  <a:pt x="542" y="350"/>
                </a:lnTo>
                <a:lnTo>
                  <a:pt x="542" y="0"/>
                </a:lnTo>
                <a:close/>
                <a:moveTo>
                  <a:pt x="4019" y="1725"/>
                </a:moveTo>
                <a:lnTo>
                  <a:pt x="4019" y="1725"/>
                </a:lnTo>
                <a:lnTo>
                  <a:pt x="3983" y="1726"/>
                </a:lnTo>
                <a:lnTo>
                  <a:pt x="3946" y="1729"/>
                </a:lnTo>
                <a:lnTo>
                  <a:pt x="3910" y="1734"/>
                </a:lnTo>
                <a:lnTo>
                  <a:pt x="3874" y="1740"/>
                </a:lnTo>
                <a:lnTo>
                  <a:pt x="3840" y="1747"/>
                </a:lnTo>
                <a:lnTo>
                  <a:pt x="3806" y="1758"/>
                </a:lnTo>
                <a:lnTo>
                  <a:pt x="3773" y="1769"/>
                </a:lnTo>
                <a:lnTo>
                  <a:pt x="3740" y="1782"/>
                </a:lnTo>
                <a:lnTo>
                  <a:pt x="3708" y="1797"/>
                </a:lnTo>
                <a:lnTo>
                  <a:pt x="3677" y="1812"/>
                </a:lnTo>
                <a:lnTo>
                  <a:pt x="3647" y="1829"/>
                </a:lnTo>
                <a:lnTo>
                  <a:pt x="3618" y="1848"/>
                </a:lnTo>
                <a:lnTo>
                  <a:pt x="3590" y="1868"/>
                </a:lnTo>
                <a:lnTo>
                  <a:pt x="3563" y="1889"/>
                </a:lnTo>
                <a:lnTo>
                  <a:pt x="3537" y="1911"/>
                </a:lnTo>
                <a:lnTo>
                  <a:pt x="3512" y="1936"/>
                </a:lnTo>
                <a:lnTo>
                  <a:pt x="3488" y="1960"/>
                </a:lnTo>
                <a:lnTo>
                  <a:pt x="3465" y="1987"/>
                </a:lnTo>
                <a:lnTo>
                  <a:pt x="3444" y="2014"/>
                </a:lnTo>
                <a:lnTo>
                  <a:pt x="3424" y="2042"/>
                </a:lnTo>
                <a:lnTo>
                  <a:pt x="3405" y="2071"/>
                </a:lnTo>
                <a:lnTo>
                  <a:pt x="3388" y="2101"/>
                </a:lnTo>
                <a:lnTo>
                  <a:pt x="3372" y="2132"/>
                </a:lnTo>
                <a:lnTo>
                  <a:pt x="3358" y="2164"/>
                </a:lnTo>
                <a:lnTo>
                  <a:pt x="3345" y="2197"/>
                </a:lnTo>
                <a:lnTo>
                  <a:pt x="3334" y="2230"/>
                </a:lnTo>
                <a:lnTo>
                  <a:pt x="3324" y="2264"/>
                </a:lnTo>
                <a:lnTo>
                  <a:pt x="3316" y="2298"/>
                </a:lnTo>
                <a:lnTo>
                  <a:pt x="3309" y="2334"/>
                </a:lnTo>
                <a:lnTo>
                  <a:pt x="3305" y="2369"/>
                </a:lnTo>
                <a:lnTo>
                  <a:pt x="3303" y="2406"/>
                </a:lnTo>
                <a:lnTo>
                  <a:pt x="3302" y="2443"/>
                </a:lnTo>
                <a:lnTo>
                  <a:pt x="3303" y="2480"/>
                </a:lnTo>
                <a:lnTo>
                  <a:pt x="3305" y="2517"/>
                </a:lnTo>
                <a:lnTo>
                  <a:pt x="3309" y="2552"/>
                </a:lnTo>
                <a:lnTo>
                  <a:pt x="3316" y="2587"/>
                </a:lnTo>
                <a:lnTo>
                  <a:pt x="3324" y="2622"/>
                </a:lnTo>
                <a:lnTo>
                  <a:pt x="3334" y="2656"/>
                </a:lnTo>
                <a:lnTo>
                  <a:pt x="3345" y="2689"/>
                </a:lnTo>
                <a:lnTo>
                  <a:pt x="3358" y="2722"/>
                </a:lnTo>
                <a:lnTo>
                  <a:pt x="3372" y="2754"/>
                </a:lnTo>
                <a:lnTo>
                  <a:pt x="3388" y="2784"/>
                </a:lnTo>
                <a:lnTo>
                  <a:pt x="3405" y="2814"/>
                </a:lnTo>
                <a:lnTo>
                  <a:pt x="3424" y="2843"/>
                </a:lnTo>
                <a:lnTo>
                  <a:pt x="3444" y="2872"/>
                </a:lnTo>
                <a:lnTo>
                  <a:pt x="3465" y="2899"/>
                </a:lnTo>
                <a:lnTo>
                  <a:pt x="3488" y="2924"/>
                </a:lnTo>
                <a:lnTo>
                  <a:pt x="3512" y="2950"/>
                </a:lnTo>
                <a:lnTo>
                  <a:pt x="3537" y="2973"/>
                </a:lnTo>
                <a:lnTo>
                  <a:pt x="3563" y="2997"/>
                </a:lnTo>
                <a:lnTo>
                  <a:pt x="3590" y="3018"/>
                </a:lnTo>
                <a:lnTo>
                  <a:pt x="3618" y="3038"/>
                </a:lnTo>
                <a:lnTo>
                  <a:pt x="3647" y="3056"/>
                </a:lnTo>
                <a:lnTo>
                  <a:pt x="3677" y="3074"/>
                </a:lnTo>
                <a:lnTo>
                  <a:pt x="3708" y="3089"/>
                </a:lnTo>
                <a:lnTo>
                  <a:pt x="3740" y="3104"/>
                </a:lnTo>
                <a:lnTo>
                  <a:pt x="3773" y="3117"/>
                </a:lnTo>
                <a:lnTo>
                  <a:pt x="3806" y="3128"/>
                </a:lnTo>
                <a:lnTo>
                  <a:pt x="3840" y="3137"/>
                </a:lnTo>
                <a:lnTo>
                  <a:pt x="3874" y="3145"/>
                </a:lnTo>
                <a:lnTo>
                  <a:pt x="3910" y="3152"/>
                </a:lnTo>
                <a:lnTo>
                  <a:pt x="3946" y="3156"/>
                </a:lnTo>
                <a:lnTo>
                  <a:pt x="3983" y="3160"/>
                </a:lnTo>
                <a:lnTo>
                  <a:pt x="4019" y="3161"/>
                </a:lnTo>
                <a:lnTo>
                  <a:pt x="4056" y="3160"/>
                </a:lnTo>
                <a:lnTo>
                  <a:pt x="4092" y="3156"/>
                </a:lnTo>
                <a:lnTo>
                  <a:pt x="4129" y="3152"/>
                </a:lnTo>
                <a:lnTo>
                  <a:pt x="4163" y="3145"/>
                </a:lnTo>
                <a:lnTo>
                  <a:pt x="4198" y="3137"/>
                </a:lnTo>
                <a:lnTo>
                  <a:pt x="4232" y="3128"/>
                </a:lnTo>
                <a:lnTo>
                  <a:pt x="4266" y="3117"/>
                </a:lnTo>
                <a:lnTo>
                  <a:pt x="4298" y="3104"/>
                </a:lnTo>
                <a:lnTo>
                  <a:pt x="4329" y="3089"/>
                </a:lnTo>
                <a:lnTo>
                  <a:pt x="4361" y="3074"/>
                </a:lnTo>
                <a:lnTo>
                  <a:pt x="4391" y="3056"/>
                </a:lnTo>
                <a:lnTo>
                  <a:pt x="4420" y="3038"/>
                </a:lnTo>
                <a:lnTo>
                  <a:pt x="4447" y="3018"/>
                </a:lnTo>
                <a:lnTo>
                  <a:pt x="4475" y="2997"/>
                </a:lnTo>
                <a:lnTo>
                  <a:pt x="4501" y="2973"/>
                </a:lnTo>
                <a:lnTo>
                  <a:pt x="4527" y="2950"/>
                </a:lnTo>
                <a:lnTo>
                  <a:pt x="4550" y="2924"/>
                </a:lnTo>
                <a:lnTo>
                  <a:pt x="4572" y="2899"/>
                </a:lnTo>
                <a:lnTo>
                  <a:pt x="4595" y="2872"/>
                </a:lnTo>
                <a:lnTo>
                  <a:pt x="4614" y="2843"/>
                </a:lnTo>
                <a:lnTo>
                  <a:pt x="4633" y="2814"/>
                </a:lnTo>
                <a:lnTo>
                  <a:pt x="4650" y="2784"/>
                </a:lnTo>
                <a:lnTo>
                  <a:pt x="4666" y="2754"/>
                </a:lnTo>
                <a:lnTo>
                  <a:pt x="4680" y="2722"/>
                </a:lnTo>
                <a:lnTo>
                  <a:pt x="4693" y="2689"/>
                </a:lnTo>
                <a:lnTo>
                  <a:pt x="4705" y="2656"/>
                </a:lnTo>
                <a:lnTo>
                  <a:pt x="4714" y="2622"/>
                </a:lnTo>
                <a:lnTo>
                  <a:pt x="4722" y="2587"/>
                </a:lnTo>
                <a:lnTo>
                  <a:pt x="4728" y="2552"/>
                </a:lnTo>
                <a:lnTo>
                  <a:pt x="4733" y="2517"/>
                </a:lnTo>
                <a:lnTo>
                  <a:pt x="4736" y="2480"/>
                </a:lnTo>
                <a:lnTo>
                  <a:pt x="4736" y="2443"/>
                </a:lnTo>
                <a:lnTo>
                  <a:pt x="4736" y="2406"/>
                </a:lnTo>
                <a:lnTo>
                  <a:pt x="4733" y="2369"/>
                </a:lnTo>
                <a:lnTo>
                  <a:pt x="4728" y="2334"/>
                </a:lnTo>
                <a:lnTo>
                  <a:pt x="4722" y="2298"/>
                </a:lnTo>
                <a:lnTo>
                  <a:pt x="4714" y="2264"/>
                </a:lnTo>
                <a:lnTo>
                  <a:pt x="4705" y="2230"/>
                </a:lnTo>
                <a:lnTo>
                  <a:pt x="4693" y="2197"/>
                </a:lnTo>
                <a:lnTo>
                  <a:pt x="4680" y="2164"/>
                </a:lnTo>
                <a:lnTo>
                  <a:pt x="4666" y="2132"/>
                </a:lnTo>
                <a:lnTo>
                  <a:pt x="4650" y="2101"/>
                </a:lnTo>
                <a:lnTo>
                  <a:pt x="4633" y="2071"/>
                </a:lnTo>
                <a:lnTo>
                  <a:pt x="4614" y="2042"/>
                </a:lnTo>
                <a:lnTo>
                  <a:pt x="4595" y="2014"/>
                </a:lnTo>
                <a:lnTo>
                  <a:pt x="4572" y="1987"/>
                </a:lnTo>
                <a:lnTo>
                  <a:pt x="4550" y="1960"/>
                </a:lnTo>
                <a:lnTo>
                  <a:pt x="4527" y="1936"/>
                </a:lnTo>
                <a:lnTo>
                  <a:pt x="4501" y="1911"/>
                </a:lnTo>
                <a:lnTo>
                  <a:pt x="4475" y="1889"/>
                </a:lnTo>
                <a:lnTo>
                  <a:pt x="4447" y="1868"/>
                </a:lnTo>
                <a:lnTo>
                  <a:pt x="4420" y="1848"/>
                </a:lnTo>
                <a:lnTo>
                  <a:pt x="4391" y="1829"/>
                </a:lnTo>
                <a:lnTo>
                  <a:pt x="4361" y="1812"/>
                </a:lnTo>
                <a:lnTo>
                  <a:pt x="4329" y="1797"/>
                </a:lnTo>
                <a:lnTo>
                  <a:pt x="4298" y="1782"/>
                </a:lnTo>
                <a:lnTo>
                  <a:pt x="4266" y="1769"/>
                </a:lnTo>
                <a:lnTo>
                  <a:pt x="4232" y="1758"/>
                </a:lnTo>
                <a:lnTo>
                  <a:pt x="4198" y="1747"/>
                </a:lnTo>
                <a:lnTo>
                  <a:pt x="4163" y="1740"/>
                </a:lnTo>
                <a:lnTo>
                  <a:pt x="4129" y="1734"/>
                </a:lnTo>
                <a:lnTo>
                  <a:pt x="4092" y="1729"/>
                </a:lnTo>
                <a:lnTo>
                  <a:pt x="4056" y="1726"/>
                </a:lnTo>
                <a:lnTo>
                  <a:pt x="4019" y="1725"/>
                </a:lnTo>
                <a:close/>
                <a:moveTo>
                  <a:pt x="1375" y="838"/>
                </a:moveTo>
                <a:lnTo>
                  <a:pt x="1375" y="3754"/>
                </a:lnTo>
                <a:lnTo>
                  <a:pt x="1591" y="3754"/>
                </a:lnTo>
                <a:lnTo>
                  <a:pt x="1591" y="838"/>
                </a:lnTo>
                <a:lnTo>
                  <a:pt x="1375" y="838"/>
                </a:lnTo>
                <a:close/>
                <a:moveTo>
                  <a:pt x="1841" y="690"/>
                </a:moveTo>
                <a:lnTo>
                  <a:pt x="1841" y="1260"/>
                </a:lnTo>
                <a:lnTo>
                  <a:pt x="2899" y="1260"/>
                </a:lnTo>
                <a:lnTo>
                  <a:pt x="2899" y="690"/>
                </a:lnTo>
                <a:lnTo>
                  <a:pt x="1841" y="690"/>
                </a:lnTo>
                <a:close/>
                <a:moveTo>
                  <a:pt x="4019" y="1003"/>
                </a:moveTo>
                <a:lnTo>
                  <a:pt x="4019" y="1003"/>
                </a:lnTo>
                <a:lnTo>
                  <a:pt x="3982" y="1004"/>
                </a:lnTo>
                <a:lnTo>
                  <a:pt x="3945" y="1005"/>
                </a:lnTo>
                <a:lnTo>
                  <a:pt x="3908" y="1007"/>
                </a:lnTo>
                <a:lnTo>
                  <a:pt x="3872" y="1011"/>
                </a:lnTo>
                <a:lnTo>
                  <a:pt x="3835" y="1015"/>
                </a:lnTo>
                <a:lnTo>
                  <a:pt x="3800" y="1020"/>
                </a:lnTo>
                <a:lnTo>
                  <a:pt x="3764" y="1026"/>
                </a:lnTo>
                <a:lnTo>
                  <a:pt x="3728" y="1033"/>
                </a:lnTo>
                <a:lnTo>
                  <a:pt x="3694" y="1040"/>
                </a:lnTo>
                <a:lnTo>
                  <a:pt x="3659" y="1049"/>
                </a:lnTo>
                <a:lnTo>
                  <a:pt x="3625" y="1058"/>
                </a:lnTo>
                <a:lnTo>
                  <a:pt x="3591" y="1068"/>
                </a:lnTo>
                <a:lnTo>
                  <a:pt x="3558" y="1079"/>
                </a:lnTo>
                <a:lnTo>
                  <a:pt x="3524" y="1091"/>
                </a:lnTo>
                <a:lnTo>
                  <a:pt x="3491" y="1103"/>
                </a:lnTo>
                <a:lnTo>
                  <a:pt x="3459" y="1117"/>
                </a:lnTo>
                <a:lnTo>
                  <a:pt x="3426" y="1130"/>
                </a:lnTo>
                <a:lnTo>
                  <a:pt x="3395" y="1146"/>
                </a:lnTo>
                <a:lnTo>
                  <a:pt x="3364" y="1161"/>
                </a:lnTo>
                <a:lnTo>
                  <a:pt x="3333" y="1177"/>
                </a:lnTo>
                <a:lnTo>
                  <a:pt x="3303" y="1194"/>
                </a:lnTo>
                <a:lnTo>
                  <a:pt x="3273" y="1211"/>
                </a:lnTo>
                <a:lnTo>
                  <a:pt x="3244" y="1230"/>
                </a:lnTo>
                <a:lnTo>
                  <a:pt x="3215" y="1249"/>
                </a:lnTo>
                <a:lnTo>
                  <a:pt x="3186" y="1269"/>
                </a:lnTo>
                <a:lnTo>
                  <a:pt x="3158" y="1289"/>
                </a:lnTo>
                <a:lnTo>
                  <a:pt x="3130" y="1311"/>
                </a:lnTo>
                <a:lnTo>
                  <a:pt x="3103" y="1332"/>
                </a:lnTo>
                <a:lnTo>
                  <a:pt x="3077" y="1354"/>
                </a:lnTo>
                <a:lnTo>
                  <a:pt x="3051" y="1377"/>
                </a:lnTo>
                <a:lnTo>
                  <a:pt x="3026" y="1401"/>
                </a:lnTo>
                <a:lnTo>
                  <a:pt x="3001" y="1425"/>
                </a:lnTo>
                <a:lnTo>
                  <a:pt x="2977" y="1450"/>
                </a:lnTo>
                <a:lnTo>
                  <a:pt x="2954" y="1474"/>
                </a:lnTo>
                <a:lnTo>
                  <a:pt x="2930" y="1501"/>
                </a:lnTo>
                <a:lnTo>
                  <a:pt x="2908" y="1527"/>
                </a:lnTo>
                <a:lnTo>
                  <a:pt x="2887" y="1554"/>
                </a:lnTo>
                <a:lnTo>
                  <a:pt x="2866" y="1581"/>
                </a:lnTo>
                <a:lnTo>
                  <a:pt x="2844" y="1609"/>
                </a:lnTo>
                <a:lnTo>
                  <a:pt x="2826" y="1638"/>
                </a:lnTo>
                <a:lnTo>
                  <a:pt x="2807" y="1667"/>
                </a:lnTo>
                <a:lnTo>
                  <a:pt x="2788" y="1696"/>
                </a:lnTo>
                <a:lnTo>
                  <a:pt x="2770" y="1726"/>
                </a:lnTo>
                <a:lnTo>
                  <a:pt x="2753" y="1756"/>
                </a:lnTo>
                <a:lnTo>
                  <a:pt x="2737" y="1788"/>
                </a:lnTo>
                <a:lnTo>
                  <a:pt x="2722" y="1819"/>
                </a:lnTo>
                <a:lnTo>
                  <a:pt x="2706" y="1850"/>
                </a:lnTo>
                <a:lnTo>
                  <a:pt x="2693" y="1882"/>
                </a:lnTo>
                <a:lnTo>
                  <a:pt x="2679" y="1915"/>
                </a:lnTo>
                <a:lnTo>
                  <a:pt x="2667" y="1948"/>
                </a:lnTo>
                <a:lnTo>
                  <a:pt x="2655" y="1982"/>
                </a:lnTo>
                <a:lnTo>
                  <a:pt x="2644" y="2015"/>
                </a:lnTo>
                <a:lnTo>
                  <a:pt x="2634" y="2048"/>
                </a:lnTo>
                <a:lnTo>
                  <a:pt x="2625" y="2083"/>
                </a:lnTo>
                <a:lnTo>
                  <a:pt x="2616" y="2118"/>
                </a:lnTo>
                <a:lnTo>
                  <a:pt x="2609" y="2153"/>
                </a:lnTo>
                <a:lnTo>
                  <a:pt x="2601" y="2188"/>
                </a:lnTo>
                <a:lnTo>
                  <a:pt x="2596" y="2223"/>
                </a:lnTo>
                <a:lnTo>
                  <a:pt x="2591" y="2259"/>
                </a:lnTo>
                <a:lnTo>
                  <a:pt x="2587" y="2296"/>
                </a:lnTo>
                <a:lnTo>
                  <a:pt x="2584" y="2332"/>
                </a:lnTo>
                <a:lnTo>
                  <a:pt x="2581" y="2368"/>
                </a:lnTo>
                <a:lnTo>
                  <a:pt x="2580" y="2405"/>
                </a:lnTo>
                <a:lnTo>
                  <a:pt x="2579" y="2443"/>
                </a:lnTo>
                <a:lnTo>
                  <a:pt x="2580" y="2480"/>
                </a:lnTo>
                <a:lnTo>
                  <a:pt x="2581" y="2517"/>
                </a:lnTo>
                <a:lnTo>
                  <a:pt x="2584" y="2553"/>
                </a:lnTo>
                <a:lnTo>
                  <a:pt x="2587" y="2590"/>
                </a:lnTo>
                <a:lnTo>
                  <a:pt x="2591" y="2626"/>
                </a:lnTo>
                <a:lnTo>
                  <a:pt x="2596" y="2661"/>
                </a:lnTo>
                <a:lnTo>
                  <a:pt x="2601" y="2697"/>
                </a:lnTo>
                <a:lnTo>
                  <a:pt x="2609" y="2733"/>
                </a:lnTo>
                <a:lnTo>
                  <a:pt x="2616" y="2767"/>
                </a:lnTo>
                <a:lnTo>
                  <a:pt x="2625" y="2803"/>
                </a:lnTo>
                <a:lnTo>
                  <a:pt x="2634" y="2836"/>
                </a:lnTo>
                <a:lnTo>
                  <a:pt x="2644" y="2871"/>
                </a:lnTo>
                <a:lnTo>
                  <a:pt x="2655" y="2904"/>
                </a:lnTo>
                <a:lnTo>
                  <a:pt x="2667" y="2938"/>
                </a:lnTo>
                <a:lnTo>
                  <a:pt x="2679" y="2970"/>
                </a:lnTo>
                <a:lnTo>
                  <a:pt x="2693" y="3004"/>
                </a:lnTo>
                <a:lnTo>
                  <a:pt x="2706" y="3035"/>
                </a:lnTo>
                <a:lnTo>
                  <a:pt x="2722" y="3067"/>
                </a:lnTo>
                <a:lnTo>
                  <a:pt x="2737" y="3098"/>
                </a:lnTo>
                <a:lnTo>
                  <a:pt x="2753" y="3128"/>
                </a:lnTo>
                <a:lnTo>
                  <a:pt x="2770" y="3160"/>
                </a:lnTo>
                <a:lnTo>
                  <a:pt x="2788" y="3189"/>
                </a:lnTo>
                <a:lnTo>
                  <a:pt x="2807" y="3219"/>
                </a:lnTo>
                <a:lnTo>
                  <a:pt x="2826" y="3248"/>
                </a:lnTo>
                <a:lnTo>
                  <a:pt x="2844" y="3276"/>
                </a:lnTo>
                <a:lnTo>
                  <a:pt x="2866" y="3305"/>
                </a:lnTo>
                <a:lnTo>
                  <a:pt x="2887" y="3331"/>
                </a:lnTo>
                <a:lnTo>
                  <a:pt x="2908" y="3358"/>
                </a:lnTo>
                <a:lnTo>
                  <a:pt x="2930" y="3385"/>
                </a:lnTo>
                <a:lnTo>
                  <a:pt x="2954" y="3410"/>
                </a:lnTo>
                <a:lnTo>
                  <a:pt x="2977" y="3436"/>
                </a:lnTo>
                <a:lnTo>
                  <a:pt x="3001" y="3461"/>
                </a:lnTo>
                <a:lnTo>
                  <a:pt x="3026" y="3485"/>
                </a:lnTo>
                <a:lnTo>
                  <a:pt x="3051" y="3508"/>
                </a:lnTo>
                <a:lnTo>
                  <a:pt x="3077" y="3531"/>
                </a:lnTo>
                <a:lnTo>
                  <a:pt x="3103" y="3553"/>
                </a:lnTo>
                <a:lnTo>
                  <a:pt x="3130" y="3575"/>
                </a:lnTo>
                <a:lnTo>
                  <a:pt x="3158" y="3597"/>
                </a:lnTo>
                <a:lnTo>
                  <a:pt x="3186" y="3617"/>
                </a:lnTo>
                <a:lnTo>
                  <a:pt x="3215" y="3637"/>
                </a:lnTo>
                <a:lnTo>
                  <a:pt x="3244" y="3656"/>
                </a:lnTo>
                <a:lnTo>
                  <a:pt x="3273" y="3673"/>
                </a:lnTo>
                <a:lnTo>
                  <a:pt x="3303" y="3691"/>
                </a:lnTo>
                <a:lnTo>
                  <a:pt x="3333" y="3708"/>
                </a:lnTo>
                <a:lnTo>
                  <a:pt x="3364" y="3725"/>
                </a:lnTo>
                <a:lnTo>
                  <a:pt x="3395" y="3740"/>
                </a:lnTo>
                <a:lnTo>
                  <a:pt x="3426" y="3755"/>
                </a:lnTo>
                <a:lnTo>
                  <a:pt x="3459" y="3769"/>
                </a:lnTo>
                <a:lnTo>
                  <a:pt x="3491" y="3783"/>
                </a:lnTo>
                <a:lnTo>
                  <a:pt x="3524" y="3795"/>
                </a:lnTo>
                <a:lnTo>
                  <a:pt x="3558" y="3806"/>
                </a:lnTo>
                <a:lnTo>
                  <a:pt x="3591" y="3817"/>
                </a:lnTo>
                <a:lnTo>
                  <a:pt x="3625" y="3827"/>
                </a:lnTo>
                <a:lnTo>
                  <a:pt x="3659" y="3837"/>
                </a:lnTo>
                <a:lnTo>
                  <a:pt x="3694" y="3845"/>
                </a:lnTo>
                <a:lnTo>
                  <a:pt x="3728" y="3853"/>
                </a:lnTo>
                <a:lnTo>
                  <a:pt x="3764" y="3860"/>
                </a:lnTo>
                <a:lnTo>
                  <a:pt x="3800" y="3865"/>
                </a:lnTo>
                <a:lnTo>
                  <a:pt x="3835" y="3871"/>
                </a:lnTo>
                <a:lnTo>
                  <a:pt x="3872" y="3875"/>
                </a:lnTo>
                <a:lnTo>
                  <a:pt x="3908" y="3879"/>
                </a:lnTo>
                <a:lnTo>
                  <a:pt x="3945" y="3881"/>
                </a:lnTo>
                <a:lnTo>
                  <a:pt x="3982" y="3882"/>
                </a:lnTo>
                <a:lnTo>
                  <a:pt x="4019" y="3882"/>
                </a:lnTo>
                <a:lnTo>
                  <a:pt x="4056" y="3882"/>
                </a:lnTo>
                <a:lnTo>
                  <a:pt x="4093" y="3881"/>
                </a:lnTo>
                <a:lnTo>
                  <a:pt x="4130" y="3879"/>
                </a:lnTo>
                <a:lnTo>
                  <a:pt x="4167" y="3875"/>
                </a:lnTo>
                <a:lnTo>
                  <a:pt x="4202" y="3871"/>
                </a:lnTo>
                <a:lnTo>
                  <a:pt x="4238" y="3865"/>
                </a:lnTo>
                <a:lnTo>
                  <a:pt x="4274" y="3860"/>
                </a:lnTo>
                <a:lnTo>
                  <a:pt x="4309" y="3853"/>
                </a:lnTo>
                <a:lnTo>
                  <a:pt x="4344" y="3845"/>
                </a:lnTo>
                <a:lnTo>
                  <a:pt x="4378" y="3837"/>
                </a:lnTo>
                <a:lnTo>
                  <a:pt x="4413" y="3827"/>
                </a:lnTo>
                <a:lnTo>
                  <a:pt x="4447" y="3817"/>
                </a:lnTo>
                <a:lnTo>
                  <a:pt x="4481" y="3806"/>
                </a:lnTo>
                <a:lnTo>
                  <a:pt x="4514" y="3795"/>
                </a:lnTo>
                <a:lnTo>
                  <a:pt x="4547" y="3783"/>
                </a:lnTo>
                <a:lnTo>
                  <a:pt x="4579" y="3769"/>
                </a:lnTo>
                <a:lnTo>
                  <a:pt x="4611" y="3755"/>
                </a:lnTo>
                <a:lnTo>
                  <a:pt x="4644" y="3740"/>
                </a:lnTo>
                <a:lnTo>
                  <a:pt x="4675" y="3725"/>
                </a:lnTo>
                <a:lnTo>
                  <a:pt x="4705" y="3708"/>
                </a:lnTo>
                <a:lnTo>
                  <a:pt x="4736" y="3691"/>
                </a:lnTo>
                <a:lnTo>
                  <a:pt x="4765" y="3673"/>
                </a:lnTo>
                <a:lnTo>
                  <a:pt x="4795" y="3656"/>
                </a:lnTo>
                <a:lnTo>
                  <a:pt x="4824" y="3637"/>
                </a:lnTo>
                <a:lnTo>
                  <a:pt x="4852" y="3617"/>
                </a:lnTo>
                <a:lnTo>
                  <a:pt x="4880" y="3597"/>
                </a:lnTo>
                <a:lnTo>
                  <a:pt x="4908" y="3575"/>
                </a:lnTo>
                <a:lnTo>
                  <a:pt x="4935" y="3553"/>
                </a:lnTo>
                <a:lnTo>
                  <a:pt x="4961" y="3531"/>
                </a:lnTo>
                <a:lnTo>
                  <a:pt x="4987" y="3508"/>
                </a:lnTo>
                <a:lnTo>
                  <a:pt x="5013" y="3485"/>
                </a:lnTo>
                <a:lnTo>
                  <a:pt x="5037" y="3461"/>
                </a:lnTo>
                <a:lnTo>
                  <a:pt x="5061" y="3436"/>
                </a:lnTo>
                <a:lnTo>
                  <a:pt x="5085" y="3410"/>
                </a:lnTo>
                <a:lnTo>
                  <a:pt x="5107" y="3385"/>
                </a:lnTo>
                <a:lnTo>
                  <a:pt x="5130" y="3358"/>
                </a:lnTo>
                <a:lnTo>
                  <a:pt x="5152" y="3331"/>
                </a:lnTo>
                <a:lnTo>
                  <a:pt x="5173" y="3305"/>
                </a:lnTo>
                <a:lnTo>
                  <a:pt x="5193" y="3276"/>
                </a:lnTo>
                <a:lnTo>
                  <a:pt x="5213" y="3248"/>
                </a:lnTo>
                <a:lnTo>
                  <a:pt x="5232" y="3219"/>
                </a:lnTo>
                <a:lnTo>
                  <a:pt x="5250" y="3189"/>
                </a:lnTo>
                <a:lnTo>
                  <a:pt x="5268" y="3160"/>
                </a:lnTo>
                <a:lnTo>
                  <a:pt x="5285" y="3128"/>
                </a:lnTo>
                <a:lnTo>
                  <a:pt x="5301" y="3098"/>
                </a:lnTo>
                <a:lnTo>
                  <a:pt x="5317" y="3067"/>
                </a:lnTo>
                <a:lnTo>
                  <a:pt x="5331" y="3035"/>
                </a:lnTo>
                <a:lnTo>
                  <a:pt x="5346" y="3004"/>
                </a:lnTo>
                <a:lnTo>
                  <a:pt x="5359" y="2970"/>
                </a:lnTo>
                <a:lnTo>
                  <a:pt x="5372" y="2938"/>
                </a:lnTo>
                <a:lnTo>
                  <a:pt x="5383" y="2904"/>
                </a:lnTo>
                <a:lnTo>
                  <a:pt x="5394" y="2871"/>
                </a:lnTo>
                <a:lnTo>
                  <a:pt x="5404" y="2836"/>
                </a:lnTo>
                <a:lnTo>
                  <a:pt x="5414" y="2803"/>
                </a:lnTo>
                <a:lnTo>
                  <a:pt x="5422" y="2767"/>
                </a:lnTo>
                <a:lnTo>
                  <a:pt x="5430" y="2733"/>
                </a:lnTo>
                <a:lnTo>
                  <a:pt x="5436" y="2697"/>
                </a:lnTo>
                <a:lnTo>
                  <a:pt x="5442" y="2661"/>
                </a:lnTo>
                <a:lnTo>
                  <a:pt x="5447" y="2626"/>
                </a:lnTo>
                <a:lnTo>
                  <a:pt x="5452" y="2590"/>
                </a:lnTo>
                <a:lnTo>
                  <a:pt x="5454" y="2553"/>
                </a:lnTo>
                <a:lnTo>
                  <a:pt x="5457" y="2517"/>
                </a:lnTo>
                <a:lnTo>
                  <a:pt x="5459" y="2480"/>
                </a:lnTo>
                <a:lnTo>
                  <a:pt x="5459" y="2443"/>
                </a:lnTo>
                <a:lnTo>
                  <a:pt x="5459" y="2405"/>
                </a:lnTo>
                <a:lnTo>
                  <a:pt x="5457" y="2368"/>
                </a:lnTo>
                <a:lnTo>
                  <a:pt x="5454" y="2332"/>
                </a:lnTo>
                <a:lnTo>
                  <a:pt x="5452" y="2296"/>
                </a:lnTo>
                <a:lnTo>
                  <a:pt x="5447" y="2259"/>
                </a:lnTo>
                <a:lnTo>
                  <a:pt x="5442" y="2223"/>
                </a:lnTo>
                <a:lnTo>
                  <a:pt x="5436" y="2188"/>
                </a:lnTo>
                <a:lnTo>
                  <a:pt x="5430" y="2153"/>
                </a:lnTo>
                <a:lnTo>
                  <a:pt x="5422" y="2118"/>
                </a:lnTo>
                <a:lnTo>
                  <a:pt x="5414" y="2083"/>
                </a:lnTo>
                <a:lnTo>
                  <a:pt x="5404" y="2048"/>
                </a:lnTo>
                <a:lnTo>
                  <a:pt x="5394" y="2015"/>
                </a:lnTo>
                <a:lnTo>
                  <a:pt x="5383" y="1982"/>
                </a:lnTo>
                <a:lnTo>
                  <a:pt x="5372" y="1948"/>
                </a:lnTo>
                <a:lnTo>
                  <a:pt x="5359" y="1915"/>
                </a:lnTo>
                <a:lnTo>
                  <a:pt x="5346" y="1882"/>
                </a:lnTo>
                <a:lnTo>
                  <a:pt x="5331" y="1850"/>
                </a:lnTo>
                <a:lnTo>
                  <a:pt x="5317" y="1819"/>
                </a:lnTo>
                <a:lnTo>
                  <a:pt x="5301" y="1788"/>
                </a:lnTo>
                <a:lnTo>
                  <a:pt x="5285" y="1756"/>
                </a:lnTo>
                <a:lnTo>
                  <a:pt x="5268" y="1726"/>
                </a:lnTo>
                <a:lnTo>
                  <a:pt x="5250" y="1696"/>
                </a:lnTo>
                <a:lnTo>
                  <a:pt x="5232" y="1667"/>
                </a:lnTo>
                <a:lnTo>
                  <a:pt x="5213" y="1638"/>
                </a:lnTo>
                <a:lnTo>
                  <a:pt x="5193" y="1609"/>
                </a:lnTo>
                <a:lnTo>
                  <a:pt x="5173" y="1581"/>
                </a:lnTo>
                <a:lnTo>
                  <a:pt x="5152" y="1554"/>
                </a:lnTo>
                <a:lnTo>
                  <a:pt x="5130" y="1527"/>
                </a:lnTo>
                <a:lnTo>
                  <a:pt x="5107" y="1501"/>
                </a:lnTo>
                <a:lnTo>
                  <a:pt x="5085" y="1474"/>
                </a:lnTo>
                <a:lnTo>
                  <a:pt x="5061" y="1450"/>
                </a:lnTo>
                <a:lnTo>
                  <a:pt x="5037" y="1425"/>
                </a:lnTo>
                <a:lnTo>
                  <a:pt x="5013" y="1401"/>
                </a:lnTo>
                <a:lnTo>
                  <a:pt x="4987" y="1377"/>
                </a:lnTo>
                <a:lnTo>
                  <a:pt x="4961" y="1354"/>
                </a:lnTo>
                <a:lnTo>
                  <a:pt x="4935" y="1332"/>
                </a:lnTo>
                <a:lnTo>
                  <a:pt x="4908" y="1311"/>
                </a:lnTo>
                <a:lnTo>
                  <a:pt x="4880" y="1289"/>
                </a:lnTo>
                <a:lnTo>
                  <a:pt x="4852" y="1269"/>
                </a:lnTo>
                <a:lnTo>
                  <a:pt x="4824" y="1249"/>
                </a:lnTo>
                <a:lnTo>
                  <a:pt x="4795" y="1230"/>
                </a:lnTo>
                <a:lnTo>
                  <a:pt x="4765" y="1211"/>
                </a:lnTo>
                <a:lnTo>
                  <a:pt x="4736" y="1194"/>
                </a:lnTo>
                <a:lnTo>
                  <a:pt x="4705" y="1177"/>
                </a:lnTo>
                <a:lnTo>
                  <a:pt x="4675" y="1161"/>
                </a:lnTo>
                <a:lnTo>
                  <a:pt x="4644" y="1146"/>
                </a:lnTo>
                <a:lnTo>
                  <a:pt x="4611" y="1130"/>
                </a:lnTo>
                <a:lnTo>
                  <a:pt x="4579" y="1117"/>
                </a:lnTo>
                <a:lnTo>
                  <a:pt x="4547" y="1103"/>
                </a:lnTo>
                <a:lnTo>
                  <a:pt x="4514" y="1091"/>
                </a:lnTo>
                <a:lnTo>
                  <a:pt x="4481" y="1079"/>
                </a:lnTo>
                <a:lnTo>
                  <a:pt x="4447" y="1068"/>
                </a:lnTo>
                <a:lnTo>
                  <a:pt x="4413" y="1058"/>
                </a:lnTo>
                <a:lnTo>
                  <a:pt x="4378" y="1049"/>
                </a:lnTo>
                <a:lnTo>
                  <a:pt x="4344" y="1040"/>
                </a:lnTo>
                <a:lnTo>
                  <a:pt x="4309" y="1033"/>
                </a:lnTo>
                <a:lnTo>
                  <a:pt x="4274" y="1026"/>
                </a:lnTo>
                <a:lnTo>
                  <a:pt x="4238" y="1020"/>
                </a:lnTo>
                <a:lnTo>
                  <a:pt x="4202" y="1015"/>
                </a:lnTo>
                <a:lnTo>
                  <a:pt x="4167" y="1011"/>
                </a:lnTo>
                <a:lnTo>
                  <a:pt x="4130" y="1007"/>
                </a:lnTo>
                <a:lnTo>
                  <a:pt x="4093" y="1005"/>
                </a:lnTo>
                <a:lnTo>
                  <a:pt x="4056" y="1004"/>
                </a:lnTo>
                <a:lnTo>
                  <a:pt x="4019" y="1003"/>
                </a:lnTo>
                <a:close/>
                <a:moveTo>
                  <a:pt x="4708" y="1754"/>
                </a:moveTo>
                <a:lnTo>
                  <a:pt x="4708" y="1754"/>
                </a:lnTo>
                <a:lnTo>
                  <a:pt x="4674" y="1722"/>
                </a:lnTo>
                <a:lnTo>
                  <a:pt x="4639" y="1692"/>
                </a:lnTo>
                <a:lnTo>
                  <a:pt x="4602" y="1663"/>
                </a:lnTo>
                <a:lnTo>
                  <a:pt x="4563" y="1635"/>
                </a:lnTo>
                <a:lnTo>
                  <a:pt x="4524" y="1610"/>
                </a:lnTo>
                <a:lnTo>
                  <a:pt x="4483" y="1587"/>
                </a:lnTo>
                <a:lnTo>
                  <a:pt x="4442" y="1565"/>
                </a:lnTo>
                <a:lnTo>
                  <a:pt x="4398" y="1546"/>
                </a:lnTo>
                <a:lnTo>
                  <a:pt x="4354" y="1528"/>
                </a:lnTo>
                <a:lnTo>
                  <a:pt x="4309" y="1512"/>
                </a:lnTo>
                <a:lnTo>
                  <a:pt x="4262" y="1500"/>
                </a:lnTo>
                <a:lnTo>
                  <a:pt x="4216" y="1489"/>
                </a:lnTo>
                <a:lnTo>
                  <a:pt x="4168" y="1480"/>
                </a:lnTo>
                <a:lnTo>
                  <a:pt x="4119" y="1474"/>
                </a:lnTo>
                <a:lnTo>
                  <a:pt x="4070" y="1470"/>
                </a:lnTo>
                <a:lnTo>
                  <a:pt x="4019" y="1469"/>
                </a:lnTo>
                <a:lnTo>
                  <a:pt x="3969" y="1470"/>
                </a:lnTo>
                <a:lnTo>
                  <a:pt x="3919" y="1474"/>
                </a:lnTo>
                <a:lnTo>
                  <a:pt x="3871" y="1480"/>
                </a:lnTo>
                <a:lnTo>
                  <a:pt x="3823" y="1489"/>
                </a:lnTo>
                <a:lnTo>
                  <a:pt x="3775" y="1500"/>
                </a:lnTo>
                <a:lnTo>
                  <a:pt x="3730" y="1512"/>
                </a:lnTo>
                <a:lnTo>
                  <a:pt x="3684" y="1528"/>
                </a:lnTo>
                <a:lnTo>
                  <a:pt x="3640" y="1546"/>
                </a:lnTo>
                <a:lnTo>
                  <a:pt x="3597" y="1565"/>
                </a:lnTo>
                <a:lnTo>
                  <a:pt x="3555" y="1587"/>
                </a:lnTo>
                <a:lnTo>
                  <a:pt x="3514" y="1610"/>
                </a:lnTo>
                <a:lnTo>
                  <a:pt x="3474" y="1635"/>
                </a:lnTo>
                <a:lnTo>
                  <a:pt x="3436" y="1663"/>
                </a:lnTo>
                <a:lnTo>
                  <a:pt x="3400" y="1692"/>
                </a:lnTo>
                <a:lnTo>
                  <a:pt x="3364" y="1722"/>
                </a:lnTo>
                <a:lnTo>
                  <a:pt x="3330" y="1754"/>
                </a:lnTo>
                <a:lnTo>
                  <a:pt x="3298" y="1788"/>
                </a:lnTo>
                <a:lnTo>
                  <a:pt x="3267" y="1823"/>
                </a:lnTo>
                <a:lnTo>
                  <a:pt x="3239" y="1860"/>
                </a:lnTo>
                <a:lnTo>
                  <a:pt x="3211" y="1898"/>
                </a:lnTo>
                <a:lnTo>
                  <a:pt x="3186" y="1938"/>
                </a:lnTo>
                <a:lnTo>
                  <a:pt x="3162" y="1978"/>
                </a:lnTo>
                <a:lnTo>
                  <a:pt x="3141" y="2021"/>
                </a:lnTo>
                <a:lnTo>
                  <a:pt x="3122" y="2064"/>
                </a:lnTo>
                <a:lnTo>
                  <a:pt x="3104" y="2107"/>
                </a:lnTo>
                <a:lnTo>
                  <a:pt x="3089" y="2153"/>
                </a:lnTo>
                <a:lnTo>
                  <a:pt x="3075" y="2199"/>
                </a:lnTo>
                <a:lnTo>
                  <a:pt x="3065" y="2247"/>
                </a:lnTo>
                <a:lnTo>
                  <a:pt x="3056" y="2295"/>
                </a:lnTo>
                <a:lnTo>
                  <a:pt x="3050" y="2344"/>
                </a:lnTo>
                <a:lnTo>
                  <a:pt x="3046" y="2393"/>
                </a:lnTo>
                <a:lnTo>
                  <a:pt x="3045" y="2443"/>
                </a:lnTo>
                <a:lnTo>
                  <a:pt x="3046" y="2493"/>
                </a:lnTo>
                <a:lnTo>
                  <a:pt x="3050" y="2542"/>
                </a:lnTo>
                <a:lnTo>
                  <a:pt x="3056" y="2591"/>
                </a:lnTo>
                <a:lnTo>
                  <a:pt x="3065" y="2639"/>
                </a:lnTo>
                <a:lnTo>
                  <a:pt x="3075" y="2686"/>
                </a:lnTo>
                <a:lnTo>
                  <a:pt x="3089" y="2733"/>
                </a:lnTo>
                <a:lnTo>
                  <a:pt x="3104" y="2777"/>
                </a:lnTo>
                <a:lnTo>
                  <a:pt x="3122" y="2822"/>
                </a:lnTo>
                <a:lnTo>
                  <a:pt x="3141" y="2865"/>
                </a:lnTo>
                <a:lnTo>
                  <a:pt x="3162" y="2907"/>
                </a:lnTo>
                <a:lnTo>
                  <a:pt x="3186" y="2948"/>
                </a:lnTo>
                <a:lnTo>
                  <a:pt x="3211" y="2987"/>
                </a:lnTo>
                <a:lnTo>
                  <a:pt x="3239" y="3026"/>
                </a:lnTo>
                <a:lnTo>
                  <a:pt x="3267" y="3063"/>
                </a:lnTo>
                <a:lnTo>
                  <a:pt x="3298" y="3097"/>
                </a:lnTo>
                <a:lnTo>
                  <a:pt x="3330" y="3132"/>
                </a:lnTo>
                <a:lnTo>
                  <a:pt x="3364" y="3164"/>
                </a:lnTo>
                <a:lnTo>
                  <a:pt x="3400" y="3194"/>
                </a:lnTo>
                <a:lnTo>
                  <a:pt x="3436" y="3223"/>
                </a:lnTo>
                <a:lnTo>
                  <a:pt x="3474" y="3250"/>
                </a:lnTo>
                <a:lnTo>
                  <a:pt x="3514" y="3276"/>
                </a:lnTo>
                <a:lnTo>
                  <a:pt x="3555" y="3299"/>
                </a:lnTo>
                <a:lnTo>
                  <a:pt x="3597" y="3320"/>
                </a:lnTo>
                <a:lnTo>
                  <a:pt x="3640" y="3340"/>
                </a:lnTo>
                <a:lnTo>
                  <a:pt x="3684" y="3358"/>
                </a:lnTo>
                <a:lnTo>
                  <a:pt x="3730" y="3373"/>
                </a:lnTo>
                <a:lnTo>
                  <a:pt x="3775" y="3386"/>
                </a:lnTo>
                <a:lnTo>
                  <a:pt x="3823" y="3397"/>
                </a:lnTo>
                <a:lnTo>
                  <a:pt x="3871" y="3405"/>
                </a:lnTo>
                <a:lnTo>
                  <a:pt x="3919" y="3412"/>
                </a:lnTo>
                <a:lnTo>
                  <a:pt x="3969" y="3415"/>
                </a:lnTo>
                <a:lnTo>
                  <a:pt x="4019" y="3417"/>
                </a:lnTo>
                <a:lnTo>
                  <a:pt x="4070" y="3415"/>
                </a:lnTo>
                <a:lnTo>
                  <a:pt x="4119" y="3412"/>
                </a:lnTo>
                <a:lnTo>
                  <a:pt x="4168" y="3405"/>
                </a:lnTo>
                <a:lnTo>
                  <a:pt x="4216" y="3397"/>
                </a:lnTo>
                <a:lnTo>
                  <a:pt x="4262" y="3386"/>
                </a:lnTo>
                <a:lnTo>
                  <a:pt x="4309" y="3373"/>
                </a:lnTo>
                <a:lnTo>
                  <a:pt x="4354" y="3358"/>
                </a:lnTo>
                <a:lnTo>
                  <a:pt x="4398" y="3340"/>
                </a:lnTo>
                <a:lnTo>
                  <a:pt x="4442" y="3320"/>
                </a:lnTo>
                <a:lnTo>
                  <a:pt x="4483" y="3299"/>
                </a:lnTo>
                <a:lnTo>
                  <a:pt x="4524" y="3276"/>
                </a:lnTo>
                <a:lnTo>
                  <a:pt x="4563" y="3250"/>
                </a:lnTo>
                <a:lnTo>
                  <a:pt x="4602" y="3223"/>
                </a:lnTo>
                <a:lnTo>
                  <a:pt x="4639" y="3194"/>
                </a:lnTo>
                <a:lnTo>
                  <a:pt x="4674" y="3164"/>
                </a:lnTo>
                <a:lnTo>
                  <a:pt x="4708" y="3132"/>
                </a:lnTo>
                <a:lnTo>
                  <a:pt x="4740" y="3097"/>
                </a:lnTo>
                <a:lnTo>
                  <a:pt x="4771" y="3063"/>
                </a:lnTo>
                <a:lnTo>
                  <a:pt x="4800" y="3026"/>
                </a:lnTo>
                <a:lnTo>
                  <a:pt x="4826" y="2987"/>
                </a:lnTo>
                <a:lnTo>
                  <a:pt x="4852" y="2948"/>
                </a:lnTo>
                <a:lnTo>
                  <a:pt x="4876" y="2907"/>
                </a:lnTo>
                <a:lnTo>
                  <a:pt x="4897" y="2865"/>
                </a:lnTo>
                <a:lnTo>
                  <a:pt x="4917" y="2822"/>
                </a:lnTo>
                <a:lnTo>
                  <a:pt x="4934" y="2777"/>
                </a:lnTo>
                <a:lnTo>
                  <a:pt x="4949" y="2733"/>
                </a:lnTo>
                <a:lnTo>
                  <a:pt x="4962" y="2686"/>
                </a:lnTo>
                <a:lnTo>
                  <a:pt x="4974" y="2639"/>
                </a:lnTo>
                <a:lnTo>
                  <a:pt x="4981" y="2591"/>
                </a:lnTo>
                <a:lnTo>
                  <a:pt x="4988" y="2542"/>
                </a:lnTo>
                <a:lnTo>
                  <a:pt x="4991" y="2493"/>
                </a:lnTo>
                <a:lnTo>
                  <a:pt x="4993" y="2443"/>
                </a:lnTo>
                <a:lnTo>
                  <a:pt x="4991" y="2393"/>
                </a:lnTo>
                <a:lnTo>
                  <a:pt x="4988" y="2344"/>
                </a:lnTo>
                <a:lnTo>
                  <a:pt x="4981" y="2295"/>
                </a:lnTo>
                <a:lnTo>
                  <a:pt x="4974" y="2247"/>
                </a:lnTo>
                <a:lnTo>
                  <a:pt x="4962" y="2199"/>
                </a:lnTo>
                <a:lnTo>
                  <a:pt x="4949" y="2153"/>
                </a:lnTo>
                <a:lnTo>
                  <a:pt x="4934" y="2107"/>
                </a:lnTo>
                <a:lnTo>
                  <a:pt x="4917" y="2064"/>
                </a:lnTo>
                <a:lnTo>
                  <a:pt x="4897" y="2021"/>
                </a:lnTo>
                <a:lnTo>
                  <a:pt x="4876" y="1978"/>
                </a:lnTo>
                <a:lnTo>
                  <a:pt x="4852" y="1938"/>
                </a:lnTo>
                <a:lnTo>
                  <a:pt x="4826" y="1898"/>
                </a:lnTo>
                <a:lnTo>
                  <a:pt x="4800" y="1860"/>
                </a:lnTo>
                <a:lnTo>
                  <a:pt x="4771" y="1823"/>
                </a:lnTo>
                <a:lnTo>
                  <a:pt x="4740" y="1788"/>
                </a:lnTo>
                <a:lnTo>
                  <a:pt x="4708" y="1754"/>
                </a:lnTo>
                <a:close/>
                <a:moveTo>
                  <a:pt x="4362" y="2100"/>
                </a:moveTo>
                <a:lnTo>
                  <a:pt x="4362" y="2100"/>
                </a:lnTo>
                <a:lnTo>
                  <a:pt x="4345" y="2084"/>
                </a:lnTo>
                <a:lnTo>
                  <a:pt x="4328" y="2068"/>
                </a:lnTo>
                <a:lnTo>
                  <a:pt x="4309" y="2054"/>
                </a:lnTo>
                <a:lnTo>
                  <a:pt x="4290" y="2041"/>
                </a:lnTo>
                <a:lnTo>
                  <a:pt x="4270" y="2028"/>
                </a:lnTo>
                <a:lnTo>
                  <a:pt x="4250" y="2016"/>
                </a:lnTo>
                <a:lnTo>
                  <a:pt x="4229" y="2006"/>
                </a:lnTo>
                <a:lnTo>
                  <a:pt x="4208" y="1996"/>
                </a:lnTo>
                <a:lnTo>
                  <a:pt x="4186" y="1987"/>
                </a:lnTo>
                <a:lnTo>
                  <a:pt x="4163" y="1980"/>
                </a:lnTo>
                <a:lnTo>
                  <a:pt x="4141" y="1974"/>
                </a:lnTo>
                <a:lnTo>
                  <a:pt x="4116" y="1968"/>
                </a:lnTo>
                <a:lnTo>
                  <a:pt x="4093" y="1964"/>
                </a:lnTo>
                <a:lnTo>
                  <a:pt x="4068" y="1960"/>
                </a:lnTo>
                <a:lnTo>
                  <a:pt x="4044" y="1959"/>
                </a:lnTo>
                <a:lnTo>
                  <a:pt x="4019" y="1958"/>
                </a:lnTo>
                <a:lnTo>
                  <a:pt x="3994" y="1959"/>
                </a:lnTo>
                <a:lnTo>
                  <a:pt x="3969" y="1960"/>
                </a:lnTo>
                <a:lnTo>
                  <a:pt x="3945" y="1964"/>
                </a:lnTo>
                <a:lnTo>
                  <a:pt x="3921" y="1968"/>
                </a:lnTo>
                <a:lnTo>
                  <a:pt x="3898" y="1974"/>
                </a:lnTo>
                <a:lnTo>
                  <a:pt x="3874" y="1980"/>
                </a:lnTo>
                <a:lnTo>
                  <a:pt x="3852" y="1987"/>
                </a:lnTo>
                <a:lnTo>
                  <a:pt x="3830" y="1996"/>
                </a:lnTo>
                <a:lnTo>
                  <a:pt x="3809" y="2006"/>
                </a:lnTo>
                <a:lnTo>
                  <a:pt x="3788" y="2016"/>
                </a:lnTo>
                <a:lnTo>
                  <a:pt x="3767" y="2028"/>
                </a:lnTo>
                <a:lnTo>
                  <a:pt x="3747" y="2041"/>
                </a:lnTo>
                <a:lnTo>
                  <a:pt x="3728" y="2054"/>
                </a:lnTo>
                <a:lnTo>
                  <a:pt x="3711" y="2068"/>
                </a:lnTo>
                <a:lnTo>
                  <a:pt x="3693" y="2084"/>
                </a:lnTo>
                <a:lnTo>
                  <a:pt x="3676" y="2100"/>
                </a:lnTo>
                <a:lnTo>
                  <a:pt x="3660" y="2116"/>
                </a:lnTo>
                <a:lnTo>
                  <a:pt x="3645" y="2134"/>
                </a:lnTo>
                <a:lnTo>
                  <a:pt x="3630" y="2152"/>
                </a:lnTo>
                <a:lnTo>
                  <a:pt x="3617" y="2172"/>
                </a:lnTo>
                <a:lnTo>
                  <a:pt x="3605" y="2191"/>
                </a:lnTo>
                <a:lnTo>
                  <a:pt x="3592" y="2211"/>
                </a:lnTo>
                <a:lnTo>
                  <a:pt x="3582" y="2232"/>
                </a:lnTo>
                <a:lnTo>
                  <a:pt x="3572" y="2253"/>
                </a:lnTo>
                <a:lnTo>
                  <a:pt x="3563" y="2276"/>
                </a:lnTo>
                <a:lnTo>
                  <a:pt x="3556" y="2298"/>
                </a:lnTo>
                <a:lnTo>
                  <a:pt x="3550" y="2321"/>
                </a:lnTo>
                <a:lnTo>
                  <a:pt x="3545" y="2345"/>
                </a:lnTo>
                <a:lnTo>
                  <a:pt x="3540" y="2369"/>
                </a:lnTo>
                <a:lnTo>
                  <a:pt x="3537" y="2393"/>
                </a:lnTo>
                <a:lnTo>
                  <a:pt x="3534" y="2417"/>
                </a:lnTo>
                <a:lnTo>
                  <a:pt x="3534" y="2443"/>
                </a:lnTo>
                <a:lnTo>
                  <a:pt x="3534" y="2467"/>
                </a:lnTo>
                <a:lnTo>
                  <a:pt x="3537" y="2492"/>
                </a:lnTo>
                <a:lnTo>
                  <a:pt x="3540" y="2517"/>
                </a:lnTo>
                <a:lnTo>
                  <a:pt x="3545" y="2541"/>
                </a:lnTo>
                <a:lnTo>
                  <a:pt x="3550" y="2564"/>
                </a:lnTo>
                <a:lnTo>
                  <a:pt x="3556" y="2587"/>
                </a:lnTo>
                <a:lnTo>
                  <a:pt x="3563" y="2610"/>
                </a:lnTo>
                <a:lnTo>
                  <a:pt x="3572" y="2631"/>
                </a:lnTo>
                <a:lnTo>
                  <a:pt x="3582" y="2654"/>
                </a:lnTo>
                <a:lnTo>
                  <a:pt x="3592" y="2674"/>
                </a:lnTo>
                <a:lnTo>
                  <a:pt x="3605" y="2695"/>
                </a:lnTo>
                <a:lnTo>
                  <a:pt x="3617" y="2714"/>
                </a:lnTo>
                <a:lnTo>
                  <a:pt x="3630" y="2733"/>
                </a:lnTo>
                <a:lnTo>
                  <a:pt x="3645" y="2752"/>
                </a:lnTo>
                <a:lnTo>
                  <a:pt x="3660" y="2768"/>
                </a:lnTo>
                <a:lnTo>
                  <a:pt x="3676" y="2786"/>
                </a:lnTo>
                <a:lnTo>
                  <a:pt x="3693" y="2802"/>
                </a:lnTo>
                <a:lnTo>
                  <a:pt x="3711" y="2817"/>
                </a:lnTo>
                <a:lnTo>
                  <a:pt x="3728" y="2831"/>
                </a:lnTo>
                <a:lnTo>
                  <a:pt x="3747" y="2845"/>
                </a:lnTo>
                <a:lnTo>
                  <a:pt x="3767" y="2858"/>
                </a:lnTo>
                <a:lnTo>
                  <a:pt x="3788" y="2869"/>
                </a:lnTo>
                <a:lnTo>
                  <a:pt x="3809" y="2880"/>
                </a:lnTo>
                <a:lnTo>
                  <a:pt x="3830" y="2890"/>
                </a:lnTo>
                <a:lnTo>
                  <a:pt x="3852" y="2898"/>
                </a:lnTo>
                <a:lnTo>
                  <a:pt x="3874" y="2906"/>
                </a:lnTo>
                <a:lnTo>
                  <a:pt x="3898" y="2912"/>
                </a:lnTo>
                <a:lnTo>
                  <a:pt x="3921" y="2918"/>
                </a:lnTo>
                <a:lnTo>
                  <a:pt x="3945" y="2922"/>
                </a:lnTo>
                <a:lnTo>
                  <a:pt x="3969" y="2924"/>
                </a:lnTo>
                <a:lnTo>
                  <a:pt x="3994" y="2927"/>
                </a:lnTo>
                <a:lnTo>
                  <a:pt x="4019" y="2928"/>
                </a:lnTo>
                <a:lnTo>
                  <a:pt x="4044" y="2927"/>
                </a:lnTo>
                <a:lnTo>
                  <a:pt x="4068" y="2924"/>
                </a:lnTo>
                <a:lnTo>
                  <a:pt x="4093" y="2922"/>
                </a:lnTo>
                <a:lnTo>
                  <a:pt x="4116" y="2918"/>
                </a:lnTo>
                <a:lnTo>
                  <a:pt x="4141" y="2912"/>
                </a:lnTo>
                <a:lnTo>
                  <a:pt x="4163" y="2906"/>
                </a:lnTo>
                <a:lnTo>
                  <a:pt x="4186" y="2898"/>
                </a:lnTo>
                <a:lnTo>
                  <a:pt x="4208" y="2890"/>
                </a:lnTo>
                <a:lnTo>
                  <a:pt x="4229" y="2880"/>
                </a:lnTo>
                <a:lnTo>
                  <a:pt x="4250" y="2869"/>
                </a:lnTo>
                <a:lnTo>
                  <a:pt x="4270" y="2858"/>
                </a:lnTo>
                <a:lnTo>
                  <a:pt x="4290" y="2845"/>
                </a:lnTo>
                <a:lnTo>
                  <a:pt x="4309" y="2831"/>
                </a:lnTo>
                <a:lnTo>
                  <a:pt x="4328" y="2817"/>
                </a:lnTo>
                <a:lnTo>
                  <a:pt x="4345" y="2802"/>
                </a:lnTo>
                <a:lnTo>
                  <a:pt x="4362" y="2786"/>
                </a:lnTo>
                <a:lnTo>
                  <a:pt x="4378" y="2768"/>
                </a:lnTo>
                <a:lnTo>
                  <a:pt x="4393" y="2752"/>
                </a:lnTo>
                <a:lnTo>
                  <a:pt x="4407" y="2733"/>
                </a:lnTo>
                <a:lnTo>
                  <a:pt x="4421" y="2714"/>
                </a:lnTo>
                <a:lnTo>
                  <a:pt x="4434" y="2695"/>
                </a:lnTo>
                <a:lnTo>
                  <a:pt x="4445" y="2674"/>
                </a:lnTo>
                <a:lnTo>
                  <a:pt x="4456" y="2654"/>
                </a:lnTo>
                <a:lnTo>
                  <a:pt x="4465" y="2631"/>
                </a:lnTo>
                <a:lnTo>
                  <a:pt x="4474" y="2610"/>
                </a:lnTo>
                <a:lnTo>
                  <a:pt x="4482" y="2587"/>
                </a:lnTo>
                <a:lnTo>
                  <a:pt x="4489" y="2564"/>
                </a:lnTo>
                <a:lnTo>
                  <a:pt x="4494" y="2541"/>
                </a:lnTo>
                <a:lnTo>
                  <a:pt x="4499" y="2517"/>
                </a:lnTo>
                <a:lnTo>
                  <a:pt x="4501" y="2492"/>
                </a:lnTo>
                <a:lnTo>
                  <a:pt x="4503" y="2467"/>
                </a:lnTo>
                <a:lnTo>
                  <a:pt x="4504" y="2443"/>
                </a:lnTo>
                <a:lnTo>
                  <a:pt x="4503" y="2417"/>
                </a:lnTo>
                <a:lnTo>
                  <a:pt x="4501" y="2393"/>
                </a:lnTo>
                <a:lnTo>
                  <a:pt x="4499" y="2369"/>
                </a:lnTo>
                <a:lnTo>
                  <a:pt x="4494" y="2345"/>
                </a:lnTo>
                <a:lnTo>
                  <a:pt x="4489" y="2321"/>
                </a:lnTo>
                <a:lnTo>
                  <a:pt x="4482" y="2298"/>
                </a:lnTo>
                <a:lnTo>
                  <a:pt x="4474" y="2276"/>
                </a:lnTo>
                <a:lnTo>
                  <a:pt x="4465" y="2253"/>
                </a:lnTo>
                <a:lnTo>
                  <a:pt x="4456" y="2232"/>
                </a:lnTo>
                <a:lnTo>
                  <a:pt x="4445" y="2211"/>
                </a:lnTo>
                <a:lnTo>
                  <a:pt x="4434" y="2191"/>
                </a:lnTo>
                <a:lnTo>
                  <a:pt x="4421" y="2172"/>
                </a:lnTo>
                <a:lnTo>
                  <a:pt x="4407" y="2152"/>
                </a:lnTo>
                <a:lnTo>
                  <a:pt x="4393" y="2134"/>
                </a:lnTo>
                <a:lnTo>
                  <a:pt x="4378" y="2116"/>
                </a:lnTo>
                <a:lnTo>
                  <a:pt x="4362" y="210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4" name="KSO_Shape"/>
          <p:cNvSpPr/>
          <p:nvPr/>
        </p:nvSpPr>
        <p:spPr bwMode="auto">
          <a:xfrm>
            <a:off x="4480548" y="4176862"/>
            <a:ext cx="547688" cy="379412"/>
          </a:xfrm>
          <a:custGeom>
            <a:avLst/>
            <a:gdLst>
              <a:gd name="T0" fmla="*/ 1239327 w 6190"/>
              <a:gd name="T1" fmla="*/ 156252 h 4291"/>
              <a:gd name="T2" fmla="*/ 1294415 w 6190"/>
              <a:gd name="T3" fmla="*/ 211617 h 4291"/>
              <a:gd name="T4" fmla="*/ 1294415 w 6190"/>
              <a:gd name="T5" fmla="*/ 1106686 h 4291"/>
              <a:gd name="T6" fmla="*/ 790313 w 6190"/>
              <a:gd name="T7" fmla="*/ 1106686 h 4291"/>
              <a:gd name="T8" fmla="*/ 790313 w 6190"/>
              <a:gd name="T9" fmla="*/ 1144518 h 4291"/>
              <a:gd name="T10" fmla="*/ 830321 w 6190"/>
              <a:gd name="T11" fmla="*/ 1150362 h 4291"/>
              <a:gd name="T12" fmla="*/ 870637 w 6190"/>
              <a:gd name="T13" fmla="*/ 1158052 h 4291"/>
              <a:gd name="T14" fmla="*/ 911261 w 6190"/>
              <a:gd name="T15" fmla="*/ 1166972 h 4291"/>
              <a:gd name="T16" fmla="*/ 951577 w 6190"/>
              <a:gd name="T17" fmla="*/ 1177737 h 4291"/>
              <a:gd name="T18" fmla="*/ 991893 w 6190"/>
              <a:gd name="T19" fmla="*/ 1189733 h 4291"/>
              <a:gd name="T20" fmla="*/ 1032208 w 6190"/>
              <a:gd name="T21" fmla="*/ 1203882 h 4291"/>
              <a:gd name="T22" fmla="*/ 1072524 w 6190"/>
              <a:gd name="T23" fmla="*/ 1219569 h 4291"/>
              <a:gd name="T24" fmla="*/ 1112840 w 6190"/>
              <a:gd name="T25" fmla="*/ 1236793 h 4291"/>
              <a:gd name="T26" fmla="*/ 1112840 w 6190"/>
              <a:gd name="T27" fmla="*/ 1319841 h 4291"/>
              <a:gd name="T28" fmla="*/ 194501 w 6190"/>
              <a:gd name="T29" fmla="*/ 1319841 h 4291"/>
              <a:gd name="T30" fmla="*/ 194501 w 6190"/>
              <a:gd name="T31" fmla="*/ 1236793 h 4291"/>
              <a:gd name="T32" fmla="*/ 214197 w 6190"/>
              <a:gd name="T33" fmla="*/ 1228796 h 4291"/>
              <a:gd name="T34" fmla="*/ 252974 w 6190"/>
              <a:gd name="T35" fmla="*/ 1213725 h 4291"/>
              <a:gd name="T36" fmla="*/ 292059 w 6190"/>
              <a:gd name="T37" fmla="*/ 1199883 h 4291"/>
              <a:gd name="T38" fmla="*/ 330836 w 6190"/>
              <a:gd name="T39" fmla="*/ 1187580 h 4291"/>
              <a:gd name="T40" fmla="*/ 370229 w 6190"/>
              <a:gd name="T41" fmla="*/ 1176507 h 4291"/>
              <a:gd name="T42" fmla="*/ 409313 w 6190"/>
              <a:gd name="T43" fmla="*/ 1166664 h 4291"/>
              <a:gd name="T44" fmla="*/ 448090 w 6190"/>
              <a:gd name="T45" fmla="*/ 1158052 h 4291"/>
              <a:gd name="T46" fmla="*/ 487483 w 6190"/>
              <a:gd name="T47" fmla="*/ 1151285 h 4291"/>
              <a:gd name="T48" fmla="*/ 506872 w 6190"/>
              <a:gd name="T49" fmla="*/ 1106686 h 4291"/>
              <a:gd name="T50" fmla="*/ 0 w 6190"/>
              <a:gd name="T51" fmla="*/ 1106686 h 4291"/>
              <a:gd name="T52" fmla="*/ 0 w 6190"/>
              <a:gd name="T53" fmla="*/ 211617 h 4291"/>
              <a:gd name="T54" fmla="*/ 55088 w 6190"/>
              <a:gd name="T55" fmla="*/ 156252 h 4291"/>
              <a:gd name="T56" fmla="*/ 1365814 w 6190"/>
              <a:gd name="T57" fmla="*/ 1319841 h 4291"/>
              <a:gd name="T58" fmla="*/ 1905000 w 6190"/>
              <a:gd name="T59" fmla="*/ 0 h 4291"/>
              <a:gd name="T60" fmla="*/ 1365814 w 6190"/>
              <a:gd name="T61" fmla="*/ 1319841 h 4291"/>
              <a:gd name="T62" fmla="*/ 1433828 w 6190"/>
              <a:gd name="T63" fmla="*/ 115036 h 4291"/>
              <a:gd name="T64" fmla="*/ 1846527 w 6190"/>
              <a:gd name="T65" fmla="*/ 243299 h 4291"/>
              <a:gd name="T66" fmla="*/ 1433828 w 6190"/>
              <a:gd name="T67" fmla="*/ 115036 h 4291"/>
              <a:gd name="T68" fmla="*/ 1433828 w 6190"/>
              <a:gd name="T69" fmla="*/ 315273 h 4291"/>
              <a:gd name="T70" fmla="*/ 1846527 w 6190"/>
              <a:gd name="T71" fmla="*/ 444151 h 4291"/>
              <a:gd name="T72" fmla="*/ 1433828 w 6190"/>
              <a:gd name="T73" fmla="*/ 315273 h 4291"/>
              <a:gd name="T74" fmla="*/ 1431674 w 6190"/>
              <a:gd name="T75" fmla="*/ 553035 h 4291"/>
              <a:gd name="T76" fmla="*/ 1570163 w 6190"/>
              <a:gd name="T77" fmla="*/ 652385 h 4291"/>
              <a:gd name="T78" fmla="*/ 1431674 w 6190"/>
              <a:gd name="T79" fmla="*/ 553035 h 4291"/>
              <a:gd name="T80" fmla="*/ 1431674 w 6190"/>
              <a:gd name="T81" fmla="*/ 712671 h 4291"/>
              <a:gd name="T82" fmla="*/ 1570163 w 6190"/>
              <a:gd name="T83" fmla="*/ 812021 h 4291"/>
              <a:gd name="T84" fmla="*/ 1431674 w 6190"/>
              <a:gd name="T85" fmla="*/ 712671 h 4291"/>
              <a:gd name="T86" fmla="*/ 1183931 w 6190"/>
              <a:gd name="T87" fmla="*/ 266983 h 4291"/>
              <a:gd name="T88" fmla="*/ 110484 w 6190"/>
              <a:gd name="T89" fmla="*/ 995956 h 4291"/>
              <a:gd name="T90" fmla="*/ 1183931 w 6190"/>
              <a:gd name="T91" fmla="*/ 266983 h 4291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6190" h="4291">
                <a:moveTo>
                  <a:pt x="179" y="508"/>
                </a:moveTo>
                <a:lnTo>
                  <a:pt x="4027" y="508"/>
                </a:lnTo>
                <a:lnTo>
                  <a:pt x="4206" y="508"/>
                </a:lnTo>
                <a:lnTo>
                  <a:pt x="4206" y="688"/>
                </a:lnTo>
                <a:lnTo>
                  <a:pt x="4206" y="3418"/>
                </a:lnTo>
                <a:lnTo>
                  <a:pt x="4206" y="3598"/>
                </a:lnTo>
                <a:lnTo>
                  <a:pt x="4027" y="3598"/>
                </a:lnTo>
                <a:lnTo>
                  <a:pt x="2568" y="3598"/>
                </a:lnTo>
                <a:lnTo>
                  <a:pt x="2568" y="3721"/>
                </a:lnTo>
                <a:lnTo>
                  <a:pt x="2634" y="3731"/>
                </a:lnTo>
                <a:lnTo>
                  <a:pt x="2698" y="3740"/>
                </a:lnTo>
                <a:lnTo>
                  <a:pt x="2764" y="3752"/>
                </a:lnTo>
                <a:lnTo>
                  <a:pt x="2829" y="3765"/>
                </a:lnTo>
                <a:lnTo>
                  <a:pt x="2895" y="3779"/>
                </a:lnTo>
                <a:lnTo>
                  <a:pt x="2961" y="3794"/>
                </a:lnTo>
                <a:lnTo>
                  <a:pt x="3026" y="3811"/>
                </a:lnTo>
                <a:lnTo>
                  <a:pt x="3092" y="3829"/>
                </a:lnTo>
                <a:lnTo>
                  <a:pt x="3157" y="3848"/>
                </a:lnTo>
                <a:lnTo>
                  <a:pt x="3223" y="3868"/>
                </a:lnTo>
                <a:lnTo>
                  <a:pt x="3288" y="3891"/>
                </a:lnTo>
                <a:lnTo>
                  <a:pt x="3354" y="3914"/>
                </a:lnTo>
                <a:lnTo>
                  <a:pt x="3419" y="3938"/>
                </a:lnTo>
                <a:lnTo>
                  <a:pt x="3485" y="3965"/>
                </a:lnTo>
                <a:lnTo>
                  <a:pt x="3550" y="3993"/>
                </a:lnTo>
                <a:lnTo>
                  <a:pt x="3616" y="4021"/>
                </a:lnTo>
                <a:lnTo>
                  <a:pt x="3616" y="4291"/>
                </a:lnTo>
                <a:lnTo>
                  <a:pt x="632" y="4291"/>
                </a:lnTo>
                <a:lnTo>
                  <a:pt x="632" y="4021"/>
                </a:lnTo>
                <a:lnTo>
                  <a:pt x="696" y="3995"/>
                </a:lnTo>
                <a:lnTo>
                  <a:pt x="758" y="3970"/>
                </a:lnTo>
                <a:lnTo>
                  <a:pt x="822" y="3946"/>
                </a:lnTo>
                <a:lnTo>
                  <a:pt x="885" y="3924"/>
                </a:lnTo>
                <a:lnTo>
                  <a:pt x="949" y="3901"/>
                </a:lnTo>
                <a:lnTo>
                  <a:pt x="1013" y="3881"/>
                </a:lnTo>
                <a:lnTo>
                  <a:pt x="1075" y="3861"/>
                </a:lnTo>
                <a:lnTo>
                  <a:pt x="1139" y="3843"/>
                </a:lnTo>
                <a:lnTo>
                  <a:pt x="1203" y="3825"/>
                </a:lnTo>
                <a:lnTo>
                  <a:pt x="1266" y="3809"/>
                </a:lnTo>
                <a:lnTo>
                  <a:pt x="1330" y="3793"/>
                </a:lnTo>
                <a:lnTo>
                  <a:pt x="1394" y="3779"/>
                </a:lnTo>
                <a:lnTo>
                  <a:pt x="1456" y="3765"/>
                </a:lnTo>
                <a:lnTo>
                  <a:pt x="1520" y="3753"/>
                </a:lnTo>
                <a:lnTo>
                  <a:pt x="1584" y="3743"/>
                </a:lnTo>
                <a:lnTo>
                  <a:pt x="1647" y="3733"/>
                </a:lnTo>
                <a:lnTo>
                  <a:pt x="1647" y="3598"/>
                </a:lnTo>
                <a:lnTo>
                  <a:pt x="179" y="3598"/>
                </a:lnTo>
                <a:lnTo>
                  <a:pt x="0" y="3598"/>
                </a:lnTo>
                <a:lnTo>
                  <a:pt x="0" y="3418"/>
                </a:lnTo>
                <a:lnTo>
                  <a:pt x="0" y="688"/>
                </a:lnTo>
                <a:lnTo>
                  <a:pt x="0" y="508"/>
                </a:lnTo>
                <a:lnTo>
                  <a:pt x="179" y="508"/>
                </a:lnTo>
                <a:close/>
                <a:moveTo>
                  <a:pt x="4438" y="4291"/>
                </a:moveTo>
                <a:lnTo>
                  <a:pt x="6190" y="4291"/>
                </a:lnTo>
                <a:lnTo>
                  <a:pt x="6190" y="0"/>
                </a:lnTo>
                <a:lnTo>
                  <a:pt x="4438" y="0"/>
                </a:lnTo>
                <a:lnTo>
                  <a:pt x="4438" y="4291"/>
                </a:lnTo>
                <a:close/>
                <a:moveTo>
                  <a:pt x="4659" y="374"/>
                </a:moveTo>
                <a:lnTo>
                  <a:pt x="6000" y="374"/>
                </a:lnTo>
                <a:lnTo>
                  <a:pt x="6000" y="791"/>
                </a:lnTo>
                <a:lnTo>
                  <a:pt x="4659" y="791"/>
                </a:lnTo>
                <a:lnTo>
                  <a:pt x="4659" y="374"/>
                </a:lnTo>
                <a:close/>
                <a:moveTo>
                  <a:pt x="4659" y="1025"/>
                </a:moveTo>
                <a:lnTo>
                  <a:pt x="6000" y="1025"/>
                </a:lnTo>
                <a:lnTo>
                  <a:pt x="6000" y="1444"/>
                </a:lnTo>
                <a:lnTo>
                  <a:pt x="4659" y="1444"/>
                </a:lnTo>
                <a:lnTo>
                  <a:pt x="4659" y="1025"/>
                </a:lnTo>
                <a:close/>
                <a:moveTo>
                  <a:pt x="4652" y="1798"/>
                </a:moveTo>
                <a:lnTo>
                  <a:pt x="5102" y="1798"/>
                </a:lnTo>
                <a:lnTo>
                  <a:pt x="5102" y="2121"/>
                </a:lnTo>
                <a:lnTo>
                  <a:pt x="4652" y="2121"/>
                </a:lnTo>
                <a:lnTo>
                  <a:pt x="4652" y="1798"/>
                </a:lnTo>
                <a:close/>
                <a:moveTo>
                  <a:pt x="4652" y="2317"/>
                </a:moveTo>
                <a:lnTo>
                  <a:pt x="5102" y="2317"/>
                </a:lnTo>
                <a:lnTo>
                  <a:pt x="5102" y="2640"/>
                </a:lnTo>
                <a:lnTo>
                  <a:pt x="4652" y="2640"/>
                </a:lnTo>
                <a:lnTo>
                  <a:pt x="4652" y="2317"/>
                </a:lnTo>
                <a:close/>
                <a:moveTo>
                  <a:pt x="3847" y="868"/>
                </a:moveTo>
                <a:lnTo>
                  <a:pt x="359" y="868"/>
                </a:lnTo>
                <a:lnTo>
                  <a:pt x="359" y="3238"/>
                </a:lnTo>
                <a:lnTo>
                  <a:pt x="3847" y="3238"/>
                </a:lnTo>
                <a:lnTo>
                  <a:pt x="3847" y="86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5" name="KSO_Shape"/>
          <p:cNvSpPr/>
          <p:nvPr/>
        </p:nvSpPr>
        <p:spPr bwMode="auto">
          <a:xfrm>
            <a:off x="7860335" y="4122887"/>
            <a:ext cx="517525" cy="509587"/>
          </a:xfrm>
          <a:custGeom>
            <a:avLst/>
            <a:gdLst>
              <a:gd name="T0" fmla="*/ 2147483646 w 6140"/>
              <a:gd name="T1" fmla="*/ 2147483646 h 6040"/>
              <a:gd name="T2" fmla="*/ 2147483646 w 6140"/>
              <a:gd name="T3" fmla="*/ 2147483646 h 6040"/>
              <a:gd name="T4" fmla="*/ 2147483646 w 6140"/>
              <a:gd name="T5" fmla="*/ 2147483646 h 6040"/>
              <a:gd name="T6" fmla="*/ 2147483646 w 6140"/>
              <a:gd name="T7" fmla="*/ 2147483646 h 6040"/>
              <a:gd name="T8" fmla="*/ 2147483646 w 6140"/>
              <a:gd name="T9" fmla="*/ 2147483646 h 6040"/>
              <a:gd name="T10" fmla="*/ 2147483646 w 6140"/>
              <a:gd name="T11" fmla="*/ 2147483646 h 6040"/>
              <a:gd name="T12" fmla="*/ 2147483646 w 6140"/>
              <a:gd name="T13" fmla="*/ 2147483646 h 6040"/>
              <a:gd name="T14" fmla="*/ 2147483646 w 6140"/>
              <a:gd name="T15" fmla="*/ 2147483646 h 6040"/>
              <a:gd name="T16" fmla="*/ 2147483646 w 6140"/>
              <a:gd name="T17" fmla="*/ 2147483646 h 6040"/>
              <a:gd name="T18" fmla="*/ 2147483646 w 6140"/>
              <a:gd name="T19" fmla="*/ 2147483646 h 6040"/>
              <a:gd name="T20" fmla="*/ 2147483646 w 6140"/>
              <a:gd name="T21" fmla="*/ 2147483646 h 6040"/>
              <a:gd name="T22" fmla="*/ 2147483646 w 6140"/>
              <a:gd name="T23" fmla="*/ 2147483646 h 6040"/>
              <a:gd name="T24" fmla="*/ 2147483646 w 6140"/>
              <a:gd name="T25" fmla="*/ 2147483646 h 6040"/>
              <a:gd name="T26" fmla="*/ 2147483646 w 6140"/>
              <a:gd name="T27" fmla="*/ 2147483646 h 6040"/>
              <a:gd name="T28" fmla="*/ 298699967 w 6140"/>
              <a:gd name="T29" fmla="*/ 2147483646 h 6040"/>
              <a:gd name="T30" fmla="*/ 836224881 w 6140"/>
              <a:gd name="T31" fmla="*/ 2147483646 h 6040"/>
              <a:gd name="T32" fmla="*/ 2147483646 w 6140"/>
              <a:gd name="T33" fmla="*/ 89854040 h 6040"/>
              <a:gd name="T34" fmla="*/ 2147483646 w 6140"/>
              <a:gd name="T35" fmla="*/ 1707904638 h 6040"/>
              <a:gd name="T36" fmla="*/ 2147483646 w 6140"/>
              <a:gd name="T37" fmla="*/ 2147483646 h 6040"/>
              <a:gd name="T38" fmla="*/ 2147483646 w 6140"/>
              <a:gd name="T39" fmla="*/ 2147483646 h 6040"/>
              <a:gd name="T40" fmla="*/ 2147483646 w 6140"/>
              <a:gd name="T41" fmla="*/ 2147483646 h 6040"/>
              <a:gd name="T42" fmla="*/ 2147483646 w 6140"/>
              <a:gd name="T43" fmla="*/ 2147483646 h 6040"/>
              <a:gd name="T44" fmla="*/ 2147483646 w 6140"/>
              <a:gd name="T45" fmla="*/ 2147483646 h 6040"/>
              <a:gd name="T46" fmla="*/ 2147483646 w 6140"/>
              <a:gd name="T47" fmla="*/ 2147483646 h 6040"/>
              <a:gd name="T48" fmla="*/ 2147483646 w 6140"/>
              <a:gd name="T49" fmla="*/ 2147483646 h 6040"/>
              <a:gd name="T50" fmla="*/ 2147483646 w 6140"/>
              <a:gd name="T51" fmla="*/ 2147483646 h 6040"/>
              <a:gd name="T52" fmla="*/ 2147483646 w 6140"/>
              <a:gd name="T53" fmla="*/ 2147483646 h 6040"/>
              <a:gd name="T54" fmla="*/ 2147483646 w 6140"/>
              <a:gd name="T55" fmla="*/ 2147483646 h 6040"/>
              <a:gd name="T56" fmla="*/ 2147483646 w 6140"/>
              <a:gd name="T57" fmla="*/ 2147483646 h 6040"/>
              <a:gd name="T58" fmla="*/ 2147483646 w 6140"/>
              <a:gd name="T59" fmla="*/ 2147483646 h 6040"/>
              <a:gd name="T60" fmla="*/ 2147483646 w 6140"/>
              <a:gd name="T61" fmla="*/ 2147483646 h 6040"/>
              <a:gd name="T62" fmla="*/ 2147483646 w 6140"/>
              <a:gd name="T63" fmla="*/ 2147483646 h 6040"/>
              <a:gd name="T64" fmla="*/ 2147483646 w 6140"/>
              <a:gd name="T65" fmla="*/ 2147483646 h 6040"/>
              <a:gd name="T66" fmla="*/ 2147483646 w 6140"/>
              <a:gd name="T67" fmla="*/ 2147483646 h 6040"/>
              <a:gd name="T68" fmla="*/ 2147483646 w 6140"/>
              <a:gd name="T69" fmla="*/ 2147483646 h 6040"/>
              <a:gd name="T70" fmla="*/ 2147483646 w 6140"/>
              <a:gd name="T71" fmla="*/ 2147483646 h 6040"/>
              <a:gd name="T72" fmla="*/ 2147483646 w 6140"/>
              <a:gd name="T73" fmla="*/ 2147483646 h 6040"/>
              <a:gd name="T74" fmla="*/ 2147483646 w 6140"/>
              <a:gd name="T75" fmla="*/ 2147483646 h 6040"/>
              <a:gd name="T76" fmla="*/ 2147483646 w 6140"/>
              <a:gd name="T77" fmla="*/ 2147483646 h 6040"/>
              <a:gd name="T78" fmla="*/ 2147483646 w 6140"/>
              <a:gd name="T79" fmla="*/ 2147483646 h 6040"/>
              <a:gd name="T80" fmla="*/ 2147483646 w 6140"/>
              <a:gd name="T81" fmla="*/ 2147483646 h 6040"/>
              <a:gd name="T82" fmla="*/ 2147483646 w 6140"/>
              <a:gd name="T83" fmla="*/ 2147483646 h 6040"/>
              <a:gd name="T84" fmla="*/ 2147483646 w 6140"/>
              <a:gd name="T85" fmla="*/ 2147483646 h 6040"/>
              <a:gd name="T86" fmla="*/ 2147483646 w 6140"/>
              <a:gd name="T87" fmla="*/ 2147483646 h 6040"/>
              <a:gd name="T88" fmla="*/ 2147483646 w 6140"/>
              <a:gd name="T89" fmla="*/ 2147483646 h 6040"/>
              <a:gd name="T90" fmla="*/ 2147483646 w 6140"/>
              <a:gd name="T91" fmla="*/ 2147483646 h 6040"/>
              <a:gd name="T92" fmla="*/ 2147483646 w 6140"/>
              <a:gd name="T93" fmla="*/ 2147483646 h 6040"/>
              <a:gd name="T94" fmla="*/ 2147483646 w 6140"/>
              <a:gd name="T95" fmla="*/ 2147483646 h 6040"/>
              <a:gd name="T96" fmla="*/ 2147483646 w 6140"/>
              <a:gd name="T97" fmla="*/ 2147483646 h 6040"/>
              <a:gd name="T98" fmla="*/ 2147483646 w 6140"/>
              <a:gd name="T99" fmla="*/ 2147483646 h 6040"/>
              <a:gd name="T100" fmla="*/ 2147483646 w 6140"/>
              <a:gd name="T101" fmla="*/ 2147483646 h 6040"/>
              <a:gd name="T102" fmla="*/ 2147483646 w 6140"/>
              <a:gd name="T103" fmla="*/ 2147483646 h 6040"/>
              <a:gd name="T104" fmla="*/ 2147483646 w 6140"/>
              <a:gd name="T105" fmla="*/ 2147483646 h 6040"/>
              <a:gd name="T106" fmla="*/ 2147483646 w 6140"/>
              <a:gd name="T107" fmla="*/ 2147483646 h 6040"/>
              <a:gd name="T108" fmla="*/ 2147483646 w 6140"/>
              <a:gd name="T109" fmla="*/ 2147483646 h 6040"/>
              <a:gd name="T110" fmla="*/ 2147483646 w 6140"/>
              <a:gd name="T111" fmla="*/ 2147483646 h 6040"/>
              <a:gd name="T112" fmla="*/ 2147483646 w 6140"/>
              <a:gd name="T113" fmla="*/ 2147483646 h 6040"/>
              <a:gd name="T114" fmla="*/ 2147483646 w 6140"/>
              <a:gd name="T115" fmla="*/ 2147483646 h 6040"/>
              <a:gd name="T116" fmla="*/ 2147483646 w 6140"/>
              <a:gd name="T117" fmla="*/ 2147483646 h 6040"/>
              <a:gd name="T118" fmla="*/ 2147483646 w 6140"/>
              <a:gd name="T119" fmla="*/ 2147483646 h 6040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6140" h="6040">
                <a:moveTo>
                  <a:pt x="3011" y="554"/>
                </a:moveTo>
                <a:lnTo>
                  <a:pt x="5433" y="554"/>
                </a:lnTo>
                <a:lnTo>
                  <a:pt x="5469" y="555"/>
                </a:lnTo>
                <a:lnTo>
                  <a:pt x="5505" y="557"/>
                </a:lnTo>
                <a:lnTo>
                  <a:pt x="5540" y="562"/>
                </a:lnTo>
                <a:lnTo>
                  <a:pt x="5575" y="567"/>
                </a:lnTo>
                <a:lnTo>
                  <a:pt x="5608" y="576"/>
                </a:lnTo>
                <a:lnTo>
                  <a:pt x="5642" y="586"/>
                </a:lnTo>
                <a:lnTo>
                  <a:pt x="5676" y="597"/>
                </a:lnTo>
                <a:lnTo>
                  <a:pt x="5707" y="609"/>
                </a:lnTo>
                <a:lnTo>
                  <a:pt x="5738" y="623"/>
                </a:lnTo>
                <a:lnTo>
                  <a:pt x="5768" y="639"/>
                </a:lnTo>
                <a:lnTo>
                  <a:pt x="5799" y="656"/>
                </a:lnTo>
                <a:lnTo>
                  <a:pt x="5828" y="674"/>
                </a:lnTo>
                <a:lnTo>
                  <a:pt x="5854" y="694"/>
                </a:lnTo>
                <a:lnTo>
                  <a:pt x="5881" y="716"/>
                </a:lnTo>
                <a:lnTo>
                  <a:pt x="5908" y="738"/>
                </a:lnTo>
                <a:lnTo>
                  <a:pt x="5932" y="761"/>
                </a:lnTo>
                <a:lnTo>
                  <a:pt x="5955" y="786"/>
                </a:lnTo>
                <a:lnTo>
                  <a:pt x="5977" y="811"/>
                </a:lnTo>
                <a:lnTo>
                  <a:pt x="5998" y="838"/>
                </a:lnTo>
                <a:lnTo>
                  <a:pt x="6018" y="866"/>
                </a:lnTo>
                <a:lnTo>
                  <a:pt x="6037" y="895"/>
                </a:lnTo>
                <a:lnTo>
                  <a:pt x="6054" y="924"/>
                </a:lnTo>
                <a:lnTo>
                  <a:pt x="6069" y="955"/>
                </a:lnTo>
                <a:lnTo>
                  <a:pt x="6084" y="987"/>
                </a:lnTo>
                <a:lnTo>
                  <a:pt x="6097" y="1018"/>
                </a:lnTo>
                <a:lnTo>
                  <a:pt x="6107" y="1051"/>
                </a:lnTo>
                <a:lnTo>
                  <a:pt x="6117" y="1084"/>
                </a:lnTo>
                <a:lnTo>
                  <a:pt x="6125" y="1119"/>
                </a:lnTo>
                <a:lnTo>
                  <a:pt x="6132" y="1154"/>
                </a:lnTo>
                <a:lnTo>
                  <a:pt x="6136" y="1189"/>
                </a:lnTo>
                <a:lnTo>
                  <a:pt x="6139" y="1225"/>
                </a:lnTo>
                <a:lnTo>
                  <a:pt x="6140" y="1261"/>
                </a:lnTo>
                <a:lnTo>
                  <a:pt x="6140" y="5331"/>
                </a:lnTo>
                <a:lnTo>
                  <a:pt x="6139" y="5369"/>
                </a:lnTo>
                <a:lnTo>
                  <a:pt x="6136" y="5405"/>
                </a:lnTo>
                <a:lnTo>
                  <a:pt x="6132" y="5439"/>
                </a:lnTo>
                <a:lnTo>
                  <a:pt x="6125" y="5474"/>
                </a:lnTo>
                <a:lnTo>
                  <a:pt x="6117" y="5508"/>
                </a:lnTo>
                <a:lnTo>
                  <a:pt x="6107" y="5542"/>
                </a:lnTo>
                <a:lnTo>
                  <a:pt x="6097" y="5574"/>
                </a:lnTo>
                <a:lnTo>
                  <a:pt x="6084" y="5607"/>
                </a:lnTo>
                <a:lnTo>
                  <a:pt x="6069" y="5638"/>
                </a:lnTo>
                <a:lnTo>
                  <a:pt x="6054" y="5668"/>
                </a:lnTo>
                <a:lnTo>
                  <a:pt x="6037" y="5698"/>
                </a:lnTo>
                <a:lnTo>
                  <a:pt x="6018" y="5726"/>
                </a:lnTo>
                <a:lnTo>
                  <a:pt x="5998" y="5754"/>
                </a:lnTo>
                <a:lnTo>
                  <a:pt x="5977" y="5781"/>
                </a:lnTo>
                <a:lnTo>
                  <a:pt x="5955" y="5806"/>
                </a:lnTo>
                <a:lnTo>
                  <a:pt x="5932" y="5832"/>
                </a:lnTo>
                <a:lnTo>
                  <a:pt x="5908" y="5855"/>
                </a:lnTo>
                <a:lnTo>
                  <a:pt x="5881" y="5877"/>
                </a:lnTo>
                <a:lnTo>
                  <a:pt x="5854" y="5898"/>
                </a:lnTo>
                <a:lnTo>
                  <a:pt x="5828" y="5918"/>
                </a:lnTo>
                <a:lnTo>
                  <a:pt x="5799" y="5936"/>
                </a:lnTo>
                <a:lnTo>
                  <a:pt x="5768" y="5954"/>
                </a:lnTo>
                <a:lnTo>
                  <a:pt x="5738" y="5969"/>
                </a:lnTo>
                <a:lnTo>
                  <a:pt x="5707" y="5983"/>
                </a:lnTo>
                <a:lnTo>
                  <a:pt x="5676" y="5996"/>
                </a:lnTo>
                <a:lnTo>
                  <a:pt x="5642" y="6007"/>
                </a:lnTo>
                <a:lnTo>
                  <a:pt x="5608" y="6016"/>
                </a:lnTo>
                <a:lnTo>
                  <a:pt x="5575" y="6025"/>
                </a:lnTo>
                <a:lnTo>
                  <a:pt x="5540" y="6030"/>
                </a:lnTo>
                <a:lnTo>
                  <a:pt x="5505" y="6035"/>
                </a:lnTo>
                <a:lnTo>
                  <a:pt x="5469" y="6039"/>
                </a:lnTo>
                <a:lnTo>
                  <a:pt x="5433" y="6040"/>
                </a:lnTo>
                <a:lnTo>
                  <a:pt x="3011" y="6040"/>
                </a:lnTo>
                <a:lnTo>
                  <a:pt x="2981" y="6039"/>
                </a:lnTo>
                <a:lnTo>
                  <a:pt x="2951" y="6036"/>
                </a:lnTo>
                <a:lnTo>
                  <a:pt x="2921" y="6033"/>
                </a:lnTo>
                <a:lnTo>
                  <a:pt x="2892" y="6029"/>
                </a:lnTo>
                <a:lnTo>
                  <a:pt x="2863" y="6023"/>
                </a:lnTo>
                <a:lnTo>
                  <a:pt x="2834" y="6016"/>
                </a:lnTo>
                <a:lnTo>
                  <a:pt x="2806" y="6008"/>
                </a:lnTo>
                <a:lnTo>
                  <a:pt x="2778" y="5999"/>
                </a:lnTo>
                <a:lnTo>
                  <a:pt x="2750" y="5989"/>
                </a:lnTo>
                <a:lnTo>
                  <a:pt x="2723" y="5978"/>
                </a:lnTo>
                <a:lnTo>
                  <a:pt x="2698" y="5965"/>
                </a:lnTo>
                <a:lnTo>
                  <a:pt x="2672" y="5951"/>
                </a:lnTo>
                <a:lnTo>
                  <a:pt x="2647" y="5938"/>
                </a:lnTo>
                <a:lnTo>
                  <a:pt x="2623" y="5922"/>
                </a:lnTo>
                <a:lnTo>
                  <a:pt x="2599" y="5906"/>
                </a:lnTo>
                <a:lnTo>
                  <a:pt x="2577" y="5889"/>
                </a:lnTo>
                <a:lnTo>
                  <a:pt x="2554" y="5870"/>
                </a:lnTo>
                <a:lnTo>
                  <a:pt x="2533" y="5852"/>
                </a:lnTo>
                <a:lnTo>
                  <a:pt x="2512" y="5832"/>
                </a:lnTo>
                <a:lnTo>
                  <a:pt x="2492" y="5811"/>
                </a:lnTo>
                <a:lnTo>
                  <a:pt x="2474" y="5790"/>
                </a:lnTo>
                <a:lnTo>
                  <a:pt x="2455" y="5768"/>
                </a:lnTo>
                <a:lnTo>
                  <a:pt x="2438" y="5745"/>
                </a:lnTo>
                <a:lnTo>
                  <a:pt x="2421" y="5722"/>
                </a:lnTo>
                <a:lnTo>
                  <a:pt x="2406" y="5697"/>
                </a:lnTo>
                <a:lnTo>
                  <a:pt x="2392" y="5672"/>
                </a:lnTo>
                <a:lnTo>
                  <a:pt x="2378" y="5646"/>
                </a:lnTo>
                <a:lnTo>
                  <a:pt x="2366" y="5621"/>
                </a:lnTo>
                <a:lnTo>
                  <a:pt x="2355" y="5594"/>
                </a:lnTo>
                <a:lnTo>
                  <a:pt x="2345" y="5567"/>
                </a:lnTo>
                <a:lnTo>
                  <a:pt x="2336" y="5539"/>
                </a:lnTo>
                <a:lnTo>
                  <a:pt x="2327" y="5510"/>
                </a:lnTo>
                <a:lnTo>
                  <a:pt x="2315" y="5509"/>
                </a:lnTo>
                <a:lnTo>
                  <a:pt x="2259" y="5501"/>
                </a:lnTo>
                <a:lnTo>
                  <a:pt x="2203" y="5493"/>
                </a:lnTo>
                <a:lnTo>
                  <a:pt x="2147" y="5484"/>
                </a:lnTo>
                <a:lnTo>
                  <a:pt x="2092" y="5474"/>
                </a:lnTo>
                <a:lnTo>
                  <a:pt x="2037" y="5463"/>
                </a:lnTo>
                <a:lnTo>
                  <a:pt x="1983" y="5451"/>
                </a:lnTo>
                <a:lnTo>
                  <a:pt x="1929" y="5439"/>
                </a:lnTo>
                <a:lnTo>
                  <a:pt x="1876" y="5427"/>
                </a:lnTo>
                <a:lnTo>
                  <a:pt x="1824" y="5413"/>
                </a:lnTo>
                <a:lnTo>
                  <a:pt x="1771" y="5398"/>
                </a:lnTo>
                <a:lnTo>
                  <a:pt x="1719" y="5383"/>
                </a:lnTo>
                <a:lnTo>
                  <a:pt x="1668" y="5366"/>
                </a:lnTo>
                <a:lnTo>
                  <a:pt x="1618" y="5350"/>
                </a:lnTo>
                <a:lnTo>
                  <a:pt x="1568" y="5333"/>
                </a:lnTo>
                <a:lnTo>
                  <a:pt x="1519" y="5314"/>
                </a:lnTo>
                <a:lnTo>
                  <a:pt x="1471" y="5295"/>
                </a:lnTo>
                <a:lnTo>
                  <a:pt x="1423" y="5276"/>
                </a:lnTo>
                <a:lnTo>
                  <a:pt x="1375" y="5255"/>
                </a:lnTo>
                <a:lnTo>
                  <a:pt x="1329" y="5234"/>
                </a:lnTo>
                <a:lnTo>
                  <a:pt x="1283" y="5213"/>
                </a:lnTo>
                <a:lnTo>
                  <a:pt x="1237" y="5190"/>
                </a:lnTo>
                <a:lnTo>
                  <a:pt x="1193" y="5167"/>
                </a:lnTo>
                <a:lnTo>
                  <a:pt x="1150" y="5143"/>
                </a:lnTo>
                <a:lnTo>
                  <a:pt x="1107" y="5119"/>
                </a:lnTo>
                <a:lnTo>
                  <a:pt x="1064" y="5093"/>
                </a:lnTo>
                <a:lnTo>
                  <a:pt x="1024" y="5067"/>
                </a:lnTo>
                <a:lnTo>
                  <a:pt x="983" y="5041"/>
                </a:lnTo>
                <a:lnTo>
                  <a:pt x="944" y="5013"/>
                </a:lnTo>
                <a:lnTo>
                  <a:pt x="905" y="4985"/>
                </a:lnTo>
                <a:lnTo>
                  <a:pt x="867" y="4956"/>
                </a:lnTo>
                <a:lnTo>
                  <a:pt x="830" y="4927"/>
                </a:lnTo>
                <a:lnTo>
                  <a:pt x="794" y="4897"/>
                </a:lnTo>
                <a:lnTo>
                  <a:pt x="757" y="4866"/>
                </a:lnTo>
                <a:lnTo>
                  <a:pt x="721" y="4832"/>
                </a:lnTo>
                <a:lnTo>
                  <a:pt x="686" y="4800"/>
                </a:lnTo>
                <a:lnTo>
                  <a:pt x="652" y="4765"/>
                </a:lnTo>
                <a:lnTo>
                  <a:pt x="620" y="4730"/>
                </a:lnTo>
                <a:lnTo>
                  <a:pt x="588" y="4695"/>
                </a:lnTo>
                <a:lnTo>
                  <a:pt x="557" y="4658"/>
                </a:lnTo>
                <a:lnTo>
                  <a:pt x="528" y="4622"/>
                </a:lnTo>
                <a:lnTo>
                  <a:pt x="500" y="4584"/>
                </a:lnTo>
                <a:lnTo>
                  <a:pt x="472" y="4547"/>
                </a:lnTo>
                <a:lnTo>
                  <a:pt x="447" y="4507"/>
                </a:lnTo>
                <a:lnTo>
                  <a:pt x="422" y="4468"/>
                </a:lnTo>
                <a:lnTo>
                  <a:pt x="398" y="4428"/>
                </a:lnTo>
                <a:lnTo>
                  <a:pt x="376" y="4386"/>
                </a:lnTo>
                <a:lnTo>
                  <a:pt x="355" y="4346"/>
                </a:lnTo>
                <a:lnTo>
                  <a:pt x="335" y="4304"/>
                </a:lnTo>
                <a:lnTo>
                  <a:pt x="317" y="4261"/>
                </a:lnTo>
                <a:lnTo>
                  <a:pt x="299" y="4218"/>
                </a:lnTo>
                <a:lnTo>
                  <a:pt x="283" y="4174"/>
                </a:lnTo>
                <a:lnTo>
                  <a:pt x="269" y="4130"/>
                </a:lnTo>
                <a:lnTo>
                  <a:pt x="255" y="4084"/>
                </a:lnTo>
                <a:lnTo>
                  <a:pt x="243" y="4038"/>
                </a:lnTo>
                <a:lnTo>
                  <a:pt x="233" y="3993"/>
                </a:lnTo>
                <a:lnTo>
                  <a:pt x="224" y="3945"/>
                </a:lnTo>
                <a:lnTo>
                  <a:pt x="217" y="3897"/>
                </a:lnTo>
                <a:lnTo>
                  <a:pt x="210" y="3850"/>
                </a:lnTo>
                <a:lnTo>
                  <a:pt x="205" y="3801"/>
                </a:lnTo>
                <a:lnTo>
                  <a:pt x="203" y="3752"/>
                </a:lnTo>
                <a:lnTo>
                  <a:pt x="201" y="3702"/>
                </a:lnTo>
                <a:lnTo>
                  <a:pt x="201" y="3651"/>
                </a:lnTo>
                <a:lnTo>
                  <a:pt x="202" y="3601"/>
                </a:lnTo>
                <a:lnTo>
                  <a:pt x="204" y="3549"/>
                </a:lnTo>
                <a:lnTo>
                  <a:pt x="209" y="3500"/>
                </a:lnTo>
                <a:lnTo>
                  <a:pt x="216" y="3445"/>
                </a:lnTo>
                <a:lnTo>
                  <a:pt x="221" y="3403"/>
                </a:lnTo>
                <a:lnTo>
                  <a:pt x="228" y="3360"/>
                </a:lnTo>
                <a:lnTo>
                  <a:pt x="235" y="3317"/>
                </a:lnTo>
                <a:lnTo>
                  <a:pt x="245" y="3274"/>
                </a:lnTo>
                <a:lnTo>
                  <a:pt x="255" y="3231"/>
                </a:lnTo>
                <a:lnTo>
                  <a:pt x="267" y="3187"/>
                </a:lnTo>
                <a:lnTo>
                  <a:pt x="278" y="3143"/>
                </a:lnTo>
                <a:lnTo>
                  <a:pt x="292" y="3099"/>
                </a:lnTo>
                <a:lnTo>
                  <a:pt x="306" y="3053"/>
                </a:lnTo>
                <a:lnTo>
                  <a:pt x="322" y="3009"/>
                </a:lnTo>
                <a:lnTo>
                  <a:pt x="339" y="2964"/>
                </a:lnTo>
                <a:lnTo>
                  <a:pt x="356" y="2919"/>
                </a:lnTo>
                <a:lnTo>
                  <a:pt x="376" y="2872"/>
                </a:lnTo>
                <a:lnTo>
                  <a:pt x="396" y="2826"/>
                </a:lnTo>
                <a:lnTo>
                  <a:pt x="416" y="2779"/>
                </a:lnTo>
                <a:lnTo>
                  <a:pt x="440" y="2733"/>
                </a:lnTo>
                <a:lnTo>
                  <a:pt x="398" y="2695"/>
                </a:lnTo>
                <a:lnTo>
                  <a:pt x="357" y="2654"/>
                </a:lnTo>
                <a:lnTo>
                  <a:pt x="319" y="2614"/>
                </a:lnTo>
                <a:lnTo>
                  <a:pt x="282" y="2573"/>
                </a:lnTo>
                <a:lnTo>
                  <a:pt x="247" y="2531"/>
                </a:lnTo>
                <a:lnTo>
                  <a:pt x="214" y="2489"/>
                </a:lnTo>
                <a:lnTo>
                  <a:pt x="184" y="2445"/>
                </a:lnTo>
                <a:lnTo>
                  <a:pt x="155" y="2401"/>
                </a:lnTo>
                <a:lnTo>
                  <a:pt x="129" y="2356"/>
                </a:lnTo>
                <a:lnTo>
                  <a:pt x="104" y="2310"/>
                </a:lnTo>
                <a:lnTo>
                  <a:pt x="82" y="2263"/>
                </a:lnTo>
                <a:lnTo>
                  <a:pt x="62" y="2215"/>
                </a:lnTo>
                <a:lnTo>
                  <a:pt x="46" y="2165"/>
                </a:lnTo>
                <a:lnTo>
                  <a:pt x="38" y="2141"/>
                </a:lnTo>
                <a:lnTo>
                  <a:pt x="31" y="2115"/>
                </a:lnTo>
                <a:lnTo>
                  <a:pt x="25" y="2090"/>
                </a:lnTo>
                <a:lnTo>
                  <a:pt x="19" y="2064"/>
                </a:lnTo>
                <a:lnTo>
                  <a:pt x="14" y="2037"/>
                </a:lnTo>
                <a:lnTo>
                  <a:pt x="10" y="2011"/>
                </a:lnTo>
                <a:lnTo>
                  <a:pt x="7" y="1984"/>
                </a:lnTo>
                <a:lnTo>
                  <a:pt x="3" y="1957"/>
                </a:lnTo>
                <a:lnTo>
                  <a:pt x="1" y="1929"/>
                </a:lnTo>
                <a:lnTo>
                  <a:pt x="0" y="1902"/>
                </a:lnTo>
                <a:lnTo>
                  <a:pt x="0" y="1874"/>
                </a:lnTo>
                <a:lnTo>
                  <a:pt x="0" y="1846"/>
                </a:lnTo>
                <a:lnTo>
                  <a:pt x="0" y="1817"/>
                </a:lnTo>
                <a:lnTo>
                  <a:pt x="2" y="1788"/>
                </a:lnTo>
                <a:lnTo>
                  <a:pt x="4" y="1758"/>
                </a:lnTo>
                <a:lnTo>
                  <a:pt x="7" y="1729"/>
                </a:lnTo>
                <a:lnTo>
                  <a:pt x="11" y="1698"/>
                </a:lnTo>
                <a:lnTo>
                  <a:pt x="16" y="1667"/>
                </a:lnTo>
                <a:lnTo>
                  <a:pt x="21" y="1637"/>
                </a:lnTo>
                <a:lnTo>
                  <a:pt x="28" y="1606"/>
                </a:lnTo>
                <a:lnTo>
                  <a:pt x="35" y="1573"/>
                </a:lnTo>
                <a:lnTo>
                  <a:pt x="43" y="1542"/>
                </a:lnTo>
                <a:lnTo>
                  <a:pt x="51" y="1509"/>
                </a:lnTo>
                <a:lnTo>
                  <a:pt x="61" y="1475"/>
                </a:lnTo>
                <a:lnTo>
                  <a:pt x="72" y="1443"/>
                </a:lnTo>
                <a:lnTo>
                  <a:pt x="83" y="1409"/>
                </a:lnTo>
                <a:lnTo>
                  <a:pt x="109" y="1340"/>
                </a:lnTo>
                <a:lnTo>
                  <a:pt x="138" y="1270"/>
                </a:lnTo>
                <a:lnTo>
                  <a:pt x="170" y="1198"/>
                </a:lnTo>
                <a:lnTo>
                  <a:pt x="207" y="1124"/>
                </a:lnTo>
                <a:lnTo>
                  <a:pt x="247" y="1048"/>
                </a:lnTo>
                <a:lnTo>
                  <a:pt x="291" y="970"/>
                </a:lnTo>
                <a:lnTo>
                  <a:pt x="232" y="930"/>
                </a:lnTo>
                <a:lnTo>
                  <a:pt x="966" y="3"/>
                </a:lnTo>
                <a:lnTo>
                  <a:pt x="977" y="2"/>
                </a:lnTo>
                <a:lnTo>
                  <a:pt x="1011" y="1"/>
                </a:lnTo>
                <a:lnTo>
                  <a:pt x="1062" y="0"/>
                </a:lnTo>
                <a:lnTo>
                  <a:pt x="1092" y="1"/>
                </a:lnTo>
                <a:lnTo>
                  <a:pt x="1126" y="2"/>
                </a:lnTo>
                <a:lnTo>
                  <a:pt x="1161" y="4"/>
                </a:lnTo>
                <a:lnTo>
                  <a:pt x="1198" y="9"/>
                </a:lnTo>
                <a:lnTo>
                  <a:pt x="1236" y="14"/>
                </a:lnTo>
                <a:lnTo>
                  <a:pt x="1276" y="22"/>
                </a:lnTo>
                <a:lnTo>
                  <a:pt x="1314" y="31"/>
                </a:lnTo>
                <a:lnTo>
                  <a:pt x="1352" y="43"/>
                </a:lnTo>
                <a:lnTo>
                  <a:pt x="1372" y="48"/>
                </a:lnTo>
                <a:lnTo>
                  <a:pt x="1390" y="57"/>
                </a:lnTo>
                <a:lnTo>
                  <a:pt x="1408" y="65"/>
                </a:lnTo>
                <a:lnTo>
                  <a:pt x="1426" y="73"/>
                </a:lnTo>
                <a:lnTo>
                  <a:pt x="1461" y="93"/>
                </a:lnTo>
                <a:lnTo>
                  <a:pt x="1495" y="114"/>
                </a:lnTo>
                <a:lnTo>
                  <a:pt x="1527" y="136"/>
                </a:lnTo>
                <a:lnTo>
                  <a:pt x="1559" y="159"/>
                </a:lnTo>
                <a:lnTo>
                  <a:pt x="1588" y="182"/>
                </a:lnTo>
                <a:lnTo>
                  <a:pt x="1616" y="205"/>
                </a:lnTo>
                <a:lnTo>
                  <a:pt x="1642" y="230"/>
                </a:lnTo>
                <a:lnTo>
                  <a:pt x="1666" y="252"/>
                </a:lnTo>
                <a:lnTo>
                  <a:pt x="1707" y="293"/>
                </a:lnTo>
                <a:lnTo>
                  <a:pt x="1739" y="327"/>
                </a:lnTo>
                <a:lnTo>
                  <a:pt x="1759" y="350"/>
                </a:lnTo>
                <a:lnTo>
                  <a:pt x="1765" y="359"/>
                </a:lnTo>
                <a:lnTo>
                  <a:pt x="1153" y="1011"/>
                </a:lnTo>
                <a:lnTo>
                  <a:pt x="985" y="843"/>
                </a:lnTo>
                <a:lnTo>
                  <a:pt x="714" y="1251"/>
                </a:lnTo>
                <a:lnTo>
                  <a:pt x="630" y="1196"/>
                </a:lnTo>
                <a:lnTo>
                  <a:pt x="603" y="1246"/>
                </a:lnTo>
                <a:lnTo>
                  <a:pt x="578" y="1294"/>
                </a:lnTo>
                <a:lnTo>
                  <a:pt x="556" y="1342"/>
                </a:lnTo>
                <a:lnTo>
                  <a:pt x="535" y="1390"/>
                </a:lnTo>
                <a:lnTo>
                  <a:pt x="516" y="1435"/>
                </a:lnTo>
                <a:lnTo>
                  <a:pt x="500" y="1480"/>
                </a:lnTo>
                <a:lnTo>
                  <a:pt x="485" y="1524"/>
                </a:lnTo>
                <a:lnTo>
                  <a:pt x="472" y="1567"/>
                </a:lnTo>
                <a:lnTo>
                  <a:pt x="462" y="1609"/>
                </a:lnTo>
                <a:lnTo>
                  <a:pt x="452" y="1650"/>
                </a:lnTo>
                <a:lnTo>
                  <a:pt x="445" y="1690"/>
                </a:lnTo>
                <a:lnTo>
                  <a:pt x="440" y="1729"/>
                </a:lnTo>
                <a:lnTo>
                  <a:pt x="436" y="1768"/>
                </a:lnTo>
                <a:lnTo>
                  <a:pt x="435" y="1805"/>
                </a:lnTo>
                <a:lnTo>
                  <a:pt x="434" y="1842"/>
                </a:lnTo>
                <a:lnTo>
                  <a:pt x="436" y="1878"/>
                </a:lnTo>
                <a:lnTo>
                  <a:pt x="439" y="1913"/>
                </a:lnTo>
                <a:lnTo>
                  <a:pt x="443" y="1948"/>
                </a:lnTo>
                <a:lnTo>
                  <a:pt x="450" y="1982"/>
                </a:lnTo>
                <a:lnTo>
                  <a:pt x="457" y="2014"/>
                </a:lnTo>
                <a:lnTo>
                  <a:pt x="466" y="2047"/>
                </a:lnTo>
                <a:lnTo>
                  <a:pt x="477" y="2079"/>
                </a:lnTo>
                <a:lnTo>
                  <a:pt x="488" y="2111"/>
                </a:lnTo>
                <a:lnTo>
                  <a:pt x="502" y="2141"/>
                </a:lnTo>
                <a:lnTo>
                  <a:pt x="516" y="2171"/>
                </a:lnTo>
                <a:lnTo>
                  <a:pt x="533" y="2200"/>
                </a:lnTo>
                <a:lnTo>
                  <a:pt x="550" y="2229"/>
                </a:lnTo>
                <a:lnTo>
                  <a:pt x="569" y="2257"/>
                </a:lnTo>
                <a:lnTo>
                  <a:pt x="587" y="2285"/>
                </a:lnTo>
                <a:lnTo>
                  <a:pt x="608" y="2313"/>
                </a:lnTo>
                <a:lnTo>
                  <a:pt x="630" y="2339"/>
                </a:lnTo>
                <a:lnTo>
                  <a:pt x="652" y="2366"/>
                </a:lnTo>
                <a:lnTo>
                  <a:pt x="682" y="2322"/>
                </a:lnTo>
                <a:lnTo>
                  <a:pt x="713" y="2278"/>
                </a:lnTo>
                <a:lnTo>
                  <a:pt x="745" y="2234"/>
                </a:lnTo>
                <a:lnTo>
                  <a:pt x="778" y="2188"/>
                </a:lnTo>
                <a:lnTo>
                  <a:pt x="811" y="2144"/>
                </a:lnTo>
                <a:lnTo>
                  <a:pt x="846" y="2099"/>
                </a:lnTo>
                <a:lnTo>
                  <a:pt x="883" y="2054"/>
                </a:lnTo>
                <a:lnTo>
                  <a:pt x="920" y="2007"/>
                </a:lnTo>
                <a:lnTo>
                  <a:pt x="957" y="1962"/>
                </a:lnTo>
                <a:lnTo>
                  <a:pt x="997" y="1916"/>
                </a:lnTo>
                <a:lnTo>
                  <a:pt x="1038" y="1870"/>
                </a:lnTo>
                <a:lnTo>
                  <a:pt x="1079" y="1824"/>
                </a:lnTo>
                <a:lnTo>
                  <a:pt x="1166" y="1730"/>
                </a:lnTo>
                <a:lnTo>
                  <a:pt x="1257" y="1636"/>
                </a:lnTo>
                <a:lnTo>
                  <a:pt x="1247" y="1611"/>
                </a:lnTo>
                <a:lnTo>
                  <a:pt x="1237" y="1586"/>
                </a:lnTo>
                <a:lnTo>
                  <a:pt x="1230" y="1560"/>
                </a:lnTo>
                <a:lnTo>
                  <a:pt x="1223" y="1534"/>
                </a:lnTo>
                <a:lnTo>
                  <a:pt x="1219" y="1507"/>
                </a:lnTo>
                <a:lnTo>
                  <a:pt x="1215" y="1479"/>
                </a:lnTo>
                <a:lnTo>
                  <a:pt x="1213" y="1451"/>
                </a:lnTo>
                <a:lnTo>
                  <a:pt x="1212" y="1423"/>
                </a:lnTo>
                <a:lnTo>
                  <a:pt x="1213" y="1397"/>
                </a:lnTo>
                <a:lnTo>
                  <a:pt x="1214" y="1370"/>
                </a:lnTo>
                <a:lnTo>
                  <a:pt x="1218" y="1344"/>
                </a:lnTo>
                <a:lnTo>
                  <a:pt x="1222" y="1319"/>
                </a:lnTo>
                <a:lnTo>
                  <a:pt x="1228" y="1293"/>
                </a:lnTo>
                <a:lnTo>
                  <a:pt x="1235" y="1269"/>
                </a:lnTo>
                <a:lnTo>
                  <a:pt x="1243" y="1244"/>
                </a:lnTo>
                <a:lnTo>
                  <a:pt x="1252" y="1221"/>
                </a:lnTo>
                <a:lnTo>
                  <a:pt x="1263" y="1198"/>
                </a:lnTo>
                <a:lnTo>
                  <a:pt x="1274" y="1175"/>
                </a:lnTo>
                <a:lnTo>
                  <a:pt x="1287" y="1154"/>
                </a:lnTo>
                <a:lnTo>
                  <a:pt x="1301" y="1132"/>
                </a:lnTo>
                <a:lnTo>
                  <a:pt x="1315" y="1112"/>
                </a:lnTo>
                <a:lnTo>
                  <a:pt x="1331" y="1092"/>
                </a:lnTo>
                <a:lnTo>
                  <a:pt x="1348" y="1073"/>
                </a:lnTo>
                <a:lnTo>
                  <a:pt x="1365" y="1055"/>
                </a:lnTo>
                <a:lnTo>
                  <a:pt x="1365" y="1054"/>
                </a:lnTo>
                <a:lnTo>
                  <a:pt x="1384" y="1037"/>
                </a:lnTo>
                <a:lnTo>
                  <a:pt x="1402" y="1020"/>
                </a:lnTo>
                <a:lnTo>
                  <a:pt x="1422" y="1005"/>
                </a:lnTo>
                <a:lnTo>
                  <a:pt x="1443" y="990"/>
                </a:lnTo>
                <a:lnTo>
                  <a:pt x="1464" y="977"/>
                </a:lnTo>
                <a:lnTo>
                  <a:pt x="1486" y="965"/>
                </a:lnTo>
                <a:lnTo>
                  <a:pt x="1508" y="953"/>
                </a:lnTo>
                <a:lnTo>
                  <a:pt x="1531" y="943"/>
                </a:lnTo>
                <a:lnTo>
                  <a:pt x="1554" y="933"/>
                </a:lnTo>
                <a:lnTo>
                  <a:pt x="1579" y="925"/>
                </a:lnTo>
                <a:lnTo>
                  <a:pt x="1603" y="918"/>
                </a:lnTo>
                <a:lnTo>
                  <a:pt x="1628" y="912"/>
                </a:lnTo>
                <a:lnTo>
                  <a:pt x="1654" y="908"/>
                </a:lnTo>
                <a:lnTo>
                  <a:pt x="1681" y="904"/>
                </a:lnTo>
                <a:lnTo>
                  <a:pt x="1706" y="902"/>
                </a:lnTo>
                <a:lnTo>
                  <a:pt x="1733" y="902"/>
                </a:lnTo>
                <a:lnTo>
                  <a:pt x="1760" y="902"/>
                </a:lnTo>
                <a:lnTo>
                  <a:pt x="1786" y="904"/>
                </a:lnTo>
                <a:lnTo>
                  <a:pt x="1813" y="908"/>
                </a:lnTo>
                <a:lnTo>
                  <a:pt x="1839" y="912"/>
                </a:lnTo>
                <a:lnTo>
                  <a:pt x="1863" y="918"/>
                </a:lnTo>
                <a:lnTo>
                  <a:pt x="1889" y="925"/>
                </a:lnTo>
                <a:lnTo>
                  <a:pt x="1913" y="933"/>
                </a:lnTo>
                <a:lnTo>
                  <a:pt x="1936" y="943"/>
                </a:lnTo>
                <a:lnTo>
                  <a:pt x="1959" y="953"/>
                </a:lnTo>
                <a:lnTo>
                  <a:pt x="1981" y="965"/>
                </a:lnTo>
                <a:lnTo>
                  <a:pt x="2003" y="977"/>
                </a:lnTo>
                <a:lnTo>
                  <a:pt x="2024" y="990"/>
                </a:lnTo>
                <a:lnTo>
                  <a:pt x="2045" y="1005"/>
                </a:lnTo>
                <a:lnTo>
                  <a:pt x="2065" y="1020"/>
                </a:lnTo>
                <a:lnTo>
                  <a:pt x="2084" y="1037"/>
                </a:lnTo>
                <a:lnTo>
                  <a:pt x="2102" y="1054"/>
                </a:lnTo>
                <a:lnTo>
                  <a:pt x="2102" y="1055"/>
                </a:lnTo>
                <a:lnTo>
                  <a:pt x="2118" y="1073"/>
                </a:lnTo>
                <a:lnTo>
                  <a:pt x="2136" y="1091"/>
                </a:lnTo>
                <a:lnTo>
                  <a:pt x="2151" y="1111"/>
                </a:lnTo>
                <a:lnTo>
                  <a:pt x="2165" y="1132"/>
                </a:lnTo>
                <a:lnTo>
                  <a:pt x="2179" y="1153"/>
                </a:lnTo>
                <a:lnTo>
                  <a:pt x="2192" y="1175"/>
                </a:lnTo>
                <a:lnTo>
                  <a:pt x="2203" y="1197"/>
                </a:lnTo>
                <a:lnTo>
                  <a:pt x="2214" y="1220"/>
                </a:lnTo>
                <a:lnTo>
                  <a:pt x="2223" y="1244"/>
                </a:lnTo>
                <a:lnTo>
                  <a:pt x="2231" y="1269"/>
                </a:lnTo>
                <a:lnTo>
                  <a:pt x="2238" y="1293"/>
                </a:lnTo>
                <a:lnTo>
                  <a:pt x="2244" y="1319"/>
                </a:lnTo>
                <a:lnTo>
                  <a:pt x="2248" y="1344"/>
                </a:lnTo>
                <a:lnTo>
                  <a:pt x="2252" y="1370"/>
                </a:lnTo>
                <a:lnTo>
                  <a:pt x="2254" y="1397"/>
                </a:lnTo>
                <a:lnTo>
                  <a:pt x="2254" y="1423"/>
                </a:lnTo>
                <a:lnTo>
                  <a:pt x="2254" y="1450"/>
                </a:lnTo>
                <a:lnTo>
                  <a:pt x="2252" y="1477"/>
                </a:lnTo>
                <a:lnTo>
                  <a:pt x="2248" y="1502"/>
                </a:lnTo>
                <a:lnTo>
                  <a:pt x="2244" y="1528"/>
                </a:lnTo>
                <a:lnTo>
                  <a:pt x="2238" y="1553"/>
                </a:lnTo>
                <a:lnTo>
                  <a:pt x="2231" y="1578"/>
                </a:lnTo>
                <a:lnTo>
                  <a:pt x="2223" y="1602"/>
                </a:lnTo>
                <a:lnTo>
                  <a:pt x="2214" y="1626"/>
                </a:lnTo>
                <a:lnTo>
                  <a:pt x="2203" y="1648"/>
                </a:lnTo>
                <a:lnTo>
                  <a:pt x="2192" y="1672"/>
                </a:lnTo>
                <a:lnTo>
                  <a:pt x="2179" y="1694"/>
                </a:lnTo>
                <a:lnTo>
                  <a:pt x="2166" y="1715"/>
                </a:lnTo>
                <a:lnTo>
                  <a:pt x="2151" y="1734"/>
                </a:lnTo>
                <a:lnTo>
                  <a:pt x="2136" y="1754"/>
                </a:lnTo>
                <a:lnTo>
                  <a:pt x="2120" y="1774"/>
                </a:lnTo>
                <a:lnTo>
                  <a:pt x="2102" y="1791"/>
                </a:lnTo>
                <a:lnTo>
                  <a:pt x="2084" y="1809"/>
                </a:lnTo>
                <a:lnTo>
                  <a:pt x="2065" y="1825"/>
                </a:lnTo>
                <a:lnTo>
                  <a:pt x="2045" y="1841"/>
                </a:lnTo>
                <a:lnTo>
                  <a:pt x="2024" y="1855"/>
                </a:lnTo>
                <a:lnTo>
                  <a:pt x="2003" y="1869"/>
                </a:lnTo>
                <a:lnTo>
                  <a:pt x="1981" y="1882"/>
                </a:lnTo>
                <a:lnTo>
                  <a:pt x="1959" y="1893"/>
                </a:lnTo>
                <a:lnTo>
                  <a:pt x="1936" y="1904"/>
                </a:lnTo>
                <a:lnTo>
                  <a:pt x="1913" y="1913"/>
                </a:lnTo>
                <a:lnTo>
                  <a:pt x="1889" y="1921"/>
                </a:lnTo>
                <a:lnTo>
                  <a:pt x="1863" y="1928"/>
                </a:lnTo>
                <a:lnTo>
                  <a:pt x="1839" y="1934"/>
                </a:lnTo>
                <a:lnTo>
                  <a:pt x="1813" y="1939"/>
                </a:lnTo>
                <a:lnTo>
                  <a:pt x="1786" y="1942"/>
                </a:lnTo>
                <a:lnTo>
                  <a:pt x="1760" y="1943"/>
                </a:lnTo>
                <a:lnTo>
                  <a:pt x="1733" y="1945"/>
                </a:lnTo>
                <a:lnTo>
                  <a:pt x="1710" y="1943"/>
                </a:lnTo>
                <a:lnTo>
                  <a:pt x="1685" y="1942"/>
                </a:lnTo>
                <a:lnTo>
                  <a:pt x="1662" y="1940"/>
                </a:lnTo>
                <a:lnTo>
                  <a:pt x="1640" y="1936"/>
                </a:lnTo>
                <a:lnTo>
                  <a:pt x="1617" y="1932"/>
                </a:lnTo>
                <a:lnTo>
                  <a:pt x="1595" y="1926"/>
                </a:lnTo>
                <a:lnTo>
                  <a:pt x="1573" y="1919"/>
                </a:lnTo>
                <a:lnTo>
                  <a:pt x="1552" y="1912"/>
                </a:lnTo>
                <a:lnTo>
                  <a:pt x="1465" y="2000"/>
                </a:lnTo>
                <a:lnTo>
                  <a:pt x="1384" y="2089"/>
                </a:lnTo>
                <a:lnTo>
                  <a:pt x="1306" y="2177"/>
                </a:lnTo>
                <a:lnTo>
                  <a:pt x="1233" y="2263"/>
                </a:lnTo>
                <a:lnTo>
                  <a:pt x="1164" y="2349"/>
                </a:lnTo>
                <a:lnTo>
                  <a:pt x="1099" y="2433"/>
                </a:lnTo>
                <a:lnTo>
                  <a:pt x="1069" y="2475"/>
                </a:lnTo>
                <a:lnTo>
                  <a:pt x="1039" y="2517"/>
                </a:lnTo>
                <a:lnTo>
                  <a:pt x="1011" y="2558"/>
                </a:lnTo>
                <a:lnTo>
                  <a:pt x="983" y="2599"/>
                </a:lnTo>
                <a:lnTo>
                  <a:pt x="961" y="2633"/>
                </a:lnTo>
                <a:lnTo>
                  <a:pt x="1020" y="2674"/>
                </a:lnTo>
                <a:lnTo>
                  <a:pt x="1081" y="2714"/>
                </a:lnTo>
                <a:lnTo>
                  <a:pt x="1143" y="2755"/>
                </a:lnTo>
                <a:lnTo>
                  <a:pt x="1207" y="2796"/>
                </a:lnTo>
                <a:lnTo>
                  <a:pt x="1341" y="2878"/>
                </a:lnTo>
                <a:lnTo>
                  <a:pt x="1479" y="2962"/>
                </a:lnTo>
                <a:lnTo>
                  <a:pt x="1583" y="3026"/>
                </a:lnTo>
                <a:lnTo>
                  <a:pt x="1689" y="3089"/>
                </a:lnTo>
                <a:lnTo>
                  <a:pt x="1795" y="3156"/>
                </a:lnTo>
                <a:lnTo>
                  <a:pt x="1900" y="3223"/>
                </a:lnTo>
                <a:lnTo>
                  <a:pt x="2003" y="3293"/>
                </a:lnTo>
                <a:lnTo>
                  <a:pt x="2056" y="3329"/>
                </a:lnTo>
                <a:lnTo>
                  <a:pt x="2107" y="3365"/>
                </a:lnTo>
                <a:lnTo>
                  <a:pt x="2157" y="3402"/>
                </a:lnTo>
                <a:lnTo>
                  <a:pt x="2207" y="3439"/>
                </a:lnTo>
                <a:lnTo>
                  <a:pt x="2255" y="3477"/>
                </a:lnTo>
                <a:lnTo>
                  <a:pt x="2304" y="3517"/>
                </a:lnTo>
                <a:lnTo>
                  <a:pt x="2304" y="1261"/>
                </a:lnTo>
                <a:lnTo>
                  <a:pt x="2305" y="1225"/>
                </a:lnTo>
                <a:lnTo>
                  <a:pt x="2308" y="1189"/>
                </a:lnTo>
                <a:lnTo>
                  <a:pt x="2312" y="1154"/>
                </a:lnTo>
                <a:lnTo>
                  <a:pt x="2319" y="1119"/>
                </a:lnTo>
                <a:lnTo>
                  <a:pt x="2326" y="1084"/>
                </a:lnTo>
                <a:lnTo>
                  <a:pt x="2337" y="1051"/>
                </a:lnTo>
                <a:lnTo>
                  <a:pt x="2347" y="1018"/>
                </a:lnTo>
                <a:lnTo>
                  <a:pt x="2360" y="987"/>
                </a:lnTo>
                <a:lnTo>
                  <a:pt x="2374" y="955"/>
                </a:lnTo>
                <a:lnTo>
                  <a:pt x="2390" y="924"/>
                </a:lnTo>
                <a:lnTo>
                  <a:pt x="2407" y="895"/>
                </a:lnTo>
                <a:lnTo>
                  <a:pt x="2425" y="866"/>
                </a:lnTo>
                <a:lnTo>
                  <a:pt x="2445" y="838"/>
                </a:lnTo>
                <a:lnTo>
                  <a:pt x="2467" y="811"/>
                </a:lnTo>
                <a:lnTo>
                  <a:pt x="2489" y="786"/>
                </a:lnTo>
                <a:lnTo>
                  <a:pt x="2512" y="761"/>
                </a:lnTo>
                <a:lnTo>
                  <a:pt x="2536" y="738"/>
                </a:lnTo>
                <a:lnTo>
                  <a:pt x="2562" y="716"/>
                </a:lnTo>
                <a:lnTo>
                  <a:pt x="2589" y="694"/>
                </a:lnTo>
                <a:lnTo>
                  <a:pt x="2616" y="674"/>
                </a:lnTo>
                <a:lnTo>
                  <a:pt x="2645" y="656"/>
                </a:lnTo>
                <a:lnTo>
                  <a:pt x="2674" y="639"/>
                </a:lnTo>
                <a:lnTo>
                  <a:pt x="2706" y="623"/>
                </a:lnTo>
                <a:lnTo>
                  <a:pt x="2737" y="609"/>
                </a:lnTo>
                <a:lnTo>
                  <a:pt x="2769" y="597"/>
                </a:lnTo>
                <a:lnTo>
                  <a:pt x="2802" y="586"/>
                </a:lnTo>
                <a:lnTo>
                  <a:pt x="2835" y="576"/>
                </a:lnTo>
                <a:lnTo>
                  <a:pt x="2870" y="567"/>
                </a:lnTo>
                <a:lnTo>
                  <a:pt x="2904" y="562"/>
                </a:lnTo>
                <a:lnTo>
                  <a:pt x="2939" y="557"/>
                </a:lnTo>
                <a:lnTo>
                  <a:pt x="2975" y="555"/>
                </a:lnTo>
                <a:lnTo>
                  <a:pt x="3011" y="554"/>
                </a:lnTo>
                <a:close/>
                <a:moveTo>
                  <a:pt x="1887" y="1269"/>
                </a:moveTo>
                <a:lnTo>
                  <a:pt x="1887" y="1269"/>
                </a:lnTo>
                <a:lnTo>
                  <a:pt x="1871" y="1255"/>
                </a:lnTo>
                <a:lnTo>
                  <a:pt x="1855" y="1242"/>
                </a:lnTo>
                <a:lnTo>
                  <a:pt x="1837" y="1232"/>
                </a:lnTo>
                <a:lnTo>
                  <a:pt x="1818" y="1222"/>
                </a:lnTo>
                <a:lnTo>
                  <a:pt x="1798" y="1215"/>
                </a:lnTo>
                <a:lnTo>
                  <a:pt x="1777" y="1210"/>
                </a:lnTo>
                <a:lnTo>
                  <a:pt x="1755" y="1206"/>
                </a:lnTo>
                <a:lnTo>
                  <a:pt x="1733" y="1205"/>
                </a:lnTo>
                <a:lnTo>
                  <a:pt x="1711" y="1206"/>
                </a:lnTo>
                <a:lnTo>
                  <a:pt x="1689" y="1210"/>
                </a:lnTo>
                <a:lnTo>
                  <a:pt x="1668" y="1215"/>
                </a:lnTo>
                <a:lnTo>
                  <a:pt x="1648" y="1222"/>
                </a:lnTo>
                <a:lnTo>
                  <a:pt x="1630" y="1232"/>
                </a:lnTo>
                <a:lnTo>
                  <a:pt x="1611" y="1242"/>
                </a:lnTo>
                <a:lnTo>
                  <a:pt x="1595" y="1255"/>
                </a:lnTo>
                <a:lnTo>
                  <a:pt x="1580" y="1269"/>
                </a:lnTo>
                <a:lnTo>
                  <a:pt x="1579" y="1269"/>
                </a:lnTo>
                <a:lnTo>
                  <a:pt x="1565" y="1284"/>
                </a:lnTo>
                <a:lnTo>
                  <a:pt x="1552" y="1301"/>
                </a:lnTo>
                <a:lnTo>
                  <a:pt x="1541" y="1319"/>
                </a:lnTo>
                <a:lnTo>
                  <a:pt x="1532" y="1338"/>
                </a:lnTo>
                <a:lnTo>
                  <a:pt x="1525" y="1358"/>
                </a:lnTo>
                <a:lnTo>
                  <a:pt x="1519" y="1379"/>
                </a:lnTo>
                <a:lnTo>
                  <a:pt x="1517" y="1401"/>
                </a:lnTo>
                <a:lnTo>
                  <a:pt x="1516" y="1423"/>
                </a:lnTo>
                <a:lnTo>
                  <a:pt x="1517" y="1445"/>
                </a:lnTo>
                <a:lnTo>
                  <a:pt x="1519" y="1467"/>
                </a:lnTo>
                <a:lnTo>
                  <a:pt x="1525" y="1488"/>
                </a:lnTo>
                <a:lnTo>
                  <a:pt x="1532" y="1508"/>
                </a:lnTo>
                <a:lnTo>
                  <a:pt x="1541" y="1527"/>
                </a:lnTo>
                <a:lnTo>
                  <a:pt x="1553" y="1545"/>
                </a:lnTo>
                <a:lnTo>
                  <a:pt x="1565" y="1561"/>
                </a:lnTo>
                <a:lnTo>
                  <a:pt x="1580" y="1576"/>
                </a:lnTo>
                <a:lnTo>
                  <a:pt x="1580" y="1578"/>
                </a:lnTo>
                <a:lnTo>
                  <a:pt x="1595" y="1592"/>
                </a:lnTo>
                <a:lnTo>
                  <a:pt x="1611" y="1604"/>
                </a:lnTo>
                <a:lnTo>
                  <a:pt x="1630" y="1615"/>
                </a:lnTo>
                <a:lnTo>
                  <a:pt x="1648" y="1624"/>
                </a:lnTo>
                <a:lnTo>
                  <a:pt x="1668" y="1631"/>
                </a:lnTo>
                <a:lnTo>
                  <a:pt x="1689" y="1637"/>
                </a:lnTo>
                <a:lnTo>
                  <a:pt x="1711" y="1639"/>
                </a:lnTo>
                <a:lnTo>
                  <a:pt x="1733" y="1640"/>
                </a:lnTo>
                <a:lnTo>
                  <a:pt x="1755" y="1639"/>
                </a:lnTo>
                <a:lnTo>
                  <a:pt x="1777" y="1637"/>
                </a:lnTo>
                <a:lnTo>
                  <a:pt x="1798" y="1631"/>
                </a:lnTo>
                <a:lnTo>
                  <a:pt x="1818" y="1624"/>
                </a:lnTo>
                <a:lnTo>
                  <a:pt x="1837" y="1615"/>
                </a:lnTo>
                <a:lnTo>
                  <a:pt x="1855" y="1603"/>
                </a:lnTo>
                <a:lnTo>
                  <a:pt x="1871" y="1592"/>
                </a:lnTo>
                <a:lnTo>
                  <a:pt x="1887" y="1576"/>
                </a:lnTo>
                <a:lnTo>
                  <a:pt x="1901" y="1561"/>
                </a:lnTo>
                <a:lnTo>
                  <a:pt x="1914" y="1545"/>
                </a:lnTo>
                <a:lnTo>
                  <a:pt x="1925" y="1527"/>
                </a:lnTo>
                <a:lnTo>
                  <a:pt x="1934" y="1508"/>
                </a:lnTo>
                <a:lnTo>
                  <a:pt x="1941" y="1488"/>
                </a:lnTo>
                <a:lnTo>
                  <a:pt x="1947" y="1467"/>
                </a:lnTo>
                <a:lnTo>
                  <a:pt x="1950" y="1445"/>
                </a:lnTo>
                <a:lnTo>
                  <a:pt x="1951" y="1423"/>
                </a:lnTo>
                <a:lnTo>
                  <a:pt x="1950" y="1401"/>
                </a:lnTo>
                <a:lnTo>
                  <a:pt x="1947" y="1379"/>
                </a:lnTo>
                <a:lnTo>
                  <a:pt x="1941" y="1358"/>
                </a:lnTo>
                <a:lnTo>
                  <a:pt x="1934" y="1338"/>
                </a:lnTo>
                <a:lnTo>
                  <a:pt x="1925" y="1319"/>
                </a:lnTo>
                <a:lnTo>
                  <a:pt x="1914" y="1301"/>
                </a:lnTo>
                <a:lnTo>
                  <a:pt x="1901" y="1284"/>
                </a:lnTo>
                <a:lnTo>
                  <a:pt x="1887" y="1269"/>
                </a:lnTo>
                <a:close/>
                <a:moveTo>
                  <a:pt x="2304" y="5100"/>
                </a:moveTo>
                <a:lnTo>
                  <a:pt x="2304" y="4074"/>
                </a:lnTo>
                <a:lnTo>
                  <a:pt x="2277" y="4045"/>
                </a:lnTo>
                <a:lnTo>
                  <a:pt x="2251" y="4017"/>
                </a:lnTo>
                <a:lnTo>
                  <a:pt x="2224" y="3989"/>
                </a:lnTo>
                <a:lnTo>
                  <a:pt x="2195" y="3961"/>
                </a:lnTo>
                <a:lnTo>
                  <a:pt x="2138" y="3908"/>
                </a:lnTo>
                <a:lnTo>
                  <a:pt x="2078" y="3856"/>
                </a:lnTo>
                <a:lnTo>
                  <a:pt x="2016" y="3805"/>
                </a:lnTo>
                <a:lnTo>
                  <a:pt x="1952" y="3755"/>
                </a:lnTo>
                <a:lnTo>
                  <a:pt x="1887" y="3706"/>
                </a:lnTo>
                <a:lnTo>
                  <a:pt x="1821" y="3659"/>
                </a:lnTo>
                <a:lnTo>
                  <a:pt x="1754" y="3613"/>
                </a:lnTo>
                <a:lnTo>
                  <a:pt x="1687" y="3567"/>
                </a:lnTo>
                <a:lnTo>
                  <a:pt x="1617" y="3522"/>
                </a:lnTo>
                <a:lnTo>
                  <a:pt x="1548" y="3478"/>
                </a:lnTo>
                <a:lnTo>
                  <a:pt x="1409" y="3392"/>
                </a:lnTo>
                <a:lnTo>
                  <a:pt x="1270" y="3308"/>
                </a:lnTo>
                <a:lnTo>
                  <a:pt x="1140" y="3230"/>
                </a:lnTo>
                <a:lnTo>
                  <a:pt x="1012" y="3151"/>
                </a:lnTo>
                <a:lnTo>
                  <a:pt x="949" y="3111"/>
                </a:lnTo>
                <a:lnTo>
                  <a:pt x="888" y="3071"/>
                </a:lnTo>
                <a:lnTo>
                  <a:pt x="826" y="3030"/>
                </a:lnTo>
                <a:lnTo>
                  <a:pt x="765" y="2988"/>
                </a:lnTo>
                <a:lnTo>
                  <a:pt x="737" y="3056"/>
                </a:lnTo>
                <a:lnTo>
                  <a:pt x="710" y="3122"/>
                </a:lnTo>
                <a:lnTo>
                  <a:pt x="687" y="3186"/>
                </a:lnTo>
                <a:lnTo>
                  <a:pt x="667" y="3250"/>
                </a:lnTo>
                <a:lnTo>
                  <a:pt x="650" y="3313"/>
                </a:lnTo>
                <a:lnTo>
                  <a:pt x="636" y="3375"/>
                </a:lnTo>
                <a:lnTo>
                  <a:pt x="624" y="3435"/>
                </a:lnTo>
                <a:lnTo>
                  <a:pt x="615" y="3496"/>
                </a:lnTo>
                <a:lnTo>
                  <a:pt x="612" y="3533"/>
                </a:lnTo>
                <a:lnTo>
                  <a:pt x="608" y="3577"/>
                </a:lnTo>
                <a:lnTo>
                  <a:pt x="606" y="3615"/>
                </a:lnTo>
                <a:lnTo>
                  <a:pt x="605" y="3652"/>
                </a:lnTo>
                <a:lnTo>
                  <a:pt x="605" y="3691"/>
                </a:lnTo>
                <a:lnTo>
                  <a:pt x="606" y="3728"/>
                </a:lnTo>
                <a:lnTo>
                  <a:pt x="609" y="3765"/>
                </a:lnTo>
                <a:lnTo>
                  <a:pt x="613" y="3801"/>
                </a:lnTo>
                <a:lnTo>
                  <a:pt x="617" y="3837"/>
                </a:lnTo>
                <a:lnTo>
                  <a:pt x="623" y="3873"/>
                </a:lnTo>
                <a:lnTo>
                  <a:pt x="630" y="3908"/>
                </a:lnTo>
                <a:lnTo>
                  <a:pt x="638" y="3943"/>
                </a:lnTo>
                <a:lnTo>
                  <a:pt x="646" y="3976"/>
                </a:lnTo>
                <a:lnTo>
                  <a:pt x="657" y="4010"/>
                </a:lnTo>
                <a:lnTo>
                  <a:pt x="668" y="4044"/>
                </a:lnTo>
                <a:lnTo>
                  <a:pt x="680" y="4076"/>
                </a:lnTo>
                <a:lnTo>
                  <a:pt x="693" y="4109"/>
                </a:lnTo>
                <a:lnTo>
                  <a:pt x="707" y="4141"/>
                </a:lnTo>
                <a:lnTo>
                  <a:pt x="722" y="4173"/>
                </a:lnTo>
                <a:lnTo>
                  <a:pt x="738" y="4204"/>
                </a:lnTo>
                <a:lnTo>
                  <a:pt x="755" y="4234"/>
                </a:lnTo>
                <a:lnTo>
                  <a:pt x="773" y="4264"/>
                </a:lnTo>
                <a:lnTo>
                  <a:pt x="791" y="4295"/>
                </a:lnTo>
                <a:lnTo>
                  <a:pt x="811" y="4324"/>
                </a:lnTo>
                <a:lnTo>
                  <a:pt x="832" y="4353"/>
                </a:lnTo>
                <a:lnTo>
                  <a:pt x="853" y="4380"/>
                </a:lnTo>
                <a:lnTo>
                  <a:pt x="875" y="4408"/>
                </a:lnTo>
                <a:lnTo>
                  <a:pt x="898" y="4436"/>
                </a:lnTo>
                <a:lnTo>
                  <a:pt x="923" y="4463"/>
                </a:lnTo>
                <a:lnTo>
                  <a:pt x="947" y="4488"/>
                </a:lnTo>
                <a:lnTo>
                  <a:pt x="973" y="4515"/>
                </a:lnTo>
                <a:lnTo>
                  <a:pt x="999" y="4540"/>
                </a:lnTo>
                <a:lnTo>
                  <a:pt x="1027" y="4565"/>
                </a:lnTo>
                <a:lnTo>
                  <a:pt x="1055" y="4589"/>
                </a:lnTo>
                <a:lnTo>
                  <a:pt x="1084" y="4614"/>
                </a:lnTo>
                <a:lnTo>
                  <a:pt x="1114" y="4637"/>
                </a:lnTo>
                <a:lnTo>
                  <a:pt x="1144" y="4660"/>
                </a:lnTo>
                <a:lnTo>
                  <a:pt x="1176" y="4684"/>
                </a:lnTo>
                <a:lnTo>
                  <a:pt x="1208" y="4706"/>
                </a:lnTo>
                <a:lnTo>
                  <a:pt x="1242" y="4728"/>
                </a:lnTo>
                <a:lnTo>
                  <a:pt x="1276" y="4749"/>
                </a:lnTo>
                <a:lnTo>
                  <a:pt x="1309" y="4769"/>
                </a:lnTo>
                <a:lnTo>
                  <a:pt x="1344" y="4789"/>
                </a:lnTo>
                <a:lnTo>
                  <a:pt x="1380" y="4809"/>
                </a:lnTo>
                <a:lnTo>
                  <a:pt x="1416" y="4829"/>
                </a:lnTo>
                <a:lnTo>
                  <a:pt x="1453" y="4847"/>
                </a:lnTo>
                <a:lnTo>
                  <a:pt x="1490" y="4865"/>
                </a:lnTo>
                <a:lnTo>
                  <a:pt x="1529" y="4882"/>
                </a:lnTo>
                <a:lnTo>
                  <a:pt x="1568" y="4899"/>
                </a:lnTo>
                <a:lnTo>
                  <a:pt x="1608" y="4916"/>
                </a:lnTo>
                <a:lnTo>
                  <a:pt x="1647" y="4931"/>
                </a:lnTo>
                <a:lnTo>
                  <a:pt x="1688" y="4947"/>
                </a:lnTo>
                <a:lnTo>
                  <a:pt x="1728" y="4961"/>
                </a:lnTo>
                <a:lnTo>
                  <a:pt x="1770" y="4975"/>
                </a:lnTo>
                <a:lnTo>
                  <a:pt x="1855" y="5002"/>
                </a:lnTo>
                <a:lnTo>
                  <a:pt x="1941" y="5026"/>
                </a:lnTo>
                <a:lnTo>
                  <a:pt x="2029" y="5048"/>
                </a:lnTo>
                <a:lnTo>
                  <a:pt x="2120" y="5068"/>
                </a:lnTo>
                <a:lnTo>
                  <a:pt x="2211" y="5085"/>
                </a:lnTo>
                <a:lnTo>
                  <a:pt x="2304" y="5100"/>
                </a:lnTo>
                <a:close/>
                <a:moveTo>
                  <a:pt x="2991" y="1292"/>
                </a:moveTo>
                <a:lnTo>
                  <a:pt x="2991" y="3627"/>
                </a:lnTo>
                <a:lnTo>
                  <a:pt x="5477" y="3627"/>
                </a:lnTo>
                <a:lnTo>
                  <a:pt x="5477" y="1292"/>
                </a:lnTo>
                <a:lnTo>
                  <a:pt x="2991" y="1292"/>
                </a:lnTo>
                <a:close/>
                <a:moveTo>
                  <a:pt x="4212" y="3997"/>
                </a:moveTo>
                <a:lnTo>
                  <a:pt x="4212" y="3997"/>
                </a:lnTo>
                <a:lnTo>
                  <a:pt x="4181" y="3998"/>
                </a:lnTo>
                <a:lnTo>
                  <a:pt x="4150" y="4000"/>
                </a:lnTo>
                <a:lnTo>
                  <a:pt x="4120" y="4003"/>
                </a:lnTo>
                <a:lnTo>
                  <a:pt x="4090" y="4007"/>
                </a:lnTo>
                <a:lnTo>
                  <a:pt x="4060" y="4012"/>
                </a:lnTo>
                <a:lnTo>
                  <a:pt x="4030" y="4018"/>
                </a:lnTo>
                <a:lnTo>
                  <a:pt x="4001" y="4026"/>
                </a:lnTo>
                <a:lnTo>
                  <a:pt x="3974" y="4034"/>
                </a:lnTo>
                <a:lnTo>
                  <a:pt x="3946" y="4044"/>
                </a:lnTo>
                <a:lnTo>
                  <a:pt x="3918" y="4054"/>
                </a:lnTo>
                <a:lnTo>
                  <a:pt x="3891" y="4066"/>
                </a:lnTo>
                <a:lnTo>
                  <a:pt x="3864" y="4079"/>
                </a:lnTo>
                <a:lnTo>
                  <a:pt x="3839" y="4091"/>
                </a:lnTo>
                <a:lnTo>
                  <a:pt x="3813" y="4105"/>
                </a:lnTo>
                <a:lnTo>
                  <a:pt x="3789" y="4120"/>
                </a:lnTo>
                <a:lnTo>
                  <a:pt x="3765" y="4137"/>
                </a:lnTo>
                <a:lnTo>
                  <a:pt x="4227" y="4599"/>
                </a:lnTo>
                <a:lnTo>
                  <a:pt x="4676" y="4149"/>
                </a:lnTo>
                <a:lnTo>
                  <a:pt x="4652" y="4132"/>
                </a:lnTo>
                <a:lnTo>
                  <a:pt x="4626" y="4116"/>
                </a:lnTo>
                <a:lnTo>
                  <a:pt x="4599" y="4100"/>
                </a:lnTo>
                <a:lnTo>
                  <a:pt x="4573" y="4086"/>
                </a:lnTo>
                <a:lnTo>
                  <a:pt x="4546" y="4072"/>
                </a:lnTo>
                <a:lnTo>
                  <a:pt x="4518" y="4059"/>
                </a:lnTo>
                <a:lnTo>
                  <a:pt x="4489" y="4048"/>
                </a:lnTo>
                <a:lnTo>
                  <a:pt x="4460" y="4038"/>
                </a:lnTo>
                <a:lnTo>
                  <a:pt x="4431" y="4029"/>
                </a:lnTo>
                <a:lnTo>
                  <a:pt x="4401" y="4021"/>
                </a:lnTo>
                <a:lnTo>
                  <a:pt x="4371" y="4014"/>
                </a:lnTo>
                <a:lnTo>
                  <a:pt x="4339" y="4008"/>
                </a:lnTo>
                <a:lnTo>
                  <a:pt x="4308" y="4003"/>
                </a:lnTo>
                <a:lnTo>
                  <a:pt x="4277" y="4000"/>
                </a:lnTo>
                <a:lnTo>
                  <a:pt x="4244" y="3998"/>
                </a:lnTo>
                <a:lnTo>
                  <a:pt x="4212" y="3997"/>
                </a:lnTo>
                <a:close/>
                <a:moveTo>
                  <a:pt x="4858" y="4335"/>
                </a:moveTo>
                <a:lnTo>
                  <a:pt x="4411" y="4783"/>
                </a:lnTo>
                <a:lnTo>
                  <a:pt x="4859" y="5233"/>
                </a:lnTo>
                <a:lnTo>
                  <a:pt x="4876" y="5208"/>
                </a:lnTo>
                <a:lnTo>
                  <a:pt x="4891" y="5184"/>
                </a:lnTo>
                <a:lnTo>
                  <a:pt x="4906" y="5158"/>
                </a:lnTo>
                <a:lnTo>
                  <a:pt x="4919" y="5133"/>
                </a:lnTo>
                <a:lnTo>
                  <a:pt x="4931" y="5106"/>
                </a:lnTo>
                <a:lnTo>
                  <a:pt x="4943" y="5079"/>
                </a:lnTo>
                <a:lnTo>
                  <a:pt x="4953" y="5052"/>
                </a:lnTo>
                <a:lnTo>
                  <a:pt x="4963" y="5024"/>
                </a:lnTo>
                <a:lnTo>
                  <a:pt x="4971" y="4995"/>
                </a:lnTo>
                <a:lnTo>
                  <a:pt x="4978" y="4967"/>
                </a:lnTo>
                <a:lnTo>
                  <a:pt x="4985" y="4937"/>
                </a:lnTo>
                <a:lnTo>
                  <a:pt x="4989" y="4908"/>
                </a:lnTo>
                <a:lnTo>
                  <a:pt x="4994" y="4877"/>
                </a:lnTo>
                <a:lnTo>
                  <a:pt x="4996" y="4847"/>
                </a:lnTo>
                <a:lnTo>
                  <a:pt x="4999" y="4816"/>
                </a:lnTo>
                <a:lnTo>
                  <a:pt x="5000" y="4786"/>
                </a:lnTo>
                <a:lnTo>
                  <a:pt x="4999" y="4754"/>
                </a:lnTo>
                <a:lnTo>
                  <a:pt x="4996" y="4723"/>
                </a:lnTo>
                <a:lnTo>
                  <a:pt x="4994" y="4693"/>
                </a:lnTo>
                <a:lnTo>
                  <a:pt x="4989" y="4663"/>
                </a:lnTo>
                <a:lnTo>
                  <a:pt x="4985" y="4632"/>
                </a:lnTo>
                <a:lnTo>
                  <a:pt x="4978" y="4603"/>
                </a:lnTo>
                <a:lnTo>
                  <a:pt x="4971" y="4574"/>
                </a:lnTo>
                <a:lnTo>
                  <a:pt x="4963" y="4545"/>
                </a:lnTo>
                <a:lnTo>
                  <a:pt x="4952" y="4517"/>
                </a:lnTo>
                <a:lnTo>
                  <a:pt x="4942" y="4490"/>
                </a:lnTo>
                <a:lnTo>
                  <a:pt x="4930" y="4463"/>
                </a:lnTo>
                <a:lnTo>
                  <a:pt x="4917" y="4436"/>
                </a:lnTo>
                <a:lnTo>
                  <a:pt x="4905" y="4411"/>
                </a:lnTo>
                <a:lnTo>
                  <a:pt x="4890" y="4385"/>
                </a:lnTo>
                <a:lnTo>
                  <a:pt x="4874" y="4360"/>
                </a:lnTo>
                <a:lnTo>
                  <a:pt x="4858" y="4335"/>
                </a:lnTo>
                <a:close/>
                <a:moveTo>
                  <a:pt x="4678" y="5420"/>
                </a:moveTo>
                <a:lnTo>
                  <a:pt x="4227" y="4968"/>
                </a:lnTo>
                <a:lnTo>
                  <a:pt x="3762" y="5431"/>
                </a:lnTo>
                <a:lnTo>
                  <a:pt x="3787" y="5448"/>
                </a:lnTo>
                <a:lnTo>
                  <a:pt x="3811" y="5464"/>
                </a:lnTo>
                <a:lnTo>
                  <a:pt x="3837" y="5478"/>
                </a:lnTo>
                <a:lnTo>
                  <a:pt x="3863" y="5492"/>
                </a:lnTo>
                <a:lnTo>
                  <a:pt x="3890" y="5503"/>
                </a:lnTo>
                <a:lnTo>
                  <a:pt x="3917" y="5515"/>
                </a:lnTo>
                <a:lnTo>
                  <a:pt x="3945" y="5526"/>
                </a:lnTo>
                <a:lnTo>
                  <a:pt x="3972" y="5536"/>
                </a:lnTo>
                <a:lnTo>
                  <a:pt x="4000" y="5544"/>
                </a:lnTo>
                <a:lnTo>
                  <a:pt x="4029" y="5552"/>
                </a:lnTo>
                <a:lnTo>
                  <a:pt x="4060" y="5558"/>
                </a:lnTo>
                <a:lnTo>
                  <a:pt x="4089" y="5564"/>
                </a:lnTo>
                <a:lnTo>
                  <a:pt x="4119" y="5567"/>
                </a:lnTo>
                <a:lnTo>
                  <a:pt x="4150" y="5571"/>
                </a:lnTo>
                <a:lnTo>
                  <a:pt x="4180" y="5572"/>
                </a:lnTo>
                <a:lnTo>
                  <a:pt x="4212" y="5573"/>
                </a:lnTo>
                <a:lnTo>
                  <a:pt x="4244" y="5572"/>
                </a:lnTo>
                <a:lnTo>
                  <a:pt x="4277" y="5569"/>
                </a:lnTo>
                <a:lnTo>
                  <a:pt x="4308" y="5567"/>
                </a:lnTo>
                <a:lnTo>
                  <a:pt x="4340" y="5562"/>
                </a:lnTo>
                <a:lnTo>
                  <a:pt x="4371" y="5557"/>
                </a:lnTo>
                <a:lnTo>
                  <a:pt x="4402" y="5550"/>
                </a:lnTo>
                <a:lnTo>
                  <a:pt x="4432" y="5542"/>
                </a:lnTo>
                <a:lnTo>
                  <a:pt x="4461" y="5532"/>
                </a:lnTo>
                <a:lnTo>
                  <a:pt x="4490" y="5522"/>
                </a:lnTo>
                <a:lnTo>
                  <a:pt x="4519" y="5510"/>
                </a:lnTo>
                <a:lnTo>
                  <a:pt x="4547" y="5497"/>
                </a:lnTo>
                <a:lnTo>
                  <a:pt x="4575" y="5485"/>
                </a:lnTo>
                <a:lnTo>
                  <a:pt x="4602" y="5470"/>
                </a:lnTo>
                <a:lnTo>
                  <a:pt x="4627" y="5454"/>
                </a:lnTo>
                <a:lnTo>
                  <a:pt x="4653" y="5437"/>
                </a:lnTo>
                <a:lnTo>
                  <a:pt x="4678" y="5420"/>
                </a:lnTo>
                <a:close/>
                <a:moveTo>
                  <a:pt x="3575" y="5249"/>
                </a:moveTo>
                <a:lnTo>
                  <a:pt x="4042" y="4783"/>
                </a:lnTo>
                <a:lnTo>
                  <a:pt x="3578" y="4319"/>
                </a:lnTo>
                <a:lnTo>
                  <a:pt x="3560" y="4343"/>
                </a:lnTo>
                <a:lnTo>
                  <a:pt x="3543" y="4369"/>
                </a:lnTo>
                <a:lnTo>
                  <a:pt x="3528" y="4396"/>
                </a:lnTo>
                <a:lnTo>
                  <a:pt x="3513" y="4422"/>
                </a:lnTo>
                <a:lnTo>
                  <a:pt x="3499" y="4450"/>
                </a:lnTo>
                <a:lnTo>
                  <a:pt x="3487" y="4478"/>
                </a:lnTo>
                <a:lnTo>
                  <a:pt x="3476" y="4506"/>
                </a:lnTo>
                <a:lnTo>
                  <a:pt x="3465" y="4536"/>
                </a:lnTo>
                <a:lnTo>
                  <a:pt x="3456" y="4565"/>
                </a:lnTo>
                <a:lnTo>
                  <a:pt x="3448" y="4595"/>
                </a:lnTo>
                <a:lnTo>
                  <a:pt x="3441" y="4625"/>
                </a:lnTo>
                <a:lnTo>
                  <a:pt x="3435" y="4657"/>
                </a:lnTo>
                <a:lnTo>
                  <a:pt x="3430" y="4688"/>
                </a:lnTo>
                <a:lnTo>
                  <a:pt x="3427" y="4721"/>
                </a:lnTo>
                <a:lnTo>
                  <a:pt x="3426" y="4752"/>
                </a:lnTo>
                <a:lnTo>
                  <a:pt x="3424" y="4786"/>
                </a:lnTo>
                <a:lnTo>
                  <a:pt x="3426" y="4817"/>
                </a:lnTo>
                <a:lnTo>
                  <a:pt x="3427" y="4850"/>
                </a:lnTo>
                <a:lnTo>
                  <a:pt x="3430" y="4881"/>
                </a:lnTo>
                <a:lnTo>
                  <a:pt x="3435" y="4912"/>
                </a:lnTo>
                <a:lnTo>
                  <a:pt x="3441" y="4944"/>
                </a:lnTo>
                <a:lnTo>
                  <a:pt x="3448" y="4974"/>
                </a:lnTo>
                <a:lnTo>
                  <a:pt x="3456" y="5004"/>
                </a:lnTo>
                <a:lnTo>
                  <a:pt x="3464" y="5033"/>
                </a:lnTo>
                <a:lnTo>
                  <a:pt x="3474" y="5062"/>
                </a:lnTo>
                <a:lnTo>
                  <a:pt x="3486" y="5091"/>
                </a:lnTo>
                <a:lnTo>
                  <a:pt x="3499" y="5119"/>
                </a:lnTo>
                <a:lnTo>
                  <a:pt x="3512" y="5147"/>
                </a:lnTo>
                <a:lnTo>
                  <a:pt x="3527" y="5174"/>
                </a:lnTo>
                <a:lnTo>
                  <a:pt x="3542" y="5199"/>
                </a:lnTo>
                <a:lnTo>
                  <a:pt x="3558" y="5225"/>
                </a:lnTo>
                <a:lnTo>
                  <a:pt x="3575" y="524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863023" y="1955379"/>
            <a:ext cx="2353388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/>
            <a:r>
              <a:rPr lang="en-US" altLang="zh-CN"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zero</a:t>
            </a:r>
            <a:r>
              <a:rPr lang="zh-CN" altLang="en-US"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极简主义设计，极致简约风潮流所向，通用设计，完美兼容，打造最实用，最具个性的演示方案，让你的演示卓越非凡。</a:t>
            </a:r>
            <a:endParaRPr lang="zh-CN" altLang="en-US" sz="1600" dirty="0">
              <a:solidFill>
                <a:srgbClr val="4D4D4D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863023" y="3634827"/>
            <a:ext cx="2353388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/>
            <a:r>
              <a:rPr lang="en-US" altLang="zh-CN"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zero</a:t>
            </a:r>
            <a:r>
              <a:rPr lang="zh-CN" altLang="en-US"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极简主义设计，极致简约风潮流所向，通用设计，完美兼容，打造最实用，最具个性的演示方案，让你的演示卓越非凡。</a:t>
            </a:r>
            <a:endParaRPr lang="zh-CN" altLang="en-US" sz="1600" dirty="0">
              <a:solidFill>
                <a:srgbClr val="4D4D4D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189931" y="1958978"/>
            <a:ext cx="2353388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/>
            <a:r>
              <a:rPr lang="en-US" altLang="zh-CN"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zero</a:t>
            </a:r>
            <a:r>
              <a:rPr lang="zh-CN" altLang="en-US"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极简主义设计，极致简约风潮流所向，通用设计，完美兼容，打造最实用，最具个性的演示方案，让你的演示卓越非凡。</a:t>
            </a:r>
            <a:endParaRPr lang="zh-CN" altLang="en-US" sz="1600" dirty="0">
              <a:solidFill>
                <a:srgbClr val="4D4D4D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189931" y="3638425"/>
            <a:ext cx="2353388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/>
            <a:r>
              <a:rPr lang="en-US" altLang="zh-CN"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zero</a:t>
            </a:r>
            <a:r>
              <a:rPr lang="zh-CN" altLang="en-US"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极简主义设计，极致简约风潮流所向，通用设计，完美兼容，打造最实用，最具个性的演示方案，让你的演示卓越非凡。</a:t>
            </a:r>
            <a:endParaRPr lang="zh-CN" altLang="en-US" sz="1600" dirty="0">
              <a:solidFill>
                <a:srgbClr val="4D4D4D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551281" y="1946633"/>
            <a:ext cx="2353388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/>
            <a:r>
              <a:rPr lang="en-US" altLang="zh-CN"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zero</a:t>
            </a:r>
            <a:r>
              <a:rPr lang="zh-CN" altLang="en-US"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极简主义设计，极致简约风潮流所向，通用设计，完美兼容，打造最实用，最具个性的演示方案，让你的演示卓越非凡。</a:t>
            </a:r>
            <a:endParaRPr lang="zh-CN" altLang="en-US" sz="1600" dirty="0">
              <a:solidFill>
                <a:srgbClr val="4D4D4D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8551281" y="3626079"/>
            <a:ext cx="2353388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/>
            <a:r>
              <a:rPr lang="en-US" altLang="zh-CN"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zero</a:t>
            </a:r>
            <a:r>
              <a:rPr lang="zh-CN" altLang="en-US"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极简主义设计，极致简约风潮流所向，通用设计，完美兼容，打造最实用，最具个性的演示方案，让你的演示卓越非凡。</a:t>
            </a:r>
            <a:endParaRPr lang="zh-CN" altLang="en-US" sz="1600" dirty="0">
              <a:solidFill>
                <a:srgbClr val="4D4D4D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71895" y="122494"/>
            <a:ext cx="3775393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请在此处输入您的标题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MH_Number_1"/>
          <p:cNvSpPr/>
          <p:nvPr>
            <p:custDataLst>
              <p:tags r:id="rId1"/>
            </p:custDataLst>
          </p:nvPr>
        </p:nvSpPr>
        <p:spPr>
          <a:xfrm>
            <a:off x="124880" y="92443"/>
            <a:ext cx="616535" cy="616535"/>
          </a:xfrm>
          <a:prstGeom prst="ellipse">
            <a:avLst/>
          </a:prstGeom>
          <a:solidFill>
            <a:schemeClr val="accent4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sz="2800" dirty="0">
                <a:solidFill>
                  <a:srgbClr val="30303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4</a:t>
            </a:r>
            <a:endParaRPr lang="zh-CN" altLang="en-US" sz="2800" dirty="0">
              <a:solidFill>
                <a:srgbClr val="30303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857745" y="657816"/>
            <a:ext cx="3566935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reeform 76"/>
          <p:cNvSpPr/>
          <p:nvPr/>
        </p:nvSpPr>
        <p:spPr bwMode="auto">
          <a:xfrm>
            <a:off x="1161672" y="1871313"/>
            <a:ext cx="1515330" cy="320446"/>
          </a:xfrm>
          <a:custGeom>
            <a:avLst/>
            <a:gdLst>
              <a:gd name="T0" fmla="*/ 209 w 209"/>
              <a:gd name="T1" fmla="*/ 16 h 44"/>
              <a:gd name="T2" fmla="*/ 193 w 209"/>
              <a:gd name="T3" fmla="*/ 0 h 44"/>
              <a:gd name="T4" fmla="*/ 17 w 209"/>
              <a:gd name="T5" fmla="*/ 0 h 44"/>
              <a:gd name="T6" fmla="*/ 0 w 209"/>
              <a:gd name="T7" fmla="*/ 16 h 44"/>
              <a:gd name="T8" fmla="*/ 0 w 209"/>
              <a:gd name="T9" fmla="*/ 44 h 44"/>
              <a:gd name="T10" fmla="*/ 209 w 209"/>
              <a:gd name="T11" fmla="*/ 44 h 44"/>
              <a:gd name="T12" fmla="*/ 209 w 209"/>
              <a:gd name="T13" fmla="*/ 16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9" h="44">
                <a:moveTo>
                  <a:pt x="209" y="16"/>
                </a:moveTo>
                <a:cubicBezTo>
                  <a:pt x="209" y="7"/>
                  <a:pt x="202" y="0"/>
                  <a:pt x="193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44"/>
                  <a:pt x="0" y="44"/>
                  <a:pt x="0" y="44"/>
                </a:cubicBezTo>
                <a:cubicBezTo>
                  <a:pt x="209" y="44"/>
                  <a:pt x="209" y="44"/>
                  <a:pt x="209" y="44"/>
                </a:cubicBezTo>
                <a:lnTo>
                  <a:pt x="209" y="16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" name="Freeform 77"/>
          <p:cNvSpPr/>
          <p:nvPr/>
        </p:nvSpPr>
        <p:spPr bwMode="auto">
          <a:xfrm>
            <a:off x="1161672" y="1871313"/>
            <a:ext cx="1515330" cy="190095"/>
          </a:xfrm>
          <a:custGeom>
            <a:avLst/>
            <a:gdLst>
              <a:gd name="T0" fmla="*/ 193 w 209"/>
              <a:gd name="T1" fmla="*/ 0 h 26"/>
              <a:gd name="T2" fmla="*/ 17 w 209"/>
              <a:gd name="T3" fmla="*/ 0 h 26"/>
              <a:gd name="T4" fmla="*/ 0 w 209"/>
              <a:gd name="T5" fmla="*/ 16 h 26"/>
              <a:gd name="T6" fmla="*/ 0 w 209"/>
              <a:gd name="T7" fmla="*/ 26 h 26"/>
              <a:gd name="T8" fmla="*/ 17 w 209"/>
              <a:gd name="T9" fmla="*/ 9 h 26"/>
              <a:gd name="T10" fmla="*/ 193 w 209"/>
              <a:gd name="T11" fmla="*/ 9 h 26"/>
              <a:gd name="T12" fmla="*/ 209 w 209"/>
              <a:gd name="T13" fmla="*/ 26 h 26"/>
              <a:gd name="T14" fmla="*/ 209 w 209"/>
              <a:gd name="T15" fmla="*/ 16 h 26"/>
              <a:gd name="T16" fmla="*/ 193 w 209"/>
              <a:gd name="T17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09" h="26">
                <a:moveTo>
                  <a:pt x="193" y="0"/>
                </a:moveTo>
                <a:cubicBezTo>
                  <a:pt x="17" y="0"/>
                  <a:pt x="17" y="0"/>
                  <a:pt x="17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17"/>
                  <a:pt x="7" y="9"/>
                  <a:pt x="17" y="9"/>
                </a:cubicBezTo>
                <a:cubicBezTo>
                  <a:pt x="193" y="9"/>
                  <a:pt x="193" y="9"/>
                  <a:pt x="193" y="9"/>
                </a:cubicBezTo>
                <a:cubicBezTo>
                  <a:pt x="202" y="9"/>
                  <a:pt x="209" y="17"/>
                  <a:pt x="209" y="26"/>
                </a:cubicBezTo>
                <a:cubicBezTo>
                  <a:pt x="209" y="16"/>
                  <a:pt x="209" y="16"/>
                  <a:pt x="209" y="16"/>
                </a:cubicBezTo>
                <a:cubicBezTo>
                  <a:pt x="209" y="7"/>
                  <a:pt x="202" y="0"/>
                  <a:pt x="19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" name="Freeform 78"/>
          <p:cNvSpPr/>
          <p:nvPr/>
        </p:nvSpPr>
        <p:spPr bwMode="auto">
          <a:xfrm>
            <a:off x="1161672" y="2191759"/>
            <a:ext cx="1515330" cy="2346318"/>
          </a:xfrm>
          <a:custGeom>
            <a:avLst/>
            <a:gdLst>
              <a:gd name="T0" fmla="*/ 0 w 209"/>
              <a:gd name="T1" fmla="*/ 0 h 323"/>
              <a:gd name="T2" fmla="*/ 0 w 209"/>
              <a:gd name="T3" fmla="*/ 254 h 323"/>
              <a:gd name="T4" fmla="*/ 17 w 209"/>
              <a:gd name="T5" fmla="*/ 271 h 323"/>
              <a:gd name="T6" fmla="*/ 82 w 209"/>
              <a:gd name="T7" fmla="*/ 271 h 323"/>
              <a:gd name="T8" fmla="*/ 105 w 209"/>
              <a:gd name="T9" fmla="*/ 323 h 323"/>
              <a:gd name="T10" fmla="*/ 128 w 209"/>
              <a:gd name="T11" fmla="*/ 271 h 323"/>
              <a:gd name="T12" fmla="*/ 193 w 209"/>
              <a:gd name="T13" fmla="*/ 271 h 323"/>
              <a:gd name="T14" fmla="*/ 209 w 209"/>
              <a:gd name="T15" fmla="*/ 254 h 323"/>
              <a:gd name="T16" fmla="*/ 209 w 209"/>
              <a:gd name="T17" fmla="*/ 0 h 323"/>
              <a:gd name="T18" fmla="*/ 0 w 209"/>
              <a:gd name="T19" fmla="*/ 0 h 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09" h="323">
                <a:moveTo>
                  <a:pt x="0" y="0"/>
                </a:moveTo>
                <a:cubicBezTo>
                  <a:pt x="0" y="254"/>
                  <a:pt x="0" y="254"/>
                  <a:pt x="0" y="254"/>
                </a:cubicBezTo>
                <a:cubicBezTo>
                  <a:pt x="0" y="263"/>
                  <a:pt x="7" y="271"/>
                  <a:pt x="17" y="271"/>
                </a:cubicBezTo>
                <a:cubicBezTo>
                  <a:pt x="82" y="271"/>
                  <a:pt x="82" y="271"/>
                  <a:pt x="82" y="271"/>
                </a:cubicBezTo>
                <a:cubicBezTo>
                  <a:pt x="105" y="323"/>
                  <a:pt x="105" y="323"/>
                  <a:pt x="105" y="323"/>
                </a:cubicBezTo>
                <a:cubicBezTo>
                  <a:pt x="128" y="271"/>
                  <a:pt x="128" y="271"/>
                  <a:pt x="128" y="271"/>
                </a:cubicBezTo>
                <a:cubicBezTo>
                  <a:pt x="193" y="271"/>
                  <a:pt x="193" y="271"/>
                  <a:pt x="193" y="271"/>
                </a:cubicBezTo>
                <a:cubicBezTo>
                  <a:pt x="202" y="271"/>
                  <a:pt x="209" y="263"/>
                  <a:pt x="209" y="254"/>
                </a:cubicBezTo>
                <a:cubicBezTo>
                  <a:pt x="209" y="0"/>
                  <a:pt x="209" y="0"/>
                  <a:pt x="209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F1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" name="Freeform 79"/>
          <p:cNvSpPr/>
          <p:nvPr/>
        </p:nvSpPr>
        <p:spPr bwMode="auto">
          <a:xfrm>
            <a:off x="4024705" y="1051190"/>
            <a:ext cx="1518047" cy="363897"/>
          </a:xfrm>
          <a:custGeom>
            <a:avLst/>
            <a:gdLst>
              <a:gd name="T0" fmla="*/ 209 w 209"/>
              <a:gd name="T1" fmla="*/ 17 h 50"/>
              <a:gd name="T2" fmla="*/ 192 w 209"/>
              <a:gd name="T3" fmla="*/ 0 h 50"/>
              <a:gd name="T4" fmla="*/ 17 w 209"/>
              <a:gd name="T5" fmla="*/ 0 h 50"/>
              <a:gd name="T6" fmla="*/ 0 w 209"/>
              <a:gd name="T7" fmla="*/ 17 h 50"/>
              <a:gd name="T8" fmla="*/ 0 w 209"/>
              <a:gd name="T9" fmla="*/ 50 h 50"/>
              <a:gd name="T10" fmla="*/ 209 w 209"/>
              <a:gd name="T11" fmla="*/ 50 h 50"/>
              <a:gd name="T12" fmla="*/ 209 w 209"/>
              <a:gd name="T13" fmla="*/ 17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9" h="50">
                <a:moveTo>
                  <a:pt x="209" y="17"/>
                </a:moveTo>
                <a:cubicBezTo>
                  <a:pt x="209" y="8"/>
                  <a:pt x="202" y="0"/>
                  <a:pt x="192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50"/>
                  <a:pt x="0" y="50"/>
                  <a:pt x="0" y="50"/>
                </a:cubicBezTo>
                <a:cubicBezTo>
                  <a:pt x="209" y="50"/>
                  <a:pt x="209" y="50"/>
                  <a:pt x="209" y="50"/>
                </a:cubicBezTo>
                <a:lnTo>
                  <a:pt x="209" y="17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" name="Freeform 80"/>
          <p:cNvSpPr/>
          <p:nvPr/>
        </p:nvSpPr>
        <p:spPr bwMode="auto">
          <a:xfrm>
            <a:off x="4024705" y="1043042"/>
            <a:ext cx="1518047" cy="195526"/>
          </a:xfrm>
          <a:custGeom>
            <a:avLst/>
            <a:gdLst>
              <a:gd name="T0" fmla="*/ 192 w 209"/>
              <a:gd name="T1" fmla="*/ 0 h 27"/>
              <a:gd name="T2" fmla="*/ 17 w 209"/>
              <a:gd name="T3" fmla="*/ 0 h 27"/>
              <a:gd name="T4" fmla="*/ 0 w 209"/>
              <a:gd name="T5" fmla="*/ 17 h 27"/>
              <a:gd name="T6" fmla="*/ 0 w 209"/>
              <a:gd name="T7" fmla="*/ 27 h 27"/>
              <a:gd name="T8" fmla="*/ 17 w 209"/>
              <a:gd name="T9" fmla="*/ 10 h 27"/>
              <a:gd name="T10" fmla="*/ 192 w 209"/>
              <a:gd name="T11" fmla="*/ 10 h 27"/>
              <a:gd name="T12" fmla="*/ 209 w 209"/>
              <a:gd name="T13" fmla="*/ 27 h 27"/>
              <a:gd name="T14" fmla="*/ 209 w 209"/>
              <a:gd name="T15" fmla="*/ 17 h 27"/>
              <a:gd name="T16" fmla="*/ 192 w 209"/>
              <a:gd name="T17" fmla="*/ 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09" h="27">
                <a:moveTo>
                  <a:pt x="192" y="0"/>
                </a:moveTo>
                <a:cubicBezTo>
                  <a:pt x="17" y="0"/>
                  <a:pt x="17" y="0"/>
                  <a:pt x="17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17"/>
                  <a:pt x="7" y="10"/>
                  <a:pt x="17" y="10"/>
                </a:cubicBezTo>
                <a:cubicBezTo>
                  <a:pt x="192" y="10"/>
                  <a:pt x="192" y="10"/>
                  <a:pt x="192" y="10"/>
                </a:cubicBezTo>
                <a:cubicBezTo>
                  <a:pt x="202" y="10"/>
                  <a:pt x="209" y="17"/>
                  <a:pt x="209" y="27"/>
                </a:cubicBezTo>
                <a:cubicBezTo>
                  <a:pt x="209" y="17"/>
                  <a:pt x="209" y="17"/>
                  <a:pt x="209" y="17"/>
                </a:cubicBezTo>
                <a:cubicBezTo>
                  <a:pt x="209" y="8"/>
                  <a:pt x="202" y="0"/>
                  <a:pt x="19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" name="Freeform 81"/>
          <p:cNvSpPr/>
          <p:nvPr/>
        </p:nvSpPr>
        <p:spPr bwMode="auto">
          <a:xfrm>
            <a:off x="4024705" y="1415086"/>
            <a:ext cx="1518047" cy="2286574"/>
          </a:xfrm>
          <a:custGeom>
            <a:avLst/>
            <a:gdLst>
              <a:gd name="T0" fmla="*/ 0 w 209"/>
              <a:gd name="T1" fmla="*/ 0 h 315"/>
              <a:gd name="T2" fmla="*/ 0 w 209"/>
              <a:gd name="T3" fmla="*/ 249 h 315"/>
              <a:gd name="T4" fmla="*/ 17 w 209"/>
              <a:gd name="T5" fmla="*/ 265 h 315"/>
              <a:gd name="T6" fmla="*/ 83 w 209"/>
              <a:gd name="T7" fmla="*/ 265 h 315"/>
              <a:gd name="T8" fmla="*/ 104 w 209"/>
              <a:gd name="T9" fmla="*/ 315 h 315"/>
              <a:gd name="T10" fmla="*/ 126 w 209"/>
              <a:gd name="T11" fmla="*/ 265 h 315"/>
              <a:gd name="T12" fmla="*/ 192 w 209"/>
              <a:gd name="T13" fmla="*/ 265 h 315"/>
              <a:gd name="T14" fmla="*/ 209 w 209"/>
              <a:gd name="T15" fmla="*/ 249 h 315"/>
              <a:gd name="T16" fmla="*/ 209 w 209"/>
              <a:gd name="T17" fmla="*/ 0 h 315"/>
              <a:gd name="T18" fmla="*/ 0 w 209"/>
              <a:gd name="T19" fmla="*/ 0 h 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09" h="315">
                <a:moveTo>
                  <a:pt x="0" y="0"/>
                </a:moveTo>
                <a:cubicBezTo>
                  <a:pt x="0" y="249"/>
                  <a:pt x="0" y="249"/>
                  <a:pt x="0" y="249"/>
                </a:cubicBezTo>
                <a:cubicBezTo>
                  <a:pt x="0" y="258"/>
                  <a:pt x="7" y="265"/>
                  <a:pt x="17" y="265"/>
                </a:cubicBezTo>
                <a:cubicBezTo>
                  <a:pt x="83" y="265"/>
                  <a:pt x="83" y="265"/>
                  <a:pt x="83" y="265"/>
                </a:cubicBezTo>
                <a:cubicBezTo>
                  <a:pt x="104" y="315"/>
                  <a:pt x="104" y="315"/>
                  <a:pt x="104" y="315"/>
                </a:cubicBezTo>
                <a:cubicBezTo>
                  <a:pt x="126" y="265"/>
                  <a:pt x="126" y="265"/>
                  <a:pt x="126" y="265"/>
                </a:cubicBezTo>
                <a:cubicBezTo>
                  <a:pt x="192" y="265"/>
                  <a:pt x="192" y="265"/>
                  <a:pt x="192" y="265"/>
                </a:cubicBezTo>
                <a:cubicBezTo>
                  <a:pt x="202" y="265"/>
                  <a:pt x="209" y="258"/>
                  <a:pt x="209" y="249"/>
                </a:cubicBezTo>
                <a:cubicBezTo>
                  <a:pt x="209" y="0"/>
                  <a:pt x="209" y="0"/>
                  <a:pt x="209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F1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" name="Freeform 82"/>
          <p:cNvSpPr/>
          <p:nvPr/>
        </p:nvSpPr>
        <p:spPr bwMode="auto">
          <a:xfrm>
            <a:off x="6817545" y="1517901"/>
            <a:ext cx="1515330" cy="334025"/>
          </a:xfrm>
          <a:custGeom>
            <a:avLst/>
            <a:gdLst>
              <a:gd name="T0" fmla="*/ 209 w 209"/>
              <a:gd name="T1" fmla="*/ 17 h 46"/>
              <a:gd name="T2" fmla="*/ 192 w 209"/>
              <a:gd name="T3" fmla="*/ 0 h 46"/>
              <a:gd name="T4" fmla="*/ 16 w 209"/>
              <a:gd name="T5" fmla="*/ 0 h 46"/>
              <a:gd name="T6" fmla="*/ 0 w 209"/>
              <a:gd name="T7" fmla="*/ 17 h 46"/>
              <a:gd name="T8" fmla="*/ 0 w 209"/>
              <a:gd name="T9" fmla="*/ 46 h 46"/>
              <a:gd name="T10" fmla="*/ 209 w 209"/>
              <a:gd name="T11" fmla="*/ 46 h 46"/>
              <a:gd name="T12" fmla="*/ 209 w 209"/>
              <a:gd name="T13" fmla="*/ 17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9" h="46">
                <a:moveTo>
                  <a:pt x="209" y="17"/>
                </a:moveTo>
                <a:cubicBezTo>
                  <a:pt x="209" y="8"/>
                  <a:pt x="201" y="0"/>
                  <a:pt x="192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46"/>
                  <a:pt x="0" y="46"/>
                  <a:pt x="0" y="46"/>
                </a:cubicBezTo>
                <a:cubicBezTo>
                  <a:pt x="209" y="46"/>
                  <a:pt x="209" y="46"/>
                  <a:pt x="209" y="46"/>
                </a:cubicBezTo>
                <a:lnTo>
                  <a:pt x="209" y="17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Freeform 83"/>
          <p:cNvSpPr/>
          <p:nvPr/>
        </p:nvSpPr>
        <p:spPr bwMode="auto">
          <a:xfrm>
            <a:off x="6817545" y="1517901"/>
            <a:ext cx="1515330" cy="187380"/>
          </a:xfrm>
          <a:custGeom>
            <a:avLst/>
            <a:gdLst>
              <a:gd name="T0" fmla="*/ 192 w 209"/>
              <a:gd name="T1" fmla="*/ 0 h 26"/>
              <a:gd name="T2" fmla="*/ 16 w 209"/>
              <a:gd name="T3" fmla="*/ 0 h 26"/>
              <a:gd name="T4" fmla="*/ 0 w 209"/>
              <a:gd name="T5" fmla="*/ 17 h 26"/>
              <a:gd name="T6" fmla="*/ 0 w 209"/>
              <a:gd name="T7" fmla="*/ 26 h 26"/>
              <a:gd name="T8" fmla="*/ 16 w 209"/>
              <a:gd name="T9" fmla="*/ 9 h 26"/>
              <a:gd name="T10" fmla="*/ 192 w 209"/>
              <a:gd name="T11" fmla="*/ 9 h 26"/>
              <a:gd name="T12" fmla="*/ 209 w 209"/>
              <a:gd name="T13" fmla="*/ 26 h 26"/>
              <a:gd name="T14" fmla="*/ 209 w 209"/>
              <a:gd name="T15" fmla="*/ 17 h 26"/>
              <a:gd name="T16" fmla="*/ 192 w 209"/>
              <a:gd name="T17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09" h="26">
                <a:moveTo>
                  <a:pt x="19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17"/>
                  <a:pt x="7" y="9"/>
                  <a:pt x="16" y="9"/>
                </a:cubicBezTo>
                <a:cubicBezTo>
                  <a:pt x="192" y="9"/>
                  <a:pt x="192" y="9"/>
                  <a:pt x="192" y="9"/>
                </a:cubicBezTo>
                <a:cubicBezTo>
                  <a:pt x="201" y="9"/>
                  <a:pt x="209" y="17"/>
                  <a:pt x="209" y="26"/>
                </a:cubicBezTo>
                <a:cubicBezTo>
                  <a:pt x="209" y="17"/>
                  <a:pt x="209" y="17"/>
                  <a:pt x="209" y="17"/>
                </a:cubicBezTo>
                <a:cubicBezTo>
                  <a:pt x="209" y="8"/>
                  <a:pt x="201" y="0"/>
                  <a:pt x="19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" name="Freeform 84"/>
          <p:cNvSpPr/>
          <p:nvPr/>
        </p:nvSpPr>
        <p:spPr bwMode="auto">
          <a:xfrm>
            <a:off x="6817545" y="1851925"/>
            <a:ext cx="1515330" cy="2330024"/>
          </a:xfrm>
          <a:custGeom>
            <a:avLst/>
            <a:gdLst>
              <a:gd name="T0" fmla="*/ 0 w 209"/>
              <a:gd name="T1" fmla="*/ 0 h 321"/>
              <a:gd name="T2" fmla="*/ 0 w 209"/>
              <a:gd name="T3" fmla="*/ 252 h 321"/>
              <a:gd name="T4" fmla="*/ 16 w 209"/>
              <a:gd name="T5" fmla="*/ 269 h 321"/>
              <a:gd name="T6" fmla="*/ 81 w 209"/>
              <a:gd name="T7" fmla="*/ 269 h 321"/>
              <a:gd name="T8" fmla="*/ 104 w 209"/>
              <a:gd name="T9" fmla="*/ 321 h 321"/>
              <a:gd name="T10" fmla="*/ 127 w 209"/>
              <a:gd name="T11" fmla="*/ 269 h 321"/>
              <a:gd name="T12" fmla="*/ 192 w 209"/>
              <a:gd name="T13" fmla="*/ 269 h 321"/>
              <a:gd name="T14" fmla="*/ 209 w 209"/>
              <a:gd name="T15" fmla="*/ 252 h 321"/>
              <a:gd name="T16" fmla="*/ 209 w 209"/>
              <a:gd name="T17" fmla="*/ 0 h 321"/>
              <a:gd name="T18" fmla="*/ 0 w 209"/>
              <a:gd name="T19" fmla="*/ 0 h 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09" h="321">
                <a:moveTo>
                  <a:pt x="0" y="0"/>
                </a:moveTo>
                <a:cubicBezTo>
                  <a:pt x="0" y="252"/>
                  <a:pt x="0" y="252"/>
                  <a:pt x="0" y="252"/>
                </a:cubicBezTo>
                <a:cubicBezTo>
                  <a:pt x="0" y="262"/>
                  <a:pt x="7" y="269"/>
                  <a:pt x="16" y="269"/>
                </a:cubicBezTo>
                <a:cubicBezTo>
                  <a:pt x="81" y="269"/>
                  <a:pt x="81" y="269"/>
                  <a:pt x="81" y="269"/>
                </a:cubicBezTo>
                <a:cubicBezTo>
                  <a:pt x="104" y="321"/>
                  <a:pt x="104" y="321"/>
                  <a:pt x="104" y="321"/>
                </a:cubicBezTo>
                <a:cubicBezTo>
                  <a:pt x="127" y="269"/>
                  <a:pt x="127" y="269"/>
                  <a:pt x="127" y="269"/>
                </a:cubicBezTo>
                <a:cubicBezTo>
                  <a:pt x="192" y="269"/>
                  <a:pt x="192" y="269"/>
                  <a:pt x="192" y="269"/>
                </a:cubicBezTo>
                <a:cubicBezTo>
                  <a:pt x="201" y="269"/>
                  <a:pt x="209" y="262"/>
                  <a:pt x="209" y="252"/>
                </a:cubicBezTo>
                <a:cubicBezTo>
                  <a:pt x="209" y="0"/>
                  <a:pt x="209" y="0"/>
                  <a:pt x="209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F1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" name="Freeform 85"/>
          <p:cNvSpPr/>
          <p:nvPr/>
        </p:nvSpPr>
        <p:spPr bwMode="auto">
          <a:xfrm>
            <a:off x="9414519" y="1279449"/>
            <a:ext cx="1526193" cy="361182"/>
          </a:xfrm>
          <a:custGeom>
            <a:avLst/>
            <a:gdLst>
              <a:gd name="T0" fmla="*/ 210 w 210"/>
              <a:gd name="T1" fmla="*/ 17 h 50"/>
              <a:gd name="T2" fmla="*/ 193 w 210"/>
              <a:gd name="T3" fmla="*/ 0 h 50"/>
              <a:gd name="T4" fmla="*/ 17 w 210"/>
              <a:gd name="T5" fmla="*/ 0 h 50"/>
              <a:gd name="T6" fmla="*/ 0 w 210"/>
              <a:gd name="T7" fmla="*/ 17 h 50"/>
              <a:gd name="T8" fmla="*/ 0 w 210"/>
              <a:gd name="T9" fmla="*/ 50 h 50"/>
              <a:gd name="T10" fmla="*/ 210 w 210"/>
              <a:gd name="T11" fmla="*/ 50 h 50"/>
              <a:gd name="T12" fmla="*/ 210 w 210"/>
              <a:gd name="T13" fmla="*/ 17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0" h="50">
                <a:moveTo>
                  <a:pt x="210" y="17"/>
                </a:moveTo>
                <a:cubicBezTo>
                  <a:pt x="210" y="8"/>
                  <a:pt x="202" y="0"/>
                  <a:pt x="193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8" y="0"/>
                  <a:pt x="0" y="8"/>
                  <a:pt x="0" y="17"/>
                </a:cubicBezTo>
                <a:cubicBezTo>
                  <a:pt x="0" y="50"/>
                  <a:pt x="0" y="50"/>
                  <a:pt x="0" y="50"/>
                </a:cubicBezTo>
                <a:cubicBezTo>
                  <a:pt x="210" y="50"/>
                  <a:pt x="210" y="50"/>
                  <a:pt x="210" y="50"/>
                </a:cubicBezTo>
                <a:lnTo>
                  <a:pt x="210" y="17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" name="Freeform 86"/>
          <p:cNvSpPr/>
          <p:nvPr/>
        </p:nvSpPr>
        <p:spPr bwMode="auto">
          <a:xfrm>
            <a:off x="9414519" y="1279449"/>
            <a:ext cx="1526193" cy="187380"/>
          </a:xfrm>
          <a:custGeom>
            <a:avLst/>
            <a:gdLst>
              <a:gd name="T0" fmla="*/ 193 w 210"/>
              <a:gd name="T1" fmla="*/ 0 h 26"/>
              <a:gd name="T2" fmla="*/ 17 w 210"/>
              <a:gd name="T3" fmla="*/ 0 h 26"/>
              <a:gd name="T4" fmla="*/ 0 w 210"/>
              <a:gd name="T5" fmla="*/ 17 h 26"/>
              <a:gd name="T6" fmla="*/ 0 w 210"/>
              <a:gd name="T7" fmla="*/ 26 h 26"/>
              <a:gd name="T8" fmla="*/ 17 w 210"/>
              <a:gd name="T9" fmla="*/ 9 h 26"/>
              <a:gd name="T10" fmla="*/ 193 w 210"/>
              <a:gd name="T11" fmla="*/ 9 h 26"/>
              <a:gd name="T12" fmla="*/ 210 w 210"/>
              <a:gd name="T13" fmla="*/ 26 h 26"/>
              <a:gd name="T14" fmla="*/ 210 w 210"/>
              <a:gd name="T15" fmla="*/ 17 h 26"/>
              <a:gd name="T16" fmla="*/ 193 w 210"/>
              <a:gd name="T17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0" h="26">
                <a:moveTo>
                  <a:pt x="193" y="0"/>
                </a:moveTo>
                <a:cubicBezTo>
                  <a:pt x="17" y="0"/>
                  <a:pt x="17" y="0"/>
                  <a:pt x="17" y="0"/>
                </a:cubicBezTo>
                <a:cubicBezTo>
                  <a:pt x="8" y="0"/>
                  <a:pt x="0" y="8"/>
                  <a:pt x="0" y="17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17"/>
                  <a:pt x="8" y="9"/>
                  <a:pt x="17" y="9"/>
                </a:cubicBezTo>
                <a:cubicBezTo>
                  <a:pt x="193" y="9"/>
                  <a:pt x="193" y="9"/>
                  <a:pt x="193" y="9"/>
                </a:cubicBezTo>
                <a:cubicBezTo>
                  <a:pt x="202" y="9"/>
                  <a:pt x="210" y="17"/>
                  <a:pt x="210" y="26"/>
                </a:cubicBezTo>
                <a:cubicBezTo>
                  <a:pt x="210" y="17"/>
                  <a:pt x="210" y="17"/>
                  <a:pt x="210" y="17"/>
                </a:cubicBezTo>
                <a:cubicBezTo>
                  <a:pt x="210" y="8"/>
                  <a:pt x="202" y="0"/>
                  <a:pt x="193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8" name="Freeform 87"/>
          <p:cNvSpPr/>
          <p:nvPr/>
        </p:nvSpPr>
        <p:spPr bwMode="auto">
          <a:xfrm>
            <a:off x="9414519" y="1640629"/>
            <a:ext cx="1526193" cy="2289290"/>
          </a:xfrm>
          <a:custGeom>
            <a:avLst/>
            <a:gdLst>
              <a:gd name="T0" fmla="*/ 0 w 210"/>
              <a:gd name="T1" fmla="*/ 0 h 315"/>
              <a:gd name="T2" fmla="*/ 0 w 210"/>
              <a:gd name="T3" fmla="*/ 249 h 315"/>
              <a:gd name="T4" fmla="*/ 17 w 210"/>
              <a:gd name="T5" fmla="*/ 266 h 315"/>
              <a:gd name="T6" fmla="*/ 83 w 210"/>
              <a:gd name="T7" fmla="*/ 266 h 315"/>
              <a:gd name="T8" fmla="*/ 105 w 210"/>
              <a:gd name="T9" fmla="*/ 315 h 315"/>
              <a:gd name="T10" fmla="*/ 127 w 210"/>
              <a:gd name="T11" fmla="*/ 266 h 315"/>
              <a:gd name="T12" fmla="*/ 193 w 210"/>
              <a:gd name="T13" fmla="*/ 266 h 315"/>
              <a:gd name="T14" fmla="*/ 210 w 210"/>
              <a:gd name="T15" fmla="*/ 249 h 315"/>
              <a:gd name="T16" fmla="*/ 210 w 210"/>
              <a:gd name="T17" fmla="*/ 0 h 315"/>
              <a:gd name="T18" fmla="*/ 0 w 210"/>
              <a:gd name="T19" fmla="*/ 0 h 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10" h="315">
                <a:moveTo>
                  <a:pt x="0" y="0"/>
                </a:moveTo>
                <a:cubicBezTo>
                  <a:pt x="0" y="249"/>
                  <a:pt x="0" y="249"/>
                  <a:pt x="0" y="249"/>
                </a:cubicBezTo>
                <a:cubicBezTo>
                  <a:pt x="0" y="258"/>
                  <a:pt x="8" y="266"/>
                  <a:pt x="17" y="266"/>
                </a:cubicBezTo>
                <a:cubicBezTo>
                  <a:pt x="83" y="266"/>
                  <a:pt x="83" y="266"/>
                  <a:pt x="83" y="266"/>
                </a:cubicBezTo>
                <a:cubicBezTo>
                  <a:pt x="105" y="315"/>
                  <a:pt x="105" y="315"/>
                  <a:pt x="105" y="315"/>
                </a:cubicBezTo>
                <a:cubicBezTo>
                  <a:pt x="127" y="266"/>
                  <a:pt x="127" y="266"/>
                  <a:pt x="127" y="266"/>
                </a:cubicBezTo>
                <a:cubicBezTo>
                  <a:pt x="193" y="266"/>
                  <a:pt x="193" y="266"/>
                  <a:pt x="193" y="266"/>
                </a:cubicBezTo>
                <a:cubicBezTo>
                  <a:pt x="202" y="266"/>
                  <a:pt x="210" y="258"/>
                  <a:pt x="210" y="249"/>
                </a:cubicBezTo>
                <a:cubicBezTo>
                  <a:pt x="210" y="0"/>
                  <a:pt x="210" y="0"/>
                  <a:pt x="210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F1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9" name="Freeform 88"/>
          <p:cNvSpPr>
            <a:spLocks noEditPoints="1"/>
          </p:cNvSpPr>
          <p:nvPr/>
        </p:nvSpPr>
        <p:spPr bwMode="auto">
          <a:xfrm>
            <a:off x="2796490" y="4649565"/>
            <a:ext cx="6748381" cy="1162296"/>
          </a:xfrm>
          <a:custGeom>
            <a:avLst/>
            <a:gdLst>
              <a:gd name="T0" fmla="*/ 641 w 930"/>
              <a:gd name="T1" fmla="*/ 158 h 160"/>
              <a:gd name="T2" fmla="*/ 627 w 930"/>
              <a:gd name="T3" fmla="*/ 154 h 160"/>
              <a:gd name="T4" fmla="*/ 648 w 930"/>
              <a:gd name="T5" fmla="*/ 154 h 160"/>
              <a:gd name="T6" fmla="*/ 662 w 930"/>
              <a:gd name="T7" fmla="*/ 145 h 160"/>
              <a:gd name="T8" fmla="*/ 597 w 930"/>
              <a:gd name="T9" fmla="*/ 139 h 160"/>
              <a:gd name="T10" fmla="*/ 675 w 930"/>
              <a:gd name="T11" fmla="*/ 135 h 160"/>
              <a:gd name="T12" fmla="*/ 9 w 930"/>
              <a:gd name="T13" fmla="*/ 131 h 160"/>
              <a:gd name="T14" fmla="*/ 577 w 930"/>
              <a:gd name="T15" fmla="*/ 126 h 160"/>
              <a:gd name="T16" fmla="*/ 25 w 930"/>
              <a:gd name="T17" fmla="*/ 127 h 160"/>
              <a:gd name="T18" fmla="*/ 690 w 930"/>
              <a:gd name="T19" fmla="*/ 129 h 160"/>
              <a:gd name="T20" fmla="*/ 32 w 930"/>
              <a:gd name="T21" fmla="*/ 124 h 160"/>
              <a:gd name="T22" fmla="*/ 704 w 930"/>
              <a:gd name="T23" fmla="*/ 120 h 160"/>
              <a:gd name="T24" fmla="*/ 46 w 930"/>
              <a:gd name="T25" fmla="*/ 118 h 160"/>
              <a:gd name="T26" fmla="*/ 548 w 930"/>
              <a:gd name="T27" fmla="*/ 112 h 160"/>
              <a:gd name="T28" fmla="*/ 69 w 930"/>
              <a:gd name="T29" fmla="*/ 107 h 160"/>
              <a:gd name="T30" fmla="*/ 725 w 930"/>
              <a:gd name="T31" fmla="*/ 106 h 160"/>
              <a:gd name="T32" fmla="*/ 541 w 930"/>
              <a:gd name="T33" fmla="*/ 106 h 160"/>
              <a:gd name="T34" fmla="*/ 77 w 930"/>
              <a:gd name="T35" fmla="*/ 106 h 160"/>
              <a:gd name="T36" fmla="*/ 731 w 930"/>
              <a:gd name="T37" fmla="*/ 104 h 160"/>
              <a:gd name="T38" fmla="*/ 92 w 930"/>
              <a:gd name="T39" fmla="*/ 100 h 160"/>
              <a:gd name="T40" fmla="*/ 745 w 930"/>
              <a:gd name="T41" fmla="*/ 95 h 160"/>
              <a:gd name="T42" fmla="*/ 107 w 930"/>
              <a:gd name="T43" fmla="*/ 92 h 160"/>
              <a:gd name="T44" fmla="*/ 504 w 930"/>
              <a:gd name="T45" fmla="*/ 87 h 160"/>
              <a:gd name="T46" fmla="*/ 131 w 930"/>
              <a:gd name="T47" fmla="*/ 84 h 160"/>
              <a:gd name="T48" fmla="*/ 767 w 930"/>
              <a:gd name="T49" fmla="*/ 83 h 160"/>
              <a:gd name="T50" fmla="*/ 499 w 930"/>
              <a:gd name="T51" fmla="*/ 84 h 160"/>
              <a:gd name="T52" fmla="*/ 137 w 930"/>
              <a:gd name="T53" fmla="*/ 82 h 160"/>
              <a:gd name="T54" fmla="*/ 484 w 930"/>
              <a:gd name="T55" fmla="*/ 77 h 160"/>
              <a:gd name="T56" fmla="*/ 152 w 930"/>
              <a:gd name="T57" fmla="*/ 76 h 160"/>
              <a:gd name="T58" fmla="*/ 787 w 930"/>
              <a:gd name="T59" fmla="*/ 69 h 160"/>
              <a:gd name="T60" fmla="*/ 175 w 930"/>
              <a:gd name="T61" fmla="*/ 66 h 160"/>
              <a:gd name="T62" fmla="*/ 463 w 930"/>
              <a:gd name="T63" fmla="*/ 63 h 160"/>
              <a:gd name="T64" fmla="*/ 191 w 930"/>
              <a:gd name="T65" fmla="*/ 61 h 160"/>
              <a:gd name="T66" fmla="*/ 930 w 930"/>
              <a:gd name="T67" fmla="*/ 63 h 160"/>
              <a:gd name="T68" fmla="*/ 801 w 930"/>
              <a:gd name="T69" fmla="*/ 62 h 160"/>
              <a:gd name="T70" fmla="*/ 914 w 930"/>
              <a:gd name="T71" fmla="*/ 59 h 160"/>
              <a:gd name="T72" fmla="*/ 197 w 930"/>
              <a:gd name="T73" fmla="*/ 58 h 160"/>
              <a:gd name="T74" fmla="*/ 890 w 930"/>
              <a:gd name="T75" fmla="*/ 52 h 160"/>
              <a:gd name="T76" fmla="*/ 822 w 930"/>
              <a:gd name="T77" fmla="*/ 48 h 160"/>
              <a:gd name="T78" fmla="*/ 435 w 930"/>
              <a:gd name="T79" fmla="*/ 48 h 160"/>
              <a:gd name="T80" fmla="*/ 221 w 930"/>
              <a:gd name="T81" fmla="*/ 50 h 160"/>
              <a:gd name="T82" fmla="*/ 883 w 930"/>
              <a:gd name="T83" fmla="*/ 49 h 160"/>
              <a:gd name="T84" fmla="*/ 228 w 930"/>
              <a:gd name="T85" fmla="*/ 47 h 160"/>
              <a:gd name="T86" fmla="*/ 829 w 930"/>
              <a:gd name="T87" fmla="*/ 46 h 160"/>
              <a:gd name="T88" fmla="*/ 866 w 930"/>
              <a:gd name="T89" fmla="*/ 45 h 160"/>
              <a:gd name="T90" fmla="*/ 843 w 930"/>
              <a:gd name="T91" fmla="*/ 39 h 160"/>
              <a:gd name="T92" fmla="*/ 250 w 930"/>
              <a:gd name="T93" fmla="*/ 36 h 160"/>
              <a:gd name="T94" fmla="*/ 406 w 930"/>
              <a:gd name="T95" fmla="*/ 32 h 160"/>
              <a:gd name="T96" fmla="*/ 266 w 930"/>
              <a:gd name="T97" fmla="*/ 32 h 160"/>
              <a:gd name="T98" fmla="*/ 399 w 930"/>
              <a:gd name="T99" fmla="*/ 30 h 160"/>
              <a:gd name="T100" fmla="*/ 273 w 930"/>
              <a:gd name="T101" fmla="*/ 29 h 160"/>
              <a:gd name="T102" fmla="*/ 384 w 930"/>
              <a:gd name="T103" fmla="*/ 23 h 160"/>
              <a:gd name="T104" fmla="*/ 303 w 930"/>
              <a:gd name="T105" fmla="*/ 16 h 160"/>
              <a:gd name="T106" fmla="*/ 362 w 930"/>
              <a:gd name="T107" fmla="*/ 11 h 160"/>
              <a:gd name="T108" fmla="*/ 326 w 930"/>
              <a:gd name="T109" fmla="*/ 6 h 160"/>
              <a:gd name="T110" fmla="*/ 349 w 930"/>
              <a:gd name="T111" fmla="*/ 1 h 160"/>
              <a:gd name="T112" fmla="*/ 342 w 930"/>
              <a:gd name="T113" fmla="*/ 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930" h="160">
                <a:moveTo>
                  <a:pt x="636" y="160"/>
                </a:moveTo>
                <a:cubicBezTo>
                  <a:pt x="636" y="160"/>
                  <a:pt x="636" y="160"/>
                  <a:pt x="636" y="160"/>
                </a:cubicBezTo>
                <a:cubicBezTo>
                  <a:pt x="633" y="159"/>
                  <a:pt x="633" y="159"/>
                  <a:pt x="633" y="159"/>
                </a:cubicBezTo>
                <a:cubicBezTo>
                  <a:pt x="633" y="158"/>
                  <a:pt x="632" y="158"/>
                  <a:pt x="633" y="157"/>
                </a:cubicBezTo>
                <a:cubicBezTo>
                  <a:pt x="633" y="157"/>
                  <a:pt x="634" y="157"/>
                  <a:pt x="634" y="157"/>
                </a:cubicBezTo>
                <a:cubicBezTo>
                  <a:pt x="636" y="158"/>
                  <a:pt x="636" y="158"/>
                  <a:pt x="636" y="158"/>
                </a:cubicBezTo>
                <a:cubicBezTo>
                  <a:pt x="640" y="156"/>
                  <a:pt x="640" y="156"/>
                  <a:pt x="640" y="156"/>
                </a:cubicBezTo>
                <a:cubicBezTo>
                  <a:pt x="641" y="156"/>
                  <a:pt x="641" y="156"/>
                  <a:pt x="642" y="156"/>
                </a:cubicBezTo>
                <a:cubicBezTo>
                  <a:pt x="642" y="157"/>
                  <a:pt x="642" y="157"/>
                  <a:pt x="641" y="158"/>
                </a:cubicBezTo>
                <a:cubicBezTo>
                  <a:pt x="637" y="160"/>
                  <a:pt x="637" y="160"/>
                  <a:pt x="637" y="160"/>
                </a:cubicBezTo>
                <a:cubicBezTo>
                  <a:pt x="637" y="160"/>
                  <a:pt x="637" y="160"/>
                  <a:pt x="636" y="160"/>
                </a:cubicBezTo>
                <a:close/>
                <a:moveTo>
                  <a:pt x="626" y="155"/>
                </a:moveTo>
                <a:cubicBezTo>
                  <a:pt x="626" y="155"/>
                  <a:pt x="626" y="155"/>
                  <a:pt x="626" y="155"/>
                </a:cubicBezTo>
                <a:cubicBezTo>
                  <a:pt x="619" y="151"/>
                  <a:pt x="619" y="151"/>
                  <a:pt x="619" y="151"/>
                </a:cubicBezTo>
                <a:cubicBezTo>
                  <a:pt x="618" y="151"/>
                  <a:pt x="618" y="150"/>
                  <a:pt x="618" y="149"/>
                </a:cubicBezTo>
                <a:cubicBezTo>
                  <a:pt x="619" y="149"/>
                  <a:pt x="619" y="149"/>
                  <a:pt x="620" y="149"/>
                </a:cubicBezTo>
                <a:cubicBezTo>
                  <a:pt x="627" y="153"/>
                  <a:pt x="627" y="153"/>
                  <a:pt x="627" y="153"/>
                </a:cubicBezTo>
                <a:cubicBezTo>
                  <a:pt x="627" y="153"/>
                  <a:pt x="628" y="154"/>
                  <a:pt x="627" y="154"/>
                </a:cubicBezTo>
                <a:cubicBezTo>
                  <a:pt x="627" y="155"/>
                  <a:pt x="627" y="155"/>
                  <a:pt x="626" y="155"/>
                </a:cubicBezTo>
                <a:close/>
                <a:moveTo>
                  <a:pt x="648" y="154"/>
                </a:moveTo>
                <a:cubicBezTo>
                  <a:pt x="647" y="154"/>
                  <a:pt x="647" y="153"/>
                  <a:pt x="647" y="153"/>
                </a:cubicBezTo>
                <a:cubicBezTo>
                  <a:pt x="646" y="153"/>
                  <a:pt x="647" y="152"/>
                  <a:pt x="647" y="152"/>
                </a:cubicBezTo>
                <a:cubicBezTo>
                  <a:pt x="654" y="148"/>
                  <a:pt x="654" y="148"/>
                  <a:pt x="654" y="148"/>
                </a:cubicBezTo>
                <a:cubicBezTo>
                  <a:pt x="655" y="147"/>
                  <a:pt x="655" y="147"/>
                  <a:pt x="655" y="148"/>
                </a:cubicBezTo>
                <a:cubicBezTo>
                  <a:pt x="656" y="148"/>
                  <a:pt x="656" y="149"/>
                  <a:pt x="655" y="149"/>
                </a:cubicBezTo>
                <a:cubicBezTo>
                  <a:pt x="648" y="153"/>
                  <a:pt x="648" y="153"/>
                  <a:pt x="648" y="153"/>
                </a:cubicBezTo>
                <a:cubicBezTo>
                  <a:pt x="648" y="154"/>
                  <a:pt x="648" y="154"/>
                  <a:pt x="648" y="154"/>
                </a:cubicBezTo>
                <a:close/>
                <a:moveTo>
                  <a:pt x="612" y="147"/>
                </a:moveTo>
                <a:cubicBezTo>
                  <a:pt x="612" y="147"/>
                  <a:pt x="612" y="147"/>
                  <a:pt x="612" y="147"/>
                </a:cubicBezTo>
                <a:cubicBezTo>
                  <a:pt x="605" y="143"/>
                  <a:pt x="605" y="143"/>
                  <a:pt x="605" y="143"/>
                </a:cubicBezTo>
                <a:cubicBezTo>
                  <a:pt x="604" y="143"/>
                  <a:pt x="604" y="142"/>
                  <a:pt x="604" y="142"/>
                </a:cubicBezTo>
                <a:cubicBezTo>
                  <a:pt x="604" y="141"/>
                  <a:pt x="605" y="141"/>
                  <a:pt x="606" y="141"/>
                </a:cubicBezTo>
                <a:cubicBezTo>
                  <a:pt x="613" y="145"/>
                  <a:pt x="613" y="145"/>
                  <a:pt x="613" y="145"/>
                </a:cubicBezTo>
                <a:cubicBezTo>
                  <a:pt x="613" y="145"/>
                  <a:pt x="613" y="146"/>
                  <a:pt x="613" y="147"/>
                </a:cubicBezTo>
                <a:cubicBezTo>
                  <a:pt x="613" y="147"/>
                  <a:pt x="613" y="147"/>
                  <a:pt x="612" y="147"/>
                </a:cubicBezTo>
                <a:close/>
                <a:moveTo>
                  <a:pt x="662" y="145"/>
                </a:moveTo>
                <a:cubicBezTo>
                  <a:pt x="661" y="145"/>
                  <a:pt x="661" y="145"/>
                  <a:pt x="661" y="145"/>
                </a:cubicBezTo>
                <a:cubicBezTo>
                  <a:pt x="660" y="144"/>
                  <a:pt x="661" y="144"/>
                  <a:pt x="661" y="143"/>
                </a:cubicBezTo>
                <a:cubicBezTo>
                  <a:pt x="668" y="139"/>
                  <a:pt x="668" y="139"/>
                  <a:pt x="668" y="139"/>
                </a:cubicBezTo>
                <a:cubicBezTo>
                  <a:pt x="669" y="139"/>
                  <a:pt x="669" y="139"/>
                  <a:pt x="669" y="140"/>
                </a:cubicBezTo>
                <a:cubicBezTo>
                  <a:pt x="670" y="140"/>
                  <a:pt x="670" y="141"/>
                  <a:pt x="669" y="141"/>
                </a:cubicBezTo>
                <a:cubicBezTo>
                  <a:pt x="662" y="145"/>
                  <a:pt x="662" y="145"/>
                  <a:pt x="662" y="145"/>
                </a:cubicBezTo>
                <a:cubicBezTo>
                  <a:pt x="662" y="145"/>
                  <a:pt x="662" y="145"/>
                  <a:pt x="662" y="145"/>
                </a:cubicBezTo>
                <a:close/>
                <a:moveTo>
                  <a:pt x="598" y="139"/>
                </a:moveTo>
                <a:cubicBezTo>
                  <a:pt x="598" y="139"/>
                  <a:pt x="598" y="139"/>
                  <a:pt x="597" y="139"/>
                </a:cubicBezTo>
                <a:cubicBezTo>
                  <a:pt x="590" y="135"/>
                  <a:pt x="590" y="135"/>
                  <a:pt x="590" y="135"/>
                </a:cubicBezTo>
                <a:cubicBezTo>
                  <a:pt x="590" y="135"/>
                  <a:pt x="590" y="134"/>
                  <a:pt x="590" y="134"/>
                </a:cubicBezTo>
                <a:cubicBezTo>
                  <a:pt x="590" y="133"/>
                  <a:pt x="591" y="133"/>
                  <a:pt x="591" y="134"/>
                </a:cubicBezTo>
                <a:cubicBezTo>
                  <a:pt x="598" y="137"/>
                  <a:pt x="598" y="137"/>
                  <a:pt x="598" y="137"/>
                </a:cubicBezTo>
                <a:cubicBezTo>
                  <a:pt x="599" y="138"/>
                  <a:pt x="599" y="138"/>
                  <a:pt x="599" y="139"/>
                </a:cubicBezTo>
                <a:cubicBezTo>
                  <a:pt x="599" y="139"/>
                  <a:pt x="598" y="139"/>
                  <a:pt x="598" y="139"/>
                </a:cubicBezTo>
                <a:close/>
                <a:moveTo>
                  <a:pt x="676" y="137"/>
                </a:moveTo>
                <a:cubicBezTo>
                  <a:pt x="675" y="137"/>
                  <a:pt x="675" y="137"/>
                  <a:pt x="675" y="136"/>
                </a:cubicBezTo>
                <a:cubicBezTo>
                  <a:pt x="674" y="136"/>
                  <a:pt x="675" y="135"/>
                  <a:pt x="675" y="135"/>
                </a:cubicBezTo>
                <a:cubicBezTo>
                  <a:pt x="682" y="131"/>
                  <a:pt x="682" y="131"/>
                  <a:pt x="682" y="131"/>
                </a:cubicBezTo>
                <a:cubicBezTo>
                  <a:pt x="683" y="131"/>
                  <a:pt x="683" y="131"/>
                  <a:pt x="683" y="131"/>
                </a:cubicBezTo>
                <a:cubicBezTo>
                  <a:pt x="684" y="132"/>
                  <a:pt x="684" y="132"/>
                  <a:pt x="683" y="133"/>
                </a:cubicBezTo>
                <a:cubicBezTo>
                  <a:pt x="676" y="137"/>
                  <a:pt x="676" y="137"/>
                  <a:pt x="676" y="137"/>
                </a:cubicBezTo>
                <a:cubicBezTo>
                  <a:pt x="676" y="137"/>
                  <a:pt x="676" y="137"/>
                  <a:pt x="676" y="137"/>
                </a:cubicBezTo>
                <a:close/>
                <a:moveTo>
                  <a:pt x="2" y="136"/>
                </a:moveTo>
                <a:cubicBezTo>
                  <a:pt x="1" y="136"/>
                  <a:pt x="1" y="136"/>
                  <a:pt x="1" y="136"/>
                </a:cubicBezTo>
                <a:cubicBezTo>
                  <a:pt x="0" y="135"/>
                  <a:pt x="1" y="134"/>
                  <a:pt x="1" y="134"/>
                </a:cubicBezTo>
                <a:cubicBezTo>
                  <a:pt x="9" y="131"/>
                  <a:pt x="9" y="131"/>
                  <a:pt x="9" y="131"/>
                </a:cubicBezTo>
                <a:cubicBezTo>
                  <a:pt x="9" y="131"/>
                  <a:pt x="10" y="131"/>
                  <a:pt x="10" y="132"/>
                </a:cubicBezTo>
                <a:cubicBezTo>
                  <a:pt x="10" y="132"/>
                  <a:pt x="10" y="133"/>
                  <a:pt x="9" y="133"/>
                </a:cubicBezTo>
                <a:cubicBezTo>
                  <a:pt x="2" y="136"/>
                  <a:pt x="2" y="136"/>
                  <a:pt x="2" y="136"/>
                </a:cubicBezTo>
                <a:cubicBezTo>
                  <a:pt x="2" y="136"/>
                  <a:pt x="2" y="136"/>
                  <a:pt x="2" y="136"/>
                </a:cubicBezTo>
                <a:close/>
                <a:moveTo>
                  <a:pt x="584" y="132"/>
                </a:moveTo>
                <a:cubicBezTo>
                  <a:pt x="584" y="132"/>
                  <a:pt x="583" y="131"/>
                  <a:pt x="583" y="131"/>
                </a:cubicBezTo>
                <a:cubicBezTo>
                  <a:pt x="576" y="128"/>
                  <a:pt x="576" y="128"/>
                  <a:pt x="576" y="128"/>
                </a:cubicBezTo>
                <a:cubicBezTo>
                  <a:pt x="576" y="127"/>
                  <a:pt x="575" y="127"/>
                  <a:pt x="576" y="126"/>
                </a:cubicBezTo>
                <a:cubicBezTo>
                  <a:pt x="576" y="126"/>
                  <a:pt x="577" y="125"/>
                  <a:pt x="577" y="126"/>
                </a:cubicBezTo>
                <a:cubicBezTo>
                  <a:pt x="584" y="130"/>
                  <a:pt x="584" y="130"/>
                  <a:pt x="584" y="130"/>
                </a:cubicBezTo>
                <a:cubicBezTo>
                  <a:pt x="585" y="130"/>
                  <a:pt x="585" y="131"/>
                  <a:pt x="585" y="131"/>
                </a:cubicBezTo>
                <a:cubicBezTo>
                  <a:pt x="584" y="131"/>
                  <a:pt x="584" y="132"/>
                  <a:pt x="584" y="132"/>
                </a:cubicBezTo>
                <a:close/>
                <a:moveTo>
                  <a:pt x="17" y="130"/>
                </a:moveTo>
                <a:cubicBezTo>
                  <a:pt x="16" y="130"/>
                  <a:pt x="16" y="130"/>
                  <a:pt x="16" y="130"/>
                </a:cubicBezTo>
                <a:cubicBezTo>
                  <a:pt x="15" y="129"/>
                  <a:pt x="16" y="128"/>
                  <a:pt x="16" y="128"/>
                </a:cubicBezTo>
                <a:cubicBezTo>
                  <a:pt x="24" y="125"/>
                  <a:pt x="24" y="125"/>
                  <a:pt x="24" y="125"/>
                </a:cubicBezTo>
                <a:cubicBezTo>
                  <a:pt x="24" y="125"/>
                  <a:pt x="25" y="125"/>
                  <a:pt x="25" y="126"/>
                </a:cubicBezTo>
                <a:cubicBezTo>
                  <a:pt x="25" y="126"/>
                  <a:pt x="25" y="127"/>
                  <a:pt x="25" y="127"/>
                </a:cubicBezTo>
                <a:cubicBezTo>
                  <a:pt x="17" y="130"/>
                  <a:pt x="17" y="130"/>
                  <a:pt x="17" y="130"/>
                </a:cubicBezTo>
                <a:cubicBezTo>
                  <a:pt x="17" y="130"/>
                  <a:pt x="17" y="130"/>
                  <a:pt x="17" y="130"/>
                </a:cubicBezTo>
                <a:close/>
                <a:moveTo>
                  <a:pt x="690" y="129"/>
                </a:moveTo>
                <a:cubicBezTo>
                  <a:pt x="689" y="129"/>
                  <a:pt x="689" y="129"/>
                  <a:pt x="689" y="128"/>
                </a:cubicBezTo>
                <a:cubicBezTo>
                  <a:pt x="688" y="128"/>
                  <a:pt x="689" y="127"/>
                  <a:pt x="689" y="127"/>
                </a:cubicBezTo>
                <a:cubicBezTo>
                  <a:pt x="696" y="123"/>
                  <a:pt x="696" y="123"/>
                  <a:pt x="696" y="123"/>
                </a:cubicBezTo>
                <a:cubicBezTo>
                  <a:pt x="696" y="122"/>
                  <a:pt x="697" y="123"/>
                  <a:pt x="697" y="123"/>
                </a:cubicBezTo>
                <a:cubicBezTo>
                  <a:pt x="698" y="124"/>
                  <a:pt x="698" y="124"/>
                  <a:pt x="697" y="124"/>
                </a:cubicBezTo>
                <a:cubicBezTo>
                  <a:pt x="690" y="129"/>
                  <a:pt x="690" y="129"/>
                  <a:pt x="690" y="129"/>
                </a:cubicBezTo>
                <a:cubicBezTo>
                  <a:pt x="690" y="129"/>
                  <a:pt x="690" y="129"/>
                  <a:pt x="690" y="129"/>
                </a:cubicBezTo>
                <a:close/>
                <a:moveTo>
                  <a:pt x="32" y="124"/>
                </a:moveTo>
                <a:cubicBezTo>
                  <a:pt x="31" y="124"/>
                  <a:pt x="31" y="124"/>
                  <a:pt x="31" y="124"/>
                </a:cubicBezTo>
                <a:cubicBezTo>
                  <a:pt x="31" y="123"/>
                  <a:pt x="31" y="122"/>
                  <a:pt x="31" y="122"/>
                </a:cubicBezTo>
                <a:cubicBezTo>
                  <a:pt x="39" y="119"/>
                  <a:pt x="39" y="119"/>
                  <a:pt x="39" y="119"/>
                </a:cubicBezTo>
                <a:cubicBezTo>
                  <a:pt x="39" y="119"/>
                  <a:pt x="40" y="119"/>
                  <a:pt x="40" y="120"/>
                </a:cubicBezTo>
                <a:cubicBezTo>
                  <a:pt x="40" y="120"/>
                  <a:pt x="40" y="121"/>
                  <a:pt x="40" y="121"/>
                </a:cubicBezTo>
                <a:cubicBezTo>
                  <a:pt x="32" y="124"/>
                  <a:pt x="32" y="124"/>
                  <a:pt x="32" y="124"/>
                </a:cubicBezTo>
                <a:cubicBezTo>
                  <a:pt x="32" y="124"/>
                  <a:pt x="32" y="124"/>
                  <a:pt x="32" y="124"/>
                </a:cubicBezTo>
                <a:close/>
                <a:moveTo>
                  <a:pt x="569" y="124"/>
                </a:moveTo>
                <a:cubicBezTo>
                  <a:pt x="569" y="124"/>
                  <a:pt x="569" y="124"/>
                  <a:pt x="569" y="124"/>
                </a:cubicBezTo>
                <a:cubicBezTo>
                  <a:pt x="562" y="120"/>
                  <a:pt x="562" y="120"/>
                  <a:pt x="562" y="120"/>
                </a:cubicBezTo>
                <a:cubicBezTo>
                  <a:pt x="561" y="119"/>
                  <a:pt x="561" y="119"/>
                  <a:pt x="561" y="118"/>
                </a:cubicBezTo>
                <a:cubicBezTo>
                  <a:pt x="562" y="118"/>
                  <a:pt x="562" y="118"/>
                  <a:pt x="563" y="118"/>
                </a:cubicBezTo>
                <a:cubicBezTo>
                  <a:pt x="570" y="122"/>
                  <a:pt x="570" y="122"/>
                  <a:pt x="570" y="122"/>
                </a:cubicBezTo>
                <a:cubicBezTo>
                  <a:pt x="570" y="122"/>
                  <a:pt x="571" y="123"/>
                  <a:pt x="570" y="123"/>
                </a:cubicBezTo>
                <a:cubicBezTo>
                  <a:pt x="570" y="124"/>
                  <a:pt x="570" y="124"/>
                  <a:pt x="569" y="124"/>
                </a:cubicBezTo>
                <a:close/>
                <a:moveTo>
                  <a:pt x="704" y="120"/>
                </a:moveTo>
                <a:cubicBezTo>
                  <a:pt x="703" y="120"/>
                  <a:pt x="703" y="120"/>
                  <a:pt x="703" y="120"/>
                </a:cubicBezTo>
                <a:cubicBezTo>
                  <a:pt x="702" y="119"/>
                  <a:pt x="703" y="119"/>
                  <a:pt x="703" y="119"/>
                </a:cubicBezTo>
                <a:cubicBezTo>
                  <a:pt x="710" y="114"/>
                  <a:pt x="710" y="114"/>
                  <a:pt x="710" y="114"/>
                </a:cubicBezTo>
                <a:cubicBezTo>
                  <a:pt x="710" y="114"/>
                  <a:pt x="711" y="114"/>
                  <a:pt x="711" y="115"/>
                </a:cubicBezTo>
                <a:cubicBezTo>
                  <a:pt x="712" y="115"/>
                  <a:pt x="711" y="116"/>
                  <a:pt x="711" y="116"/>
                </a:cubicBezTo>
                <a:cubicBezTo>
                  <a:pt x="704" y="120"/>
                  <a:pt x="704" y="120"/>
                  <a:pt x="704" y="120"/>
                </a:cubicBezTo>
                <a:cubicBezTo>
                  <a:pt x="704" y="120"/>
                  <a:pt x="704" y="120"/>
                  <a:pt x="704" y="120"/>
                </a:cubicBezTo>
                <a:close/>
                <a:moveTo>
                  <a:pt x="47" y="118"/>
                </a:moveTo>
                <a:cubicBezTo>
                  <a:pt x="46" y="118"/>
                  <a:pt x="46" y="118"/>
                  <a:pt x="46" y="118"/>
                </a:cubicBezTo>
                <a:cubicBezTo>
                  <a:pt x="46" y="117"/>
                  <a:pt x="46" y="117"/>
                  <a:pt x="46" y="116"/>
                </a:cubicBezTo>
                <a:cubicBezTo>
                  <a:pt x="54" y="113"/>
                  <a:pt x="54" y="113"/>
                  <a:pt x="54" y="113"/>
                </a:cubicBezTo>
                <a:cubicBezTo>
                  <a:pt x="55" y="113"/>
                  <a:pt x="55" y="113"/>
                  <a:pt x="55" y="114"/>
                </a:cubicBezTo>
                <a:cubicBezTo>
                  <a:pt x="56" y="114"/>
                  <a:pt x="55" y="115"/>
                  <a:pt x="55" y="115"/>
                </a:cubicBezTo>
                <a:cubicBezTo>
                  <a:pt x="47" y="118"/>
                  <a:pt x="47" y="118"/>
                  <a:pt x="47" y="118"/>
                </a:cubicBezTo>
                <a:cubicBezTo>
                  <a:pt x="47" y="118"/>
                  <a:pt x="47" y="118"/>
                  <a:pt x="47" y="118"/>
                </a:cubicBezTo>
                <a:close/>
                <a:moveTo>
                  <a:pt x="555" y="116"/>
                </a:moveTo>
                <a:cubicBezTo>
                  <a:pt x="555" y="116"/>
                  <a:pt x="555" y="116"/>
                  <a:pt x="555" y="116"/>
                </a:cubicBezTo>
                <a:cubicBezTo>
                  <a:pt x="548" y="112"/>
                  <a:pt x="548" y="112"/>
                  <a:pt x="548" y="112"/>
                </a:cubicBezTo>
                <a:cubicBezTo>
                  <a:pt x="547" y="112"/>
                  <a:pt x="547" y="111"/>
                  <a:pt x="547" y="111"/>
                </a:cubicBezTo>
                <a:cubicBezTo>
                  <a:pt x="547" y="110"/>
                  <a:pt x="548" y="110"/>
                  <a:pt x="549" y="110"/>
                </a:cubicBezTo>
                <a:cubicBezTo>
                  <a:pt x="556" y="114"/>
                  <a:pt x="556" y="114"/>
                  <a:pt x="556" y="114"/>
                </a:cubicBezTo>
                <a:cubicBezTo>
                  <a:pt x="556" y="114"/>
                  <a:pt x="556" y="115"/>
                  <a:pt x="556" y="115"/>
                </a:cubicBezTo>
                <a:cubicBezTo>
                  <a:pt x="556" y="116"/>
                  <a:pt x="556" y="116"/>
                  <a:pt x="555" y="116"/>
                </a:cubicBezTo>
                <a:close/>
                <a:moveTo>
                  <a:pt x="62" y="112"/>
                </a:moveTo>
                <a:cubicBezTo>
                  <a:pt x="62" y="112"/>
                  <a:pt x="61" y="112"/>
                  <a:pt x="61" y="112"/>
                </a:cubicBezTo>
                <a:cubicBezTo>
                  <a:pt x="61" y="111"/>
                  <a:pt x="61" y="111"/>
                  <a:pt x="62" y="110"/>
                </a:cubicBezTo>
                <a:cubicBezTo>
                  <a:pt x="69" y="107"/>
                  <a:pt x="69" y="107"/>
                  <a:pt x="69" y="107"/>
                </a:cubicBezTo>
                <a:cubicBezTo>
                  <a:pt x="70" y="107"/>
                  <a:pt x="70" y="107"/>
                  <a:pt x="70" y="108"/>
                </a:cubicBezTo>
                <a:cubicBezTo>
                  <a:pt x="71" y="108"/>
                  <a:pt x="70" y="109"/>
                  <a:pt x="70" y="109"/>
                </a:cubicBezTo>
                <a:cubicBezTo>
                  <a:pt x="62" y="112"/>
                  <a:pt x="62" y="112"/>
                  <a:pt x="62" y="112"/>
                </a:cubicBezTo>
                <a:cubicBezTo>
                  <a:pt x="62" y="112"/>
                  <a:pt x="62" y="112"/>
                  <a:pt x="62" y="112"/>
                </a:cubicBezTo>
                <a:close/>
                <a:moveTo>
                  <a:pt x="717" y="112"/>
                </a:moveTo>
                <a:cubicBezTo>
                  <a:pt x="717" y="112"/>
                  <a:pt x="717" y="112"/>
                  <a:pt x="717" y="112"/>
                </a:cubicBezTo>
                <a:cubicBezTo>
                  <a:pt x="716" y="111"/>
                  <a:pt x="716" y="111"/>
                  <a:pt x="717" y="110"/>
                </a:cubicBezTo>
                <a:cubicBezTo>
                  <a:pt x="724" y="106"/>
                  <a:pt x="724" y="106"/>
                  <a:pt x="724" y="106"/>
                </a:cubicBezTo>
                <a:cubicBezTo>
                  <a:pt x="724" y="106"/>
                  <a:pt x="725" y="106"/>
                  <a:pt x="725" y="106"/>
                </a:cubicBezTo>
                <a:cubicBezTo>
                  <a:pt x="726" y="107"/>
                  <a:pt x="725" y="108"/>
                  <a:pt x="725" y="108"/>
                </a:cubicBezTo>
                <a:cubicBezTo>
                  <a:pt x="718" y="112"/>
                  <a:pt x="718" y="112"/>
                  <a:pt x="718" y="112"/>
                </a:cubicBezTo>
                <a:cubicBezTo>
                  <a:pt x="718" y="112"/>
                  <a:pt x="718" y="112"/>
                  <a:pt x="717" y="112"/>
                </a:cubicBezTo>
                <a:close/>
                <a:moveTo>
                  <a:pt x="541" y="108"/>
                </a:moveTo>
                <a:cubicBezTo>
                  <a:pt x="541" y="108"/>
                  <a:pt x="541" y="108"/>
                  <a:pt x="540" y="108"/>
                </a:cubicBezTo>
                <a:cubicBezTo>
                  <a:pt x="533" y="104"/>
                  <a:pt x="533" y="104"/>
                  <a:pt x="533" y="104"/>
                </a:cubicBezTo>
                <a:cubicBezTo>
                  <a:pt x="533" y="104"/>
                  <a:pt x="533" y="103"/>
                  <a:pt x="533" y="103"/>
                </a:cubicBezTo>
                <a:cubicBezTo>
                  <a:pt x="533" y="102"/>
                  <a:pt x="534" y="102"/>
                  <a:pt x="534" y="102"/>
                </a:cubicBezTo>
                <a:cubicBezTo>
                  <a:pt x="541" y="106"/>
                  <a:pt x="541" y="106"/>
                  <a:pt x="541" y="106"/>
                </a:cubicBezTo>
                <a:cubicBezTo>
                  <a:pt x="542" y="107"/>
                  <a:pt x="542" y="107"/>
                  <a:pt x="542" y="108"/>
                </a:cubicBezTo>
                <a:cubicBezTo>
                  <a:pt x="542" y="108"/>
                  <a:pt x="541" y="108"/>
                  <a:pt x="541" y="108"/>
                </a:cubicBezTo>
                <a:close/>
                <a:moveTo>
                  <a:pt x="77" y="106"/>
                </a:moveTo>
                <a:cubicBezTo>
                  <a:pt x="77" y="106"/>
                  <a:pt x="76" y="106"/>
                  <a:pt x="76" y="106"/>
                </a:cubicBezTo>
                <a:cubicBezTo>
                  <a:pt x="76" y="105"/>
                  <a:pt x="76" y="105"/>
                  <a:pt x="77" y="104"/>
                </a:cubicBezTo>
                <a:cubicBezTo>
                  <a:pt x="84" y="101"/>
                  <a:pt x="84" y="101"/>
                  <a:pt x="84" y="101"/>
                </a:cubicBezTo>
                <a:cubicBezTo>
                  <a:pt x="85" y="101"/>
                  <a:pt x="85" y="101"/>
                  <a:pt x="86" y="102"/>
                </a:cubicBezTo>
                <a:cubicBezTo>
                  <a:pt x="86" y="102"/>
                  <a:pt x="85" y="103"/>
                  <a:pt x="85" y="103"/>
                </a:cubicBezTo>
                <a:cubicBezTo>
                  <a:pt x="77" y="106"/>
                  <a:pt x="77" y="106"/>
                  <a:pt x="77" y="106"/>
                </a:cubicBezTo>
                <a:cubicBezTo>
                  <a:pt x="77" y="106"/>
                  <a:pt x="77" y="106"/>
                  <a:pt x="77" y="106"/>
                </a:cubicBezTo>
                <a:close/>
                <a:moveTo>
                  <a:pt x="731" y="104"/>
                </a:moveTo>
                <a:cubicBezTo>
                  <a:pt x="731" y="104"/>
                  <a:pt x="731" y="104"/>
                  <a:pt x="731" y="103"/>
                </a:cubicBezTo>
                <a:cubicBezTo>
                  <a:pt x="730" y="103"/>
                  <a:pt x="730" y="102"/>
                  <a:pt x="731" y="102"/>
                </a:cubicBezTo>
                <a:cubicBezTo>
                  <a:pt x="738" y="98"/>
                  <a:pt x="738" y="98"/>
                  <a:pt x="738" y="98"/>
                </a:cubicBezTo>
                <a:cubicBezTo>
                  <a:pt x="738" y="98"/>
                  <a:pt x="739" y="98"/>
                  <a:pt x="739" y="98"/>
                </a:cubicBezTo>
                <a:cubicBezTo>
                  <a:pt x="740" y="99"/>
                  <a:pt x="739" y="99"/>
                  <a:pt x="739" y="100"/>
                </a:cubicBezTo>
                <a:cubicBezTo>
                  <a:pt x="732" y="104"/>
                  <a:pt x="732" y="104"/>
                  <a:pt x="732" y="104"/>
                </a:cubicBezTo>
                <a:cubicBezTo>
                  <a:pt x="732" y="104"/>
                  <a:pt x="732" y="104"/>
                  <a:pt x="731" y="104"/>
                </a:cubicBezTo>
                <a:close/>
                <a:moveTo>
                  <a:pt x="527" y="100"/>
                </a:moveTo>
                <a:cubicBezTo>
                  <a:pt x="527" y="100"/>
                  <a:pt x="526" y="100"/>
                  <a:pt x="526" y="100"/>
                </a:cubicBezTo>
                <a:cubicBezTo>
                  <a:pt x="519" y="96"/>
                  <a:pt x="519" y="96"/>
                  <a:pt x="519" y="96"/>
                </a:cubicBezTo>
                <a:cubicBezTo>
                  <a:pt x="519" y="96"/>
                  <a:pt x="518" y="96"/>
                  <a:pt x="519" y="95"/>
                </a:cubicBezTo>
                <a:cubicBezTo>
                  <a:pt x="519" y="95"/>
                  <a:pt x="520" y="94"/>
                  <a:pt x="520" y="95"/>
                </a:cubicBezTo>
                <a:cubicBezTo>
                  <a:pt x="527" y="98"/>
                  <a:pt x="527" y="98"/>
                  <a:pt x="527" y="98"/>
                </a:cubicBezTo>
                <a:cubicBezTo>
                  <a:pt x="528" y="99"/>
                  <a:pt x="528" y="99"/>
                  <a:pt x="528" y="100"/>
                </a:cubicBezTo>
                <a:cubicBezTo>
                  <a:pt x="527" y="100"/>
                  <a:pt x="527" y="100"/>
                  <a:pt x="527" y="100"/>
                </a:cubicBezTo>
                <a:close/>
                <a:moveTo>
                  <a:pt x="92" y="100"/>
                </a:moveTo>
                <a:cubicBezTo>
                  <a:pt x="92" y="100"/>
                  <a:pt x="91" y="100"/>
                  <a:pt x="91" y="100"/>
                </a:cubicBezTo>
                <a:cubicBezTo>
                  <a:pt x="91" y="99"/>
                  <a:pt x="91" y="99"/>
                  <a:pt x="92" y="98"/>
                </a:cubicBezTo>
                <a:cubicBezTo>
                  <a:pt x="99" y="95"/>
                  <a:pt x="99" y="95"/>
                  <a:pt x="99" y="95"/>
                </a:cubicBezTo>
                <a:cubicBezTo>
                  <a:pt x="100" y="95"/>
                  <a:pt x="100" y="95"/>
                  <a:pt x="101" y="96"/>
                </a:cubicBezTo>
                <a:cubicBezTo>
                  <a:pt x="101" y="97"/>
                  <a:pt x="101" y="97"/>
                  <a:pt x="100" y="97"/>
                </a:cubicBezTo>
                <a:cubicBezTo>
                  <a:pt x="92" y="100"/>
                  <a:pt x="92" y="100"/>
                  <a:pt x="92" y="100"/>
                </a:cubicBezTo>
                <a:cubicBezTo>
                  <a:pt x="92" y="100"/>
                  <a:pt x="92" y="100"/>
                  <a:pt x="92" y="100"/>
                </a:cubicBezTo>
                <a:close/>
                <a:moveTo>
                  <a:pt x="745" y="96"/>
                </a:moveTo>
                <a:cubicBezTo>
                  <a:pt x="745" y="96"/>
                  <a:pt x="745" y="95"/>
                  <a:pt x="745" y="95"/>
                </a:cubicBezTo>
                <a:cubicBezTo>
                  <a:pt x="744" y="95"/>
                  <a:pt x="744" y="94"/>
                  <a:pt x="745" y="94"/>
                </a:cubicBezTo>
                <a:cubicBezTo>
                  <a:pt x="752" y="90"/>
                  <a:pt x="752" y="90"/>
                  <a:pt x="752" y="90"/>
                </a:cubicBezTo>
                <a:cubicBezTo>
                  <a:pt x="752" y="89"/>
                  <a:pt x="753" y="89"/>
                  <a:pt x="753" y="90"/>
                </a:cubicBezTo>
                <a:cubicBezTo>
                  <a:pt x="754" y="90"/>
                  <a:pt x="753" y="91"/>
                  <a:pt x="753" y="91"/>
                </a:cubicBezTo>
                <a:cubicBezTo>
                  <a:pt x="746" y="95"/>
                  <a:pt x="746" y="95"/>
                  <a:pt x="746" y="95"/>
                </a:cubicBezTo>
                <a:cubicBezTo>
                  <a:pt x="746" y="96"/>
                  <a:pt x="746" y="96"/>
                  <a:pt x="745" y="96"/>
                </a:cubicBezTo>
                <a:close/>
                <a:moveTo>
                  <a:pt x="107" y="94"/>
                </a:moveTo>
                <a:cubicBezTo>
                  <a:pt x="107" y="94"/>
                  <a:pt x="106" y="94"/>
                  <a:pt x="106" y="94"/>
                </a:cubicBezTo>
                <a:cubicBezTo>
                  <a:pt x="106" y="93"/>
                  <a:pt x="106" y="93"/>
                  <a:pt x="107" y="92"/>
                </a:cubicBezTo>
                <a:cubicBezTo>
                  <a:pt x="114" y="89"/>
                  <a:pt x="114" y="89"/>
                  <a:pt x="114" y="89"/>
                </a:cubicBezTo>
                <a:cubicBezTo>
                  <a:pt x="115" y="89"/>
                  <a:pt x="115" y="89"/>
                  <a:pt x="116" y="90"/>
                </a:cubicBezTo>
                <a:cubicBezTo>
                  <a:pt x="116" y="91"/>
                  <a:pt x="116" y="91"/>
                  <a:pt x="115" y="91"/>
                </a:cubicBezTo>
                <a:cubicBezTo>
                  <a:pt x="108" y="94"/>
                  <a:pt x="108" y="94"/>
                  <a:pt x="108" y="94"/>
                </a:cubicBezTo>
                <a:cubicBezTo>
                  <a:pt x="107" y="94"/>
                  <a:pt x="107" y="94"/>
                  <a:pt x="107" y="94"/>
                </a:cubicBezTo>
                <a:close/>
                <a:moveTo>
                  <a:pt x="512" y="93"/>
                </a:moveTo>
                <a:cubicBezTo>
                  <a:pt x="512" y="93"/>
                  <a:pt x="512" y="93"/>
                  <a:pt x="512" y="92"/>
                </a:cubicBezTo>
                <a:cubicBezTo>
                  <a:pt x="505" y="89"/>
                  <a:pt x="505" y="89"/>
                  <a:pt x="505" y="89"/>
                </a:cubicBezTo>
                <a:cubicBezTo>
                  <a:pt x="504" y="88"/>
                  <a:pt x="504" y="88"/>
                  <a:pt x="504" y="87"/>
                </a:cubicBezTo>
                <a:cubicBezTo>
                  <a:pt x="505" y="87"/>
                  <a:pt x="505" y="87"/>
                  <a:pt x="506" y="87"/>
                </a:cubicBezTo>
                <a:cubicBezTo>
                  <a:pt x="513" y="91"/>
                  <a:pt x="513" y="91"/>
                  <a:pt x="513" y="91"/>
                </a:cubicBezTo>
                <a:cubicBezTo>
                  <a:pt x="513" y="91"/>
                  <a:pt x="514" y="92"/>
                  <a:pt x="513" y="92"/>
                </a:cubicBezTo>
                <a:cubicBezTo>
                  <a:pt x="513" y="92"/>
                  <a:pt x="513" y="93"/>
                  <a:pt x="512" y="93"/>
                </a:cubicBezTo>
                <a:close/>
                <a:moveTo>
                  <a:pt x="122" y="88"/>
                </a:moveTo>
                <a:cubicBezTo>
                  <a:pt x="122" y="88"/>
                  <a:pt x="122" y="88"/>
                  <a:pt x="121" y="88"/>
                </a:cubicBezTo>
                <a:cubicBezTo>
                  <a:pt x="121" y="87"/>
                  <a:pt x="121" y="87"/>
                  <a:pt x="122" y="86"/>
                </a:cubicBezTo>
                <a:cubicBezTo>
                  <a:pt x="129" y="83"/>
                  <a:pt x="129" y="83"/>
                  <a:pt x="129" y="83"/>
                </a:cubicBezTo>
                <a:cubicBezTo>
                  <a:pt x="130" y="83"/>
                  <a:pt x="131" y="84"/>
                  <a:pt x="131" y="84"/>
                </a:cubicBezTo>
                <a:cubicBezTo>
                  <a:pt x="131" y="85"/>
                  <a:pt x="131" y="85"/>
                  <a:pt x="130" y="85"/>
                </a:cubicBezTo>
                <a:cubicBezTo>
                  <a:pt x="123" y="88"/>
                  <a:pt x="123" y="88"/>
                  <a:pt x="123" y="88"/>
                </a:cubicBezTo>
                <a:cubicBezTo>
                  <a:pt x="123" y="88"/>
                  <a:pt x="122" y="88"/>
                  <a:pt x="122" y="88"/>
                </a:cubicBezTo>
                <a:close/>
                <a:moveTo>
                  <a:pt x="759" y="87"/>
                </a:moveTo>
                <a:cubicBezTo>
                  <a:pt x="759" y="87"/>
                  <a:pt x="759" y="87"/>
                  <a:pt x="759" y="87"/>
                </a:cubicBezTo>
                <a:cubicBezTo>
                  <a:pt x="758" y="86"/>
                  <a:pt x="758" y="86"/>
                  <a:pt x="759" y="85"/>
                </a:cubicBezTo>
                <a:cubicBezTo>
                  <a:pt x="766" y="81"/>
                  <a:pt x="766" y="81"/>
                  <a:pt x="766" y="81"/>
                </a:cubicBezTo>
                <a:cubicBezTo>
                  <a:pt x="766" y="81"/>
                  <a:pt x="767" y="81"/>
                  <a:pt x="767" y="82"/>
                </a:cubicBezTo>
                <a:cubicBezTo>
                  <a:pt x="768" y="82"/>
                  <a:pt x="767" y="83"/>
                  <a:pt x="767" y="83"/>
                </a:cubicBezTo>
                <a:cubicBezTo>
                  <a:pt x="760" y="87"/>
                  <a:pt x="760" y="87"/>
                  <a:pt x="760" y="87"/>
                </a:cubicBezTo>
                <a:cubicBezTo>
                  <a:pt x="760" y="87"/>
                  <a:pt x="760" y="87"/>
                  <a:pt x="759" y="87"/>
                </a:cubicBezTo>
                <a:close/>
                <a:moveTo>
                  <a:pt x="498" y="85"/>
                </a:moveTo>
                <a:cubicBezTo>
                  <a:pt x="498" y="85"/>
                  <a:pt x="498" y="85"/>
                  <a:pt x="498" y="85"/>
                </a:cubicBezTo>
                <a:cubicBezTo>
                  <a:pt x="491" y="81"/>
                  <a:pt x="491" y="81"/>
                  <a:pt x="491" y="81"/>
                </a:cubicBezTo>
                <a:cubicBezTo>
                  <a:pt x="490" y="81"/>
                  <a:pt x="490" y="80"/>
                  <a:pt x="490" y="79"/>
                </a:cubicBezTo>
                <a:cubicBezTo>
                  <a:pt x="490" y="79"/>
                  <a:pt x="491" y="79"/>
                  <a:pt x="492" y="79"/>
                </a:cubicBezTo>
                <a:cubicBezTo>
                  <a:pt x="499" y="83"/>
                  <a:pt x="499" y="83"/>
                  <a:pt x="499" y="83"/>
                </a:cubicBezTo>
                <a:cubicBezTo>
                  <a:pt x="499" y="83"/>
                  <a:pt x="499" y="84"/>
                  <a:pt x="499" y="84"/>
                </a:cubicBezTo>
                <a:cubicBezTo>
                  <a:pt x="499" y="85"/>
                  <a:pt x="499" y="85"/>
                  <a:pt x="498" y="85"/>
                </a:cubicBezTo>
                <a:close/>
                <a:moveTo>
                  <a:pt x="137" y="82"/>
                </a:moveTo>
                <a:cubicBezTo>
                  <a:pt x="137" y="82"/>
                  <a:pt x="137" y="82"/>
                  <a:pt x="136" y="82"/>
                </a:cubicBezTo>
                <a:cubicBezTo>
                  <a:pt x="136" y="81"/>
                  <a:pt x="137" y="81"/>
                  <a:pt x="137" y="80"/>
                </a:cubicBezTo>
                <a:cubicBezTo>
                  <a:pt x="145" y="77"/>
                  <a:pt x="145" y="77"/>
                  <a:pt x="145" y="77"/>
                </a:cubicBezTo>
                <a:cubicBezTo>
                  <a:pt x="145" y="77"/>
                  <a:pt x="146" y="78"/>
                  <a:pt x="146" y="78"/>
                </a:cubicBezTo>
                <a:cubicBezTo>
                  <a:pt x="146" y="79"/>
                  <a:pt x="146" y="79"/>
                  <a:pt x="145" y="79"/>
                </a:cubicBezTo>
                <a:cubicBezTo>
                  <a:pt x="138" y="82"/>
                  <a:pt x="138" y="82"/>
                  <a:pt x="138" y="82"/>
                </a:cubicBezTo>
                <a:cubicBezTo>
                  <a:pt x="138" y="82"/>
                  <a:pt x="138" y="82"/>
                  <a:pt x="137" y="82"/>
                </a:cubicBezTo>
                <a:close/>
                <a:moveTo>
                  <a:pt x="773" y="79"/>
                </a:moveTo>
                <a:cubicBezTo>
                  <a:pt x="773" y="79"/>
                  <a:pt x="773" y="79"/>
                  <a:pt x="772" y="79"/>
                </a:cubicBezTo>
                <a:cubicBezTo>
                  <a:pt x="772" y="78"/>
                  <a:pt x="772" y="77"/>
                  <a:pt x="773" y="77"/>
                </a:cubicBezTo>
                <a:cubicBezTo>
                  <a:pt x="780" y="73"/>
                  <a:pt x="780" y="73"/>
                  <a:pt x="780" y="73"/>
                </a:cubicBezTo>
                <a:cubicBezTo>
                  <a:pt x="780" y="73"/>
                  <a:pt x="781" y="73"/>
                  <a:pt x="781" y="73"/>
                </a:cubicBezTo>
                <a:cubicBezTo>
                  <a:pt x="781" y="74"/>
                  <a:pt x="781" y="74"/>
                  <a:pt x="781" y="75"/>
                </a:cubicBezTo>
                <a:cubicBezTo>
                  <a:pt x="774" y="79"/>
                  <a:pt x="774" y="79"/>
                  <a:pt x="774" y="79"/>
                </a:cubicBezTo>
                <a:cubicBezTo>
                  <a:pt x="774" y="79"/>
                  <a:pt x="774" y="79"/>
                  <a:pt x="773" y="79"/>
                </a:cubicBezTo>
                <a:close/>
                <a:moveTo>
                  <a:pt x="484" y="77"/>
                </a:moveTo>
                <a:cubicBezTo>
                  <a:pt x="484" y="77"/>
                  <a:pt x="484" y="77"/>
                  <a:pt x="483" y="77"/>
                </a:cubicBezTo>
                <a:cubicBezTo>
                  <a:pt x="476" y="73"/>
                  <a:pt x="476" y="73"/>
                  <a:pt x="476" y="73"/>
                </a:cubicBezTo>
                <a:cubicBezTo>
                  <a:pt x="476" y="73"/>
                  <a:pt x="476" y="72"/>
                  <a:pt x="476" y="72"/>
                </a:cubicBezTo>
                <a:cubicBezTo>
                  <a:pt x="476" y="71"/>
                  <a:pt x="477" y="71"/>
                  <a:pt x="477" y="71"/>
                </a:cubicBezTo>
                <a:cubicBezTo>
                  <a:pt x="484" y="75"/>
                  <a:pt x="484" y="75"/>
                  <a:pt x="484" y="75"/>
                </a:cubicBezTo>
                <a:cubicBezTo>
                  <a:pt x="485" y="75"/>
                  <a:pt x="485" y="76"/>
                  <a:pt x="485" y="77"/>
                </a:cubicBezTo>
                <a:cubicBezTo>
                  <a:pt x="485" y="77"/>
                  <a:pt x="484" y="77"/>
                  <a:pt x="484" y="77"/>
                </a:cubicBezTo>
                <a:close/>
                <a:moveTo>
                  <a:pt x="153" y="76"/>
                </a:moveTo>
                <a:cubicBezTo>
                  <a:pt x="152" y="76"/>
                  <a:pt x="152" y="76"/>
                  <a:pt x="152" y="76"/>
                </a:cubicBezTo>
                <a:cubicBezTo>
                  <a:pt x="151" y="75"/>
                  <a:pt x="152" y="75"/>
                  <a:pt x="152" y="75"/>
                </a:cubicBezTo>
                <a:cubicBezTo>
                  <a:pt x="160" y="72"/>
                  <a:pt x="160" y="72"/>
                  <a:pt x="160" y="72"/>
                </a:cubicBezTo>
                <a:cubicBezTo>
                  <a:pt x="160" y="71"/>
                  <a:pt x="161" y="72"/>
                  <a:pt x="161" y="72"/>
                </a:cubicBezTo>
                <a:cubicBezTo>
                  <a:pt x="161" y="73"/>
                  <a:pt x="161" y="73"/>
                  <a:pt x="160" y="73"/>
                </a:cubicBezTo>
                <a:cubicBezTo>
                  <a:pt x="153" y="76"/>
                  <a:pt x="153" y="76"/>
                  <a:pt x="153" y="76"/>
                </a:cubicBezTo>
                <a:cubicBezTo>
                  <a:pt x="153" y="76"/>
                  <a:pt x="153" y="76"/>
                  <a:pt x="153" y="76"/>
                </a:cubicBezTo>
                <a:close/>
                <a:moveTo>
                  <a:pt x="787" y="71"/>
                </a:moveTo>
                <a:cubicBezTo>
                  <a:pt x="787" y="71"/>
                  <a:pt x="787" y="71"/>
                  <a:pt x="786" y="70"/>
                </a:cubicBezTo>
                <a:cubicBezTo>
                  <a:pt x="786" y="70"/>
                  <a:pt x="786" y="69"/>
                  <a:pt x="787" y="69"/>
                </a:cubicBezTo>
                <a:cubicBezTo>
                  <a:pt x="794" y="65"/>
                  <a:pt x="794" y="65"/>
                  <a:pt x="794" y="65"/>
                </a:cubicBezTo>
                <a:cubicBezTo>
                  <a:pt x="794" y="64"/>
                  <a:pt x="795" y="65"/>
                  <a:pt x="795" y="65"/>
                </a:cubicBezTo>
                <a:cubicBezTo>
                  <a:pt x="795" y="66"/>
                  <a:pt x="795" y="66"/>
                  <a:pt x="795" y="66"/>
                </a:cubicBezTo>
                <a:cubicBezTo>
                  <a:pt x="788" y="71"/>
                  <a:pt x="788" y="71"/>
                  <a:pt x="788" y="71"/>
                </a:cubicBezTo>
                <a:cubicBezTo>
                  <a:pt x="788" y="71"/>
                  <a:pt x="788" y="71"/>
                  <a:pt x="787" y="71"/>
                </a:cubicBezTo>
                <a:close/>
                <a:moveTo>
                  <a:pt x="168" y="70"/>
                </a:moveTo>
                <a:cubicBezTo>
                  <a:pt x="167" y="70"/>
                  <a:pt x="167" y="70"/>
                  <a:pt x="167" y="70"/>
                </a:cubicBezTo>
                <a:cubicBezTo>
                  <a:pt x="166" y="69"/>
                  <a:pt x="167" y="69"/>
                  <a:pt x="167" y="69"/>
                </a:cubicBezTo>
                <a:cubicBezTo>
                  <a:pt x="175" y="66"/>
                  <a:pt x="175" y="66"/>
                  <a:pt x="175" y="66"/>
                </a:cubicBezTo>
                <a:cubicBezTo>
                  <a:pt x="175" y="65"/>
                  <a:pt x="176" y="66"/>
                  <a:pt x="176" y="66"/>
                </a:cubicBezTo>
                <a:cubicBezTo>
                  <a:pt x="176" y="67"/>
                  <a:pt x="176" y="67"/>
                  <a:pt x="176" y="67"/>
                </a:cubicBezTo>
                <a:cubicBezTo>
                  <a:pt x="168" y="70"/>
                  <a:pt x="168" y="70"/>
                  <a:pt x="168" y="70"/>
                </a:cubicBezTo>
                <a:cubicBezTo>
                  <a:pt x="168" y="70"/>
                  <a:pt x="168" y="70"/>
                  <a:pt x="168" y="70"/>
                </a:cubicBezTo>
                <a:close/>
                <a:moveTo>
                  <a:pt x="470" y="69"/>
                </a:moveTo>
                <a:cubicBezTo>
                  <a:pt x="470" y="69"/>
                  <a:pt x="469" y="69"/>
                  <a:pt x="469" y="69"/>
                </a:cubicBezTo>
                <a:cubicBezTo>
                  <a:pt x="462" y="65"/>
                  <a:pt x="462" y="65"/>
                  <a:pt x="462" y="65"/>
                </a:cubicBezTo>
                <a:cubicBezTo>
                  <a:pt x="462" y="65"/>
                  <a:pt x="461" y="64"/>
                  <a:pt x="462" y="64"/>
                </a:cubicBezTo>
                <a:cubicBezTo>
                  <a:pt x="462" y="63"/>
                  <a:pt x="463" y="63"/>
                  <a:pt x="463" y="63"/>
                </a:cubicBezTo>
                <a:cubicBezTo>
                  <a:pt x="470" y="67"/>
                  <a:pt x="470" y="67"/>
                  <a:pt x="470" y="67"/>
                </a:cubicBezTo>
                <a:cubicBezTo>
                  <a:pt x="471" y="68"/>
                  <a:pt x="471" y="68"/>
                  <a:pt x="471" y="69"/>
                </a:cubicBezTo>
                <a:cubicBezTo>
                  <a:pt x="470" y="69"/>
                  <a:pt x="470" y="69"/>
                  <a:pt x="470" y="69"/>
                </a:cubicBezTo>
                <a:close/>
                <a:moveTo>
                  <a:pt x="183" y="65"/>
                </a:moveTo>
                <a:cubicBezTo>
                  <a:pt x="182" y="65"/>
                  <a:pt x="182" y="64"/>
                  <a:pt x="182" y="64"/>
                </a:cubicBezTo>
                <a:cubicBezTo>
                  <a:pt x="182" y="63"/>
                  <a:pt x="182" y="63"/>
                  <a:pt x="182" y="63"/>
                </a:cubicBezTo>
                <a:cubicBezTo>
                  <a:pt x="190" y="60"/>
                  <a:pt x="190" y="60"/>
                  <a:pt x="190" y="60"/>
                </a:cubicBezTo>
                <a:cubicBezTo>
                  <a:pt x="190" y="59"/>
                  <a:pt x="191" y="60"/>
                  <a:pt x="191" y="60"/>
                </a:cubicBezTo>
                <a:cubicBezTo>
                  <a:pt x="191" y="61"/>
                  <a:pt x="191" y="61"/>
                  <a:pt x="191" y="61"/>
                </a:cubicBezTo>
                <a:cubicBezTo>
                  <a:pt x="183" y="64"/>
                  <a:pt x="183" y="64"/>
                  <a:pt x="183" y="64"/>
                </a:cubicBezTo>
                <a:cubicBezTo>
                  <a:pt x="183" y="64"/>
                  <a:pt x="183" y="65"/>
                  <a:pt x="183" y="65"/>
                </a:cubicBezTo>
                <a:close/>
                <a:moveTo>
                  <a:pt x="929" y="64"/>
                </a:moveTo>
                <a:cubicBezTo>
                  <a:pt x="929" y="64"/>
                  <a:pt x="929" y="64"/>
                  <a:pt x="929" y="63"/>
                </a:cubicBezTo>
                <a:cubicBezTo>
                  <a:pt x="921" y="61"/>
                  <a:pt x="921" y="61"/>
                  <a:pt x="921" y="61"/>
                </a:cubicBezTo>
                <a:cubicBezTo>
                  <a:pt x="921" y="61"/>
                  <a:pt x="920" y="61"/>
                  <a:pt x="920" y="60"/>
                </a:cubicBezTo>
                <a:cubicBezTo>
                  <a:pt x="921" y="59"/>
                  <a:pt x="921" y="59"/>
                  <a:pt x="922" y="59"/>
                </a:cubicBezTo>
                <a:cubicBezTo>
                  <a:pt x="929" y="62"/>
                  <a:pt x="929" y="62"/>
                  <a:pt x="929" y="62"/>
                </a:cubicBezTo>
                <a:cubicBezTo>
                  <a:pt x="930" y="62"/>
                  <a:pt x="930" y="62"/>
                  <a:pt x="930" y="63"/>
                </a:cubicBezTo>
                <a:cubicBezTo>
                  <a:pt x="930" y="63"/>
                  <a:pt x="930" y="64"/>
                  <a:pt x="929" y="64"/>
                </a:cubicBezTo>
                <a:close/>
                <a:moveTo>
                  <a:pt x="801" y="62"/>
                </a:moveTo>
                <a:cubicBezTo>
                  <a:pt x="801" y="62"/>
                  <a:pt x="801" y="62"/>
                  <a:pt x="800" y="62"/>
                </a:cubicBezTo>
                <a:cubicBezTo>
                  <a:pt x="800" y="62"/>
                  <a:pt x="800" y="61"/>
                  <a:pt x="801" y="61"/>
                </a:cubicBezTo>
                <a:cubicBezTo>
                  <a:pt x="808" y="56"/>
                  <a:pt x="808" y="56"/>
                  <a:pt x="808" y="56"/>
                </a:cubicBezTo>
                <a:cubicBezTo>
                  <a:pt x="808" y="56"/>
                  <a:pt x="809" y="56"/>
                  <a:pt x="809" y="57"/>
                </a:cubicBezTo>
                <a:cubicBezTo>
                  <a:pt x="809" y="57"/>
                  <a:pt x="809" y="58"/>
                  <a:pt x="809" y="58"/>
                </a:cubicBezTo>
                <a:cubicBezTo>
                  <a:pt x="802" y="62"/>
                  <a:pt x="802" y="62"/>
                  <a:pt x="802" y="62"/>
                </a:cubicBezTo>
                <a:cubicBezTo>
                  <a:pt x="802" y="62"/>
                  <a:pt x="801" y="62"/>
                  <a:pt x="801" y="62"/>
                </a:cubicBezTo>
                <a:close/>
                <a:moveTo>
                  <a:pt x="455" y="61"/>
                </a:moveTo>
                <a:cubicBezTo>
                  <a:pt x="455" y="61"/>
                  <a:pt x="455" y="61"/>
                  <a:pt x="455" y="61"/>
                </a:cubicBezTo>
                <a:cubicBezTo>
                  <a:pt x="448" y="57"/>
                  <a:pt x="448" y="57"/>
                  <a:pt x="448" y="57"/>
                </a:cubicBezTo>
                <a:cubicBezTo>
                  <a:pt x="447" y="57"/>
                  <a:pt x="447" y="57"/>
                  <a:pt x="447" y="56"/>
                </a:cubicBezTo>
                <a:cubicBezTo>
                  <a:pt x="448" y="56"/>
                  <a:pt x="448" y="55"/>
                  <a:pt x="449" y="56"/>
                </a:cubicBezTo>
                <a:cubicBezTo>
                  <a:pt x="456" y="60"/>
                  <a:pt x="456" y="60"/>
                  <a:pt x="456" y="60"/>
                </a:cubicBezTo>
                <a:cubicBezTo>
                  <a:pt x="456" y="60"/>
                  <a:pt x="457" y="60"/>
                  <a:pt x="456" y="61"/>
                </a:cubicBezTo>
                <a:cubicBezTo>
                  <a:pt x="456" y="61"/>
                  <a:pt x="456" y="61"/>
                  <a:pt x="455" y="61"/>
                </a:cubicBezTo>
                <a:close/>
                <a:moveTo>
                  <a:pt x="914" y="59"/>
                </a:moveTo>
                <a:cubicBezTo>
                  <a:pt x="913" y="59"/>
                  <a:pt x="913" y="59"/>
                  <a:pt x="913" y="59"/>
                </a:cubicBezTo>
                <a:cubicBezTo>
                  <a:pt x="905" y="57"/>
                  <a:pt x="905" y="57"/>
                  <a:pt x="905" y="57"/>
                </a:cubicBezTo>
                <a:cubicBezTo>
                  <a:pt x="905" y="57"/>
                  <a:pt x="905" y="56"/>
                  <a:pt x="905" y="55"/>
                </a:cubicBezTo>
                <a:cubicBezTo>
                  <a:pt x="905" y="55"/>
                  <a:pt x="905" y="55"/>
                  <a:pt x="906" y="55"/>
                </a:cubicBezTo>
                <a:cubicBezTo>
                  <a:pt x="914" y="57"/>
                  <a:pt x="914" y="57"/>
                  <a:pt x="914" y="57"/>
                </a:cubicBezTo>
                <a:cubicBezTo>
                  <a:pt x="914" y="57"/>
                  <a:pt x="915" y="58"/>
                  <a:pt x="915" y="58"/>
                </a:cubicBezTo>
                <a:cubicBezTo>
                  <a:pt x="914" y="59"/>
                  <a:pt x="914" y="59"/>
                  <a:pt x="914" y="59"/>
                </a:cubicBezTo>
                <a:close/>
                <a:moveTo>
                  <a:pt x="198" y="59"/>
                </a:moveTo>
                <a:cubicBezTo>
                  <a:pt x="197" y="59"/>
                  <a:pt x="197" y="58"/>
                  <a:pt x="197" y="58"/>
                </a:cubicBezTo>
                <a:cubicBezTo>
                  <a:pt x="197" y="57"/>
                  <a:pt x="197" y="57"/>
                  <a:pt x="197" y="57"/>
                </a:cubicBezTo>
                <a:cubicBezTo>
                  <a:pt x="205" y="54"/>
                  <a:pt x="205" y="54"/>
                  <a:pt x="205" y="54"/>
                </a:cubicBezTo>
                <a:cubicBezTo>
                  <a:pt x="206" y="53"/>
                  <a:pt x="206" y="54"/>
                  <a:pt x="206" y="54"/>
                </a:cubicBezTo>
                <a:cubicBezTo>
                  <a:pt x="207" y="55"/>
                  <a:pt x="206" y="55"/>
                  <a:pt x="206" y="55"/>
                </a:cubicBezTo>
                <a:cubicBezTo>
                  <a:pt x="198" y="58"/>
                  <a:pt x="198" y="58"/>
                  <a:pt x="198" y="58"/>
                </a:cubicBezTo>
                <a:cubicBezTo>
                  <a:pt x="198" y="59"/>
                  <a:pt x="198" y="59"/>
                  <a:pt x="198" y="59"/>
                </a:cubicBezTo>
                <a:close/>
                <a:moveTo>
                  <a:pt x="898" y="55"/>
                </a:moveTo>
                <a:cubicBezTo>
                  <a:pt x="898" y="55"/>
                  <a:pt x="898" y="54"/>
                  <a:pt x="898" y="54"/>
                </a:cubicBezTo>
                <a:cubicBezTo>
                  <a:pt x="890" y="52"/>
                  <a:pt x="890" y="52"/>
                  <a:pt x="890" y="52"/>
                </a:cubicBezTo>
                <a:cubicBezTo>
                  <a:pt x="889" y="52"/>
                  <a:pt x="889" y="51"/>
                  <a:pt x="889" y="51"/>
                </a:cubicBezTo>
                <a:cubicBezTo>
                  <a:pt x="889" y="50"/>
                  <a:pt x="890" y="50"/>
                  <a:pt x="890" y="50"/>
                </a:cubicBezTo>
                <a:cubicBezTo>
                  <a:pt x="898" y="53"/>
                  <a:pt x="898" y="53"/>
                  <a:pt x="898" y="53"/>
                </a:cubicBezTo>
                <a:cubicBezTo>
                  <a:pt x="899" y="53"/>
                  <a:pt x="899" y="53"/>
                  <a:pt x="899" y="54"/>
                </a:cubicBezTo>
                <a:cubicBezTo>
                  <a:pt x="899" y="54"/>
                  <a:pt x="898" y="55"/>
                  <a:pt x="898" y="55"/>
                </a:cubicBezTo>
                <a:close/>
                <a:moveTo>
                  <a:pt x="815" y="54"/>
                </a:moveTo>
                <a:cubicBezTo>
                  <a:pt x="815" y="54"/>
                  <a:pt x="815" y="54"/>
                  <a:pt x="814" y="54"/>
                </a:cubicBezTo>
                <a:cubicBezTo>
                  <a:pt x="814" y="53"/>
                  <a:pt x="814" y="53"/>
                  <a:pt x="815" y="52"/>
                </a:cubicBezTo>
                <a:cubicBezTo>
                  <a:pt x="822" y="48"/>
                  <a:pt x="822" y="48"/>
                  <a:pt x="822" y="48"/>
                </a:cubicBezTo>
                <a:cubicBezTo>
                  <a:pt x="822" y="48"/>
                  <a:pt x="823" y="48"/>
                  <a:pt x="823" y="49"/>
                </a:cubicBezTo>
                <a:cubicBezTo>
                  <a:pt x="823" y="49"/>
                  <a:pt x="823" y="50"/>
                  <a:pt x="823" y="50"/>
                </a:cubicBezTo>
                <a:cubicBezTo>
                  <a:pt x="816" y="54"/>
                  <a:pt x="816" y="54"/>
                  <a:pt x="816" y="54"/>
                </a:cubicBezTo>
                <a:cubicBezTo>
                  <a:pt x="816" y="54"/>
                  <a:pt x="815" y="54"/>
                  <a:pt x="815" y="54"/>
                </a:cubicBezTo>
                <a:close/>
                <a:moveTo>
                  <a:pt x="441" y="54"/>
                </a:moveTo>
                <a:cubicBezTo>
                  <a:pt x="441" y="54"/>
                  <a:pt x="441" y="54"/>
                  <a:pt x="441" y="54"/>
                </a:cubicBezTo>
                <a:cubicBezTo>
                  <a:pt x="434" y="50"/>
                  <a:pt x="434" y="50"/>
                  <a:pt x="434" y="50"/>
                </a:cubicBezTo>
                <a:cubicBezTo>
                  <a:pt x="433" y="49"/>
                  <a:pt x="433" y="49"/>
                  <a:pt x="433" y="48"/>
                </a:cubicBezTo>
                <a:cubicBezTo>
                  <a:pt x="433" y="48"/>
                  <a:pt x="434" y="48"/>
                  <a:pt x="435" y="48"/>
                </a:cubicBezTo>
                <a:cubicBezTo>
                  <a:pt x="442" y="52"/>
                  <a:pt x="442" y="52"/>
                  <a:pt x="442" y="52"/>
                </a:cubicBezTo>
                <a:cubicBezTo>
                  <a:pt x="442" y="52"/>
                  <a:pt x="442" y="53"/>
                  <a:pt x="442" y="53"/>
                </a:cubicBezTo>
                <a:cubicBezTo>
                  <a:pt x="442" y="54"/>
                  <a:pt x="442" y="54"/>
                  <a:pt x="441" y="54"/>
                </a:cubicBezTo>
                <a:close/>
                <a:moveTo>
                  <a:pt x="213" y="53"/>
                </a:moveTo>
                <a:cubicBezTo>
                  <a:pt x="213" y="53"/>
                  <a:pt x="212" y="52"/>
                  <a:pt x="212" y="52"/>
                </a:cubicBezTo>
                <a:cubicBezTo>
                  <a:pt x="212" y="51"/>
                  <a:pt x="212" y="51"/>
                  <a:pt x="213" y="51"/>
                </a:cubicBezTo>
                <a:cubicBezTo>
                  <a:pt x="220" y="48"/>
                  <a:pt x="220" y="48"/>
                  <a:pt x="220" y="48"/>
                </a:cubicBezTo>
                <a:cubicBezTo>
                  <a:pt x="221" y="47"/>
                  <a:pt x="221" y="48"/>
                  <a:pt x="221" y="48"/>
                </a:cubicBezTo>
                <a:cubicBezTo>
                  <a:pt x="222" y="49"/>
                  <a:pt x="221" y="49"/>
                  <a:pt x="221" y="50"/>
                </a:cubicBezTo>
                <a:cubicBezTo>
                  <a:pt x="213" y="52"/>
                  <a:pt x="213" y="52"/>
                  <a:pt x="213" y="52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882" y="50"/>
                </a:moveTo>
                <a:cubicBezTo>
                  <a:pt x="882" y="50"/>
                  <a:pt x="882" y="50"/>
                  <a:pt x="882" y="50"/>
                </a:cubicBezTo>
                <a:cubicBezTo>
                  <a:pt x="874" y="48"/>
                  <a:pt x="874" y="48"/>
                  <a:pt x="874" y="48"/>
                </a:cubicBezTo>
                <a:cubicBezTo>
                  <a:pt x="874" y="48"/>
                  <a:pt x="873" y="47"/>
                  <a:pt x="874" y="46"/>
                </a:cubicBezTo>
                <a:cubicBezTo>
                  <a:pt x="874" y="46"/>
                  <a:pt x="874" y="46"/>
                  <a:pt x="875" y="46"/>
                </a:cubicBezTo>
                <a:cubicBezTo>
                  <a:pt x="883" y="48"/>
                  <a:pt x="883" y="48"/>
                  <a:pt x="883" y="48"/>
                </a:cubicBezTo>
                <a:cubicBezTo>
                  <a:pt x="883" y="48"/>
                  <a:pt x="883" y="49"/>
                  <a:pt x="883" y="49"/>
                </a:cubicBezTo>
                <a:cubicBezTo>
                  <a:pt x="883" y="50"/>
                  <a:pt x="883" y="50"/>
                  <a:pt x="882" y="50"/>
                </a:cubicBezTo>
                <a:close/>
                <a:moveTo>
                  <a:pt x="228" y="47"/>
                </a:moveTo>
                <a:cubicBezTo>
                  <a:pt x="228" y="47"/>
                  <a:pt x="227" y="46"/>
                  <a:pt x="227" y="46"/>
                </a:cubicBezTo>
                <a:cubicBezTo>
                  <a:pt x="227" y="45"/>
                  <a:pt x="227" y="45"/>
                  <a:pt x="228" y="45"/>
                </a:cubicBezTo>
                <a:cubicBezTo>
                  <a:pt x="235" y="42"/>
                  <a:pt x="235" y="42"/>
                  <a:pt x="235" y="42"/>
                </a:cubicBezTo>
                <a:cubicBezTo>
                  <a:pt x="236" y="41"/>
                  <a:pt x="236" y="42"/>
                  <a:pt x="237" y="42"/>
                </a:cubicBezTo>
                <a:cubicBezTo>
                  <a:pt x="237" y="43"/>
                  <a:pt x="236" y="43"/>
                  <a:pt x="236" y="44"/>
                </a:cubicBezTo>
                <a:cubicBezTo>
                  <a:pt x="228" y="47"/>
                  <a:pt x="228" y="47"/>
                  <a:pt x="228" y="47"/>
                </a:cubicBezTo>
                <a:cubicBezTo>
                  <a:pt x="228" y="47"/>
                  <a:pt x="228" y="47"/>
                  <a:pt x="228" y="47"/>
                </a:cubicBezTo>
                <a:close/>
                <a:moveTo>
                  <a:pt x="427" y="46"/>
                </a:moveTo>
                <a:cubicBezTo>
                  <a:pt x="427" y="46"/>
                  <a:pt x="427" y="46"/>
                  <a:pt x="426" y="46"/>
                </a:cubicBezTo>
                <a:cubicBezTo>
                  <a:pt x="419" y="42"/>
                  <a:pt x="419" y="42"/>
                  <a:pt x="419" y="42"/>
                </a:cubicBezTo>
                <a:cubicBezTo>
                  <a:pt x="419" y="42"/>
                  <a:pt x="419" y="41"/>
                  <a:pt x="419" y="41"/>
                </a:cubicBezTo>
                <a:cubicBezTo>
                  <a:pt x="419" y="40"/>
                  <a:pt x="420" y="40"/>
                  <a:pt x="420" y="40"/>
                </a:cubicBezTo>
                <a:cubicBezTo>
                  <a:pt x="427" y="44"/>
                  <a:pt x="427" y="44"/>
                  <a:pt x="427" y="44"/>
                </a:cubicBezTo>
                <a:cubicBezTo>
                  <a:pt x="428" y="44"/>
                  <a:pt x="428" y="45"/>
                  <a:pt x="428" y="45"/>
                </a:cubicBezTo>
                <a:cubicBezTo>
                  <a:pt x="428" y="46"/>
                  <a:pt x="427" y="46"/>
                  <a:pt x="427" y="46"/>
                </a:cubicBezTo>
                <a:close/>
                <a:moveTo>
                  <a:pt x="829" y="46"/>
                </a:moveTo>
                <a:cubicBezTo>
                  <a:pt x="829" y="46"/>
                  <a:pt x="829" y="46"/>
                  <a:pt x="828" y="45"/>
                </a:cubicBezTo>
                <a:cubicBezTo>
                  <a:pt x="828" y="45"/>
                  <a:pt x="828" y="44"/>
                  <a:pt x="829" y="44"/>
                </a:cubicBezTo>
                <a:cubicBezTo>
                  <a:pt x="836" y="40"/>
                  <a:pt x="836" y="40"/>
                  <a:pt x="836" y="40"/>
                </a:cubicBezTo>
                <a:cubicBezTo>
                  <a:pt x="836" y="40"/>
                  <a:pt x="837" y="40"/>
                  <a:pt x="837" y="40"/>
                </a:cubicBezTo>
                <a:cubicBezTo>
                  <a:pt x="837" y="41"/>
                  <a:pt x="837" y="41"/>
                  <a:pt x="837" y="42"/>
                </a:cubicBezTo>
                <a:cubicBezTo>
                  <a:pt x="830" y="46"/>
                  <a:pt x="830" y="46"/>
                  <a:pt x="830" y="46"/>
                </a:cubicBezTo>
                <a:cubicBezTo>
                  <a:pt x="830" y="46"/>
                  <a:pt x="829" y="46"/>
                  <a:pt x="829" y="46"/>
                </a:cubicBezTo>
                <a:close/>
                <a:moveTo>
                  <a:pt x="867" y="45"/>
                </a:moveTo>
                <a:cubicBezTo>
                  <a:pt x="867" y="45"/>
                  <a:pt x="867" y="45"/>
                  <a:pt x="866" y="45"/>
                </a:cubicBezTo>
                <a:cubicBezTo>
                  <a:pt x="859" y="43"/>
                  <a:pt x="859" y="43"/>
                  <a:pt x="859" y="43"/>
                </a:cubicBezTo>
                <a:cubicBezTo>
                  <a:pt x="858" y="43"/>
                  <a:pt x="858" y="42"/>
                  <a:pt x="858" y="42"/>
                </a:cubicBezTo>
                <a:cubicBezTo>
                  <a:pt x="858" y="41"/>
                  <a:pt x="859" y="41"/>
                  <a:pt x="859" y="41"/>
                </a:cubicBezTo>
                <a:cubicBezTo>
                  <a:pt x="867" y="44"/>
                  <a:pt x="867" y="44"/>
                  <a:pt x="867" y="44"/>
                </a:cubicBezTo>
                <a:cubicBezTo>
                  <a:pt x="868" y="44"/>
                  <a:pt x="868" y="44"/>
                  <a:pt x="868" y="45"/>
                </a:cubicBezTo>
                <a:cubicBezTo>
                  <a:pt x="868" y="45"/>
                  <a:pt x="867" y="45"/>
                  <a:pt x="867" y="45"/>
                </a:cubicBezTo>
                <a:close/>
                <a:moveTo>
                  <a:pt x="851" y="41"/>
                </a:moveTo>
                <a:cubicBezTo>
                  <a:pt x="851" y="41"/>
                  <a:pt x="851" y="41"/>
                  <a:pt x="851" y="41"/>
                </a:cubicBezTo>
                <a:cubicBezTo>
                  <a:pt x="843" y="39"/>
                  <a:pt x="843" y="39"/>
                  <a:pt x="843" y="39"/>
                </a:cubicBezTo>
                <a:cubicBezTo>
                  <a:pt x="843" y="39"/>
                  <a:pt x="842" y="38"/>
                  <a:pt x="842" y="37"/>
                </a:cubicBezTo>
                <a:cubicBezTo>
                  <a:pt x="843" y="37"/>
                  <a:pt x="843" y="37"/>
                  <a:pt x="844" y="37"/>
                </a:cubicBezTo>
                <a:cubicBezTo>
                  <a:pt x="851" y="39"/>
                  <a:pt x="851" y="39"/>
                  <a:pt x="851" y="39"/>
                </a:cubicBezTo>
                <a:cubicBezTo>
                  <a:pt x="852" y="39"/>
                  <a:pt x="852" y="40"/>
                  <a:pt x="852" y="40"/>
                </a:cubicBezTo>
                <a:cubicBezTo>
                  <a:pt x="852" y="41"/>
                  <a:pt x="852" y="41"/>
                  <a:pt x="851" y="41"/>
                </a:cubicBezTo>
                <a:close/>
                <a:moveTo>
                  <a:pt x="243" y="41"/>
                </a:moveTo>
                <a:cubicBezTo>
                  <a:pt x="243" y="41"/>
                  <a:pt x="242" y="40"/>
                  <a:pt x="242" y="40"/>
                </a:cubicBezTo>
                <a:cubicBezTo>
                  <a:pt x="242" y="39"/>
                  <a:pt x="242" y="39"/>
                  <a:pt x="243" y="39"/>
                </a:cubicBezTo>
                <a:cubicBezTo>
                  <a:pt x="250" y="36"/>
                  <a:pt x="250" y="36"/>
                  <a:pt x="250" y="36"/>
                </a:cubicBezTo>
                <a:cubicBezTo>
                  <a:pt x="251" y="35"/>
                  <a:pt x="251" y="36"/>
                  <a:pt x="252" y="36"/>
                </a:cubicBezTo>
                <a:cubicBezTo>
                  <a:pt x="252" y="37"/>
                  <a:pt x="252" y="37"/>
                  <a:pt x="251" y="38"/>
                </a:cubicBezTo>
                <a:cubicBezTo>
                  <a:pt x="243" y="41"/>
                  <a:pt x="243" y="41"/>
                  <a:pt x="243" y="41"/>
                </a:cubicBezTo>
                <a:cubicBezTo>
                  <a:pt x="243" y="41"/>
                  <a:pt x="243" y="41"/>
                  <a:pt x="243" y="41"/>
                </a:cubicBezTo>
                <a:close/>
                <a:moveTo>
                  <a:pt x="413" y="38"/>
                </a:moveTo>
                <a:cubicBezTo>
                  <a:pt x="413" y="38"/>
                  <a:pt x="412" y="38"/>
                  <a:pt x="412" y="38"/>
                </a:cubicBezTo>
                <a:cubicBezTo>
                  <a:pt x="405" y="34"/>
                  <a:pt x="405" y="34"/>
                  <a:pt x="405" y="34"/>
                </a:cubicBezTo>
                <a:cubicBezTo>
                  <a:pt x="405" y="34"/>
                  <a:pt x="404" y="33"/>
                  <a:pt x="405" y="33"/>
                </a:cubicBezTo>
                <a:cubicBezTo>
                  <a:pt x="405" y="32"/>
                  <a:pt x="406" y="32"/>
                  <a:pt x="406" y="32"/>
                </a:cubicBezTo>
                <a:cubicBezTo>
                  <a:pt x="413" y="36"/>
                  <a:pt x="413" y="36"/>
                  <a:pt x="413" y="36"/>
                </a:cubicBezTo>
                <a:cubicBezTo>
                  <a:pt x="414" y="37"/>
                  <a:pt x="414" y="37"/>
                  <a:pt x="414" y="38"/>
                </a:cubicBezTo>
                <a:cubicBezTo>
                  <a:pt x="413" y="38"/>
                  <a:pt x="413" y="38"/>
                  <a:pt x="413" y="38"/>
                </a:cubicBezTo>
                <a:close/>
                <a:moveTo>
                  <a:pt x="258" y="35"/>
                </a:moveTo>
                <a:cubicBezTo>
                  <a:pt x="258" y="35"/>
                  <a:pt x="257" y="34"/>
                  <a:pt x="257" y="34"/>
                </a:cubicBezTo>
                <a:cubicBezTo>
                  <a:pt x="257" y="33"/>
                  <a:pt x="257" y="33"/>
                  <a:pt x="258" y="33"/>
                </a:cubicBezTo>
                <a:cubicBezTo>
                  <a:pt x="265" y="30"/>
                  <a:pt x="265" y="30"/>
                  <a:pt x="265" y="30"/>
                </a:cubicBezTo>
                <a:cubicBezTo>
                  <a:pt x="266" y="30"/>
                  <a:pt x="266" y="30"/>
                  <a:pt x="267" y="30"/>
                </a:cubicBezTo>
                <a:cubicBezTo>
                  <a:pt x="267" y="31"/>
                  <a:pt x="267" y="31"/>
                  <a:pt x="266" y="32"/>
                </a:cubicBezTo>
                <a:cubicBezTo>
                  <a:pt x="259" y="35"/>
                  <a:pt x="259" y="35"/>
                  <a:pt x="259" y="35"/>
                </a:cubicBezTo>
                <a:cubicBezTo>
                  <a:pt x="258" y="35"/>
                  <a:pt x="258" y="35"/>
                  <a:pt x="258" y="35"/>
                </a:cubicBezTo>
                <a:close/>
                <a:moveTo>
                  <a:pt x="398" y="30"/>
                </a:moveTo>
                <a:cubicBezTo>
                  <a:pt x="398" y="30"/>
                  <a:pt x="398" y="30"/>
                  <a:pt x="398" y="30"/>
                </a:cubicBezTo>
                <a:cubicBezTo>
                  <a:pt x="391" y="26"/>
                  <a:pt x="391" y="26"/>
                  <a:pt x="391" y="26"/>
                </a:cubicBezTo>
                <a:cubicBezTo>
                  <a:pt x="390" y="26"/>
                  <a:pt x="390" y="25"/>
                  <a:pt x="390" y="25"/>
                </a:cubicBezTo>
                <a:cubicBezTo>
                  <a:pt x="391" y="24"/>
                  <a:pt x="391" y="24"/>
                  <a:pt x="392" y="25"/>
                </a:cubicBezTo>
                <a:cubicBezTo>
                  <a:pt x="399" y="28"/>
                  <a:pt x="399" y="28"/>
                  <a:pt x="399" y="28"/>
                </a:cubicBezTo>
                <a:cubicBezTo>
                  <a:pt x="399" y="29"/>
                  <a:pt x="400" y="29"/>
                  <a:pt x="399" y="30"/>
                </a:cubicBezTo>
                <a:cubicBezTo>
                  <a:pt x="399" y="30"/>
                  <a:pt x="399" y="30"/>
                  <a:pt x="398" y="30"/>
                </a:cubicBezTo>
                <a:close/>
                <a:moveTo>
                  <a:pt x="273" y="29"/>
                </a:moveTo>
                <a:cubicBezTo>
                  <a:pt x="273" y="29"/>
                  <a:pt x="273" y="28"/>
                  <a:pt x="272" y="28"/>
                </a:cubicBezTo>
                <a:cubicBezTo>
                  <a:pt x="272" y="28"/>
                  <a:pt x="272" y="27"/>
                  <a:pt x="273" y="27"/>
                </a:cubicBezTo>
                <a:cubicBezTo>
                  <a:pt x="280" y="24"/>
                  <a:pt x="280" y="24"/>
                  <a:pt x="280" y="24"/>
                </a:cubicBezTo>
                <a:cubicBezTo>
                  <a:pt x="281" y="24"/>
                  <a:pt x="282" y="24"/>
                  <a:pt x="282" y="24"/>
                </a:cubicBezTo>
                <a:cubicBezTo>
                  <a:pt x="282" y="25"/>
                  <a:pt x="282" y="25"/>
                  <a:pt x="281" y="26"/>
                </a:cubicBezTo>
                <a:cubicBezTo>
                  <a:pt x="274" y="29"/>
                  <a:pt x="274" y="29"/>
                  <a:pt x="274" y="29"/>
                </a:cubicBezTo>
                <a:cubicBezTo>
                  <a:pt x="274" y="29"/>
                  <a:pt x="273" y="29"/>
                  <a:pt x="273" y="29"/>
                </a:cubicBezTo>
                <a:close/>
                <a:moveTo>
                  <a:pt x="288" y="23"/>
                </a:moveTo>
                <a:cubicBezTo>
                  <a:pt x="288" y="23"/>
                  <a:pt x="288" y="22"/>
                  <a:pt x="287" y="22"/>
                </a:cubicBezTo>
                <a:cubicBezTo>
                  <a:pt x="287" y="22"/>
                  <a:pt x="288" y="21"/>
                  <a:pt x="288" y="21"/>
                </a:cubicBezTo>
                <a:cubicBezTo>
                  <a:pt x="296" y="18"/>
                  <a:pt x="296" y="18"/>
                  <a:pt x="296" y="18"/>
                </a:cubicBezTo>
                <a:cubicBezTo>
                  <a:pt x="296" y="18"/>
                  <a:pt x="297" y="18"/>
                  <a:pt x="297" y="18"/>
                </a:cubicBezTo>
                <a:cubicBezTo>
                  <a:pt x="297" y="19"/>
                  <a:pt x="297" y="19"/>
                  <a:pt x="296" y="20"/>
                </a:cubicBezTo>
                <a:cubicBezTo>
                  <a:pt x="289" y="23"/>
                  <a:pt x="289" y="23"/>
                  <a:pt x="289" y="23"/>
                </a:cubicBezTo>
                <a:cubicBezTo>
                  <a:pt x="289" y="23"/>
                  <a:pt x="289" y="23"/>
                  <a:pt x="288" y="23"/>
                </a:cubicBezTo>
                <a:close/>
                <a:moveTo>
                  <a:pt x="384" y="23"/>
                </a:moveTo>
                <a:cubicBezTo>
                  <a:pt x="384" y="23"/>
                  <a:pt x="384" y="23"/>
                  <a:pt x="384" y="22"/>
                </a:cubicBezTo>
                <a:cubicBezTo>
                  <a:pt x="377" y="19"/>
                  <a:pt x="377" y="19"/>
                  <a:pt x="377" y="19"/>
                </a:cubicBezTo>
                <a:cubicBezTo>
                  <a:pt x="376" y="18"/>
                  <a:pt x="376" y="18"/>
                  <a:pt x="376" y="17"/>
                </a:cubicBezTo>
                <a:cubicBezTo>
                  <a:pt x="376" y="17"/>
                  <a:pt x="377" y="17"/>
                  <a:pt x="378" y="17"/>
                </a:cubicBezTo>
                <a:cubicBezTo>
                  <a:pt x="385" y="21"/>
                  <a:pt x="385" y="21"/>
                  <a:pt x="385" y="21"/>
                </a:cubicBezTo>
                <a:cubicBezTo>
                  <a:pt x="385" y="21"/>
                  <a:pt x="385" y="22"/>
                  <a:pt x="385" y="22"/>
                </a:cubicBezTo>
                <a:cubicBezTo>
                  <a:pt x="385" y="22"/>
                  <a:pt x="385" y="23"/>
                  <a:pt x="384" y="23"/>
                </a:cubicBezTo>
                <a:close/>
                <a:moveTo>
                  <a:pt x="304" y="17"/>
                </a:moveTo>
                <a:cubicBezTo>
                  <a:pt x="303" y="17"/>
                  <a:pt x="303" y="16"/>
                  <a:pt x="303" y="16"/>
                </a:cubicBezTo>
                <a:cubicBezTo>
                  <a:pt x="302" y="16"/>
                  <a:pt x="303" y="15"/>
                  <a:pt x="303" y="15"/>
                </a:cubicBezTo>
                <a:cubicBezTo>
                  <a:pt x="311" y="12"/>
                  <a:pt x="311" y="12"/>
                  <a:pt x="311" y="12"/>
                </a:cubicBezTo>
                <a:cubicBezTo>
                  <a:pt x="311" y="12"/>
                  <a:pt x="312" y="12"/>
                  <a:pt x="312" y="12"/>
                </a:cubicBezTo>
                <a:cubicBezTo>
                  <a:pt x="312" y="13"/>
                  <a:pt x="312" y="13"/>
                  <a:pt x="311" y="14"/>
                </a:cubicBezTo>
                <a:cubicBezTo>
                  <a:pt x="304" y="17"/>
                  <a:pt x="304" y="17"/>
                  <a:pt x="304" y="17"/>
                </a:cubicBezTo>
                <a:cubicBezTo>
                  <a:pt x="304" y="17"/>
                  <a:pt x="304" y="17"/>
                  <a:pt x="304" y="17"/>
                </a:cubicBezTo>
                <a:close/>
                <a:moveTo>
                  <a:pt x="370" y="15"/>
                </a:moveTo>
                <a:cubicBezTo>
                  <a:pt x="370" y="15"/>
                  <a:pt x="370" y="15"/>
                  <a:pt x="369" y="15"/>
                </a:cubicBezTo>
                <a:cubicBezTo>
                  <a:pt x="362" y="11"/>
                  <a:pt x="362" y="11"/>
                  <a:pt x="362" y="11"/>
                </a:cubicBezTo>
                <a:cubicBezTo>
                  <a:pt x="362" y="11"/>
                  <a:pt x="362" y="10"/>
                  <a:pt x="362" y="9"/>
                </a:cubicBezTo>
                <a:cubicBezTo>
                  <a:pt x="362" y="9"/>
                  <a:pt x="363" y="9"/>
                  <a:pt x="363" y="9"/>
                </a:cubicBezTo>
                <a:cubicBezTo>
                  <a:pt x="370" y="13"/>
                  <a:pt x="370" y="13"/>
                  <a:pt x="370" y="13"/>
                </a:cubicBezTo>
                <a:cubicBezTo>
                  <a:pt x="371" y="13"/>
                  <a:pt x="371" y="14"/>
                  <a:pt x="371" y="14"/>
                </a:cubicBezTo>
                <a:cubicBezTo>
                  <a:pt x="371" y="15"/>
                  <a:pt x="370" y="15"/>
                  <a:pt x="370" y="15"/>
                </a:cubicBezTo>
                <a:close/>
                <a:moveTo>
                  <a:pt x="319" y="11"/>
                </a:moveTo>
                <a:cubicBezTo>
                  <a:pt x="318" y="11"/>
                  <a:pt x="318" y="11"/>
                  <a:pt x="318" y="10"/>
                </a:cubicBezTo>
                <a:cubicBezTo>
                  <a:pt x="317" y="10"/>
                  <a:pt x="318" y="9"/>
                  <a:pt x="318" y="9"/>
                </a:cubicBezTo>
                <a:cubicBezTo>
                  <a:pt x="326" y="6"/>
                  <a:pt x="326" y="6"/>
                  <a:pt x="326" y="6"/>
                </a:cubicBezTo>
                <a:cubicBezTo>
                  <a:pt x="326" y="6"/>
                  <a:pt x="327" y="6"/>
                  <a:pt x="327" y="6"/>
                </a:cubicBezTo>
                <a:cubicBezTo>
                  <a:pt x="327" y="7"/>
                  <a:pt x="327" y="7"/>
                  <a:pt x="327" y="8"/>
                </a:cubicBezTo>
                <a:cubicBezTo>
                  <a:pt x="319" y="11"/>
                  <a:pt x="319" y="11"/>
                  <a:pt x="319" y="11"/>
                </a:cubicBezTo>
                <a:cubicBezTo>
                  <a:pt x="319" y="11"/>
                  <a:pt x="319" y="11"/>
                  <a:pt x="319" y="11"/>
                </a:cubicBezTo>
                <a:close/>
                <a:moveTo>
                  <a:pt x="356" y="7"/>
                </a:moveTo>
                <a:cubicBezTo>
                  <a:pt x="356" y="7"/>
                  <a:pt x="355" y="7"/>
                  <a:pt x="355" y="7"/>
                </a:cubicBezTo>
                <a:cubicBezTo>
                  <a:pt x="348" y="3"/>
                  <a:pt x="348" y="3"/>
                  <a:pt x="348" y="3"/>
                </a:cubicBezTo>
                <a:cubicBezTo>
                  <a:pt x="348" y="3"/>
                  <a:pt x="347" y="2"/>
                  <a:pt x="348" y="2"/>
                </a:cubicBezTo>
                <a:cubicBezTo>
                  <a:pt x="348" y="1"/>
                  <a:pt x="349" y="1"/>
                  <a:pt x="349" y="1"/>
                </a:cubicBezTo>
                <a:cubicBezTo>
                  <a:pt x="356" y="5"/>
                  <a:pt x="356" y="5"/>
                  <a:pt x="356" y="5"/>
                </a:cubicBezTo>
                <a:cubicBezTo>
                  <a:pt x="357" y="5"/>
                  <a:pt x="357" y="6"/>
                  <a:pt x="357" y="6"/>
                </a:cubicBezTo>
                <a:cubicBezTo>
                  <a:pt x="356" y="7"/>
                  <a:pt x="356" y="7"/>
                  <a:pt x="356" y="7"/>
                </a:cubicBezTo>
                <a:close/>
                <a:moveTo>
                  <a:pt x="334" y="5"/>
                </a:moveTo>
                <a:cubicBezTo>
                  <a:pt x="333" y="5"/>
                  <a:pt x="333" y="5"/>
                  <a:pt x="333" y="4"/>
                </a:cubicBezTo>
                <a:cubicBezTo>
                  <a:pt x="333" y="4"/>
                  <a:pt x="333" y="3"/>
                  <a:pt x="333" y="3"/>
                </a:cubicBezTo>
                <a:cubicBezTo>
                  <a:pt x="341" y="0"/>
                  <a:pt x="341" y="0"/>
                  <a:pt x="341" y="0"/>
                </a:cubicBezTo>
                <a:cubicBezTo>
                  <a:pt x="341" y="0"/>
                  <a:pt x="342" y="0"/>
                  <a:pt x="342" y="0"/>
                </a:cubicBezTo>
                <a:cubicBezTo>
                  <a:pt x="342" y="1"/>
                  <a:pt x="342" y="2"/>
                  <a:pt x="342" y="2"/>
                </a:cubicBezTo>
                <a:cubicBezTo>
                  <a:pt x="334" y="5"/>
                  <a:pt x="334" y="5"/>
                  <a:pt x="334" y="5"/>
                </a:cubicBezTo>
                <a:cubicBezTo>
                  <a:pt x="334" y="5"/>
                  <a:pt x="334" y="5"/>
                  <a:pt x="334" y="5"/>
                </a:cubicBezTo>
                <a:close/>
              </a:path>
            </a:pathLst>
          </a:custGeom>
          <a:solidFill>
            <a:srgbClr val="A7A9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0" name="Freeform 89"/>
          <p:cNvSpPr/>
          <p:nvPr/>
        </p:nvSpPr>
        <p:spPr bwMode="auto">
          <a:xfrm>
            <a:off x="2155598" y="5119225"/>
            <a:ext cx="681628" cy="1175875"/>
          </a:xfrm>
          <a:custGeom>
            <a:avLst/>
            <a:gdLst>
              <a:gd name="T0" fmla="*/ 251 w 251"/>
              <a:gd name="T1" fmla="*/ 0 h 433"/>
              <a:gd name="T2" fmla="*/ 0 w 251"/>
              <a:gd name="T3" fmla="*/ 123 h 433"/>
              <a:gd name="T4" fmla="*/ 0 w 251"/>
              <a:gd name="T5" fmla="*/ 123 h 433"/>
              <a:gd name="T6" fmla="*/ 0 w 251"/>
              <a:gd name="T7" fmla="*/ 433 h 433"/>
              <a:gd name="T8" fmla="*/ 251 w 251"/>
              <a:gd name="T9" fmla="*/ 289 h 433"/>
              <a:gd name="T10" fmla="*/ 251 w 251"/>
              <a:gd name="T11" fmla="*/ 0 h 433"/>
              <a:gd name="T12" fmla="*/ 251 w 251"/>
              <a:gd name="T13" fmla="*/ 0 h 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51" h="433">
                <a:moveTo>
                  <a:pt x="251" y="0"/>
                </a:moveTo>
                <a:lnTo>
                  <a:pt x="0" y="123"/>
                </a:lnTo>
                <a:lnTo>
                  <a:pt x="0" y="123"/>
                </a:lnTo>
                <a:lnTo>
                  <a:pt x="0" y="433"/>
                </a:lnTo>
                <a:lnTo>
                  <a:pt x="251" y="289"/>
                </a:lnTo>
                <a:lnTo>
                  <a:pt x="251" y="0"/>
                </a:lnTo>
                <a:lnTo>
                  <a:pt x="251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" name="Freeform 90"/>
          <p:cNvSpPr/>
          <p:nvPr/>
        </p:nvSpPr>
        <p:spPr bwMode="auto">
          <a:xfrm>
            <a:off x="1479403" y="4755329"/>
            <a:ext cx="1357823" cy="697922"/>
          </a:xfrm>
          <a:custGeom>
            <a:avLst/>
            <a:gdLst>
              <a:gd name="T0" fmla="*/ 249 w 500"/>
              <a:gd name="T1" fmla="*/ 257 h 257"/>
              <a:gd name="T2" fmla="*/ 500 w 500"/>
              <a:gd name="T3" fmla="*/ 134 h 257"/>
              <a:gd name="T4" fmla="*/ 249 w 500"/>
              <a:gd name="T5" fmla="*/ 0 h 257"/>
              <a:gd name="T6" fmla="*/ 0 w 500"/>
              <a:gd name="T7" fmla="*/ 134 h 257"/>
              <a:gd name="T8" fmla="*/ 249 w 500"/>
              <a:gd name="T9" fmla="*/ 257 h 257"/>
              <a:gd name="T10" fmla="*/ 249 w 500"/>
              <a:gd name="T11" fmla="*/ 257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00" h="257">
                <a:moveTo>
                  <a:pt x="249" y="257"/>
                </a:moveTo>
                <a:lnTo>
                  <a:pt x="500" y="134"/>
                </a:lnTo>
                <a:lnTo>
                  <a:pt x="249" y="0"/>
                </a:lnTo>
                <a:lnTo>
                  <a:pt x="0" y="134"/>
                </a:lnTo>
                <a:lnTo>
                  <a:pt x="249" y="257"/>
                </a:lnTo>
                <a:lnTo>
                  <a:pt x="249" y="25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2" name="Freeform 91"/>
          <p:cNvSpPr/>
          <p:nvPr/>
        </p:nvSpPr>
        <p:spPr bwMode="auto">
          <a:xfrm>
            <a:off x="1479403" y="5119225"/>
            <a:ext cx="676197" cy="1175875"/>
          </a:xfrm>
          <a:custGeom>
            <a:avLst/>
            <a:gdLst>
              <a:gd name="T0" fmla="*/ 0 w 249"/>
              <a:gd name="T1" fmla="*/ 0 h 433"/>
              <a:gd name="T2" fmla="*/ 0 w 249"/>
              <a:gd name="T3" fmla="*/ 289 h 433"/>
              <a:gd name="T4" fmla="*/ 249 w 249"/>
              <a:gd name="T5" fmla="*/ 433 h 433"/>
              <a:gd name="T6" fmla="*/ 249 w 249"/>
              <a:gd name="T7" fmla="*/ 123 h 433"/>
              <a:gd name="T8" fmla="*/ 0 w 249"/>
              <a:gd name="T9" fmla="*/ 0 h 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9" h="433">
                <a:moveTo>
                  <a:pt x="0" y="0"/>
                </a:moveTo>
                <a:lnTo>
                  <a:pt x="0" y="289"/>
                </a:lnTo>
                <a:lnTo>
                  <a:pt x="249" y="433"/>
                </a:lnTo>
                <a:lnTo>
                  <a:pt x="249" y="12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3" name="Freeform 92"/>
          <p:cNvSpPr/>
          <p:nvPr/>
        </p:nvSpPr>
        <p:spPr bwMode="auto">
          <a:xfrm>
            <a:off x="4931731" y="4269229"/>
            <a:ext cx="681628" cy="1184022"/>
          </a:xfrm>
          <a:custGeom>
            <a:avLst/>
            <a:gdLst>
              <a:gd name="T0" fmla="*/ 249 w 251"/>
              <a:gd name="T1" fmla="*/ 0 h 436"/>
              <a:gd name="T2" fmla="*/ 0 w 251"/>
              <a:gd name="T3" fmla="*/ 123 h 436"/>
              <a:gd name="T4" fmla="*/ 0 w 251"/>
              <a:gd name="T5" fmla="*/ 126 h 436"/>
              <a:gd name="T6" fmla="*/ 0 w 251"/>
              <a:gd name="T7" fmla="*/ 436 h 436"/>
              <a:gd name="T8" fmla="*/ 251 w 251"/>
              <a:gd name="T9" fmla="*/ 291 h 436"/>
              <a:gd name="T10" fmla="*/ 251 w 251"/>
              <a:gd name="T11" fmla="*/ 3 h 436"/>
              <a:gd name="T12" fmla="*/ 249 w 251"/>
              <a:gd name="T13" fmla="*/ 0 h 4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51" h="436">
                <a:moveTo>
                  <a:pt x="249" y="0"/>
                </a:moveTo>
                <a:lnTo>
                  <a:pt x="0" y="123"/>
                </a:lnTo>
                <a:lnTo>
                  <a:pt x="0" y="126"/>
                </a:lnTo>
                <a:lnTo>
                  <a:pt x="0" y="436"/>
                </a:lnTo>
                <a:lnTo>
                  <a:pt x="251" y="291"/>
                </a:lnTo>
                <a:lnTo>
                  <a:pt x="251" y="3"/>
                </a:lnTo>
                <a:lnTo>
                  <a:pt x="249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4" name="Freeform 93"/>
          <p:cNvSpPr/>
          <p:nvPr/>
        </p:nvSpPr>
        <p:spPr bwMode="auto">
          <a:xfrm>
            <a:off x="4250103" y="3913480"/>
            <a:ext cx="1357823" cy="697922"/>
          </a:xfrm>
          <a:custGeom>
            <a:avLst/>
            <a:gdLst>
              <a:gd name="T0" fmla="*/ 251 w 500"/>
              <a:gd name="T1" fmla="*/ 254 h 257"/>
              <a:gd name="T2" fmla="*/ 500 w 500"/>
              <a:gd name="T3" fmla="*/ 131 h 257"/>
              <a:gd name="T4" fmla="*/ 251 w 500"/>
              <a:gd name="T5" fmla="*/ 0 h 257"/>
              <a:gd name="T6" fmla="*/ 0 w 500"/>
              <a:gd name="T7" fmla="*/ 134 h 257"/>
              <a:gd name="T8" fmla="*/ 251 w 500"/>
              <a:gd name="T9" fmla="*/ 257 h 257"/>
              <a:gd name="T10" fmla="*/ 251 w 500"/>
              <a:gd name="T11" fmla="*/ 254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00" h="257">
                <a:moveTo>
                  <a:pt x="251" y="254"/>
                </a:moveTo>
                <a:lnTo>
                  <a:pt x="500" y="131"/>
                </a:lnTo>
                <a:lnTo>
                  <a:pt x="251" y="0"/>
                </a:lnTo>
                <a:lnTo>
                  <a:pt x="0" y="134"/>
                </a:lnTo>
                <a:lnTo>
                  <a:pt x="251" y="257"/>
                </a:lnTo>
                <a:lnTo>
                  <a:pt x="251" y="25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5" name="Freeform 94"/>
          <p:cNvSpPr/>
          <p:nvPr/>
        </p:nvSpPr>
        <p:spPr bwMode="auto">
          <a:xfrm>
            <a:off x="4250103" y="4277377"/>
            <a:ext cx="681628" cy="1175875"/>
          </a:xfrm>
          <a:custGeom>
            <a:avLst/>
            <a:gdLst>
              <a:gd name="T0" fmla="*/ 0 w 251"/>
              <a:gd name="T1" fmla="*/ 0 h 433"/>
              <a:gd name="T2" fmla="*/ 0 w 251"/>
              <a:gd name="T3" fmla="*/ 288 h 433"/>
              <a:gd name="T4" fmla="*/ 251 w 251"/>
              <a:gd name="T5" fmla="*/ 433 h 433"/>
              <a:gd name="T6" fmla="*/ 251 w 251"/>
              <a:gd name="T7" fmla="*/ 123 h 433"/>
              <a:gd name="T8" fmla="*/ 0 w 251"/>
              <a:gd name="T9" fmla="*/ 0 h 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1" h="433">
                <a:moveTo>
                  <a:pt x="0" y="0"/>
                </a:moveTo>
                <a:lnTo>
                  <a:pt x="0" y="288"/>
                </a:lnTo>
                <a:lnTo>
                  <a:pt x="251" y="433"/>
                </a:lnTo>
                <a:lnTo>
                  <a:pt x="251" y="12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6" name="Freeform 95"/>
          <p:cNvSpPr/>
          <p:nvPr/>
        </p:nvSpPr>
        <p:spPr bwMode="auto">
          <a:xfrm>
            <a:off x="7586072" y="5018368"/>
            <a:ext cx="681628" cy="1175875"/>
          </a:xfrm>
          <a:custGeom>
            <a:avLst/>
            <a:gdLst>
              <a:gd name="T0" fmla="*/ 251 w 251"/>
              <a:gd name="T1" fmla="*/ 0 h 433"/>
              <a:gd name="T2" fmla="*/ 0 w 251"/>
              <a:gd name="T3" fmla="*/ 123 h 433"/>
              <a:gd name="T4" fmla="*/ 0 w 251"/>
              <a:gd name="T5" fmla="*/ 123 h 433"/>
              <a:gd name="T6" fmla="*/ 0 w 251"/>
              <a:gd name="T7" fmla="*/ 433 h 433"/>
              <a:gd name="T8" fmla="*/ 251 w 251"/>
              <a:gd name="T9" fmla="*/ 289 h 433"/>
              <a:gd name="T10" fmla="*/ 251 w 251"/>
              <a:gd name="T11" fmla="*/ 0 h 433"/>
              <a:gd name="T12" fmla="*/ 251 w 251"/>
              <a:gd name="T13" fmla="*/ 0 h 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51" h="433">
                <a:moveTo>
                  <a:pt x="251" y="0"/>
                </a:moveTo>
                <a:lnTo>
                  <a:pt x="0" y="123"/>
                </a:lnTo>
                <a:lnTo>
                  <a:pt x="0" y="123"/>
                </a:lnTo>
                <a:lnTo>
                  <a:pt x="0" y="433"/>
                </a:lnTo>
                <a:lnTo>
                  <a:pt x="251" y="289"/>
                </a:lnTo>
                <a:lnTo>
                  <a:pt x="251" y="0"/>
                </a:lnTo>
                <a:lnTo>
                  <a:pt x="251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7" name="Freeform 96"/>
          <p:cNvSpPr/>
          <p:nvPr/>
        </p:nvSpPr>
        <p:spPr bwMode="auto">
          <a:xfrm>
            <a:off x="6909877" y="4654471"/>
            <a:ext cx="1357823" cy="697922"/>
          </a:xfrm>
          <a:custGeom>
            <a:avLst/>
            <a:gdLst>
              <a:gd name="T0" fmla="*/ 249 w 500"/>
              <a:gd name="T1" fmla="*/ 257 h 257"/>
              <a:gd name="T2" fmla="*/ 500 w 500"/>
              <a:gd name="T3" fmla="*/ 134 h 257"/>
              <a:gd name="T4" fmla="*/ 249 w 500"/>
              <a:gd name="T5" fmla="*/ 0 h 257"/>
              <a:gd name="T6" fmla="*/ 0 w 500"/>
              <a:gd name="T7" fmla="*/ 134 h 257"/>
              <a:gd name="T8" fmla="*/ 249 w 500"/>
              <a:gd name="T9" fmla="*/ 257 h 257"/>
              <a:gd name="T10" fmla="*/ 249 w 500"/>
              <a:gd name="T11" fmla="*/ 257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00" h="257">
                <a:moveTo>
                  <a:pt x="249" y="257"/>
                </a:moveTo>
                <a:lnTo>
                  <a:pt x="500" y="134"/>
                </a:lnTo>
                <a:lnTo>
                  <a:pt x="249" y="0"/>
                </a:lnTo>
                <a:lnTo>
                  <a:pt x="0" y="134"/>
                </a:lnTo>
                <a:lnTo>
                  <a:pt x="249" y="257"/>
                </a:lnTo>
                <a:lnTo>
                  <a:pt x="249" y="25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8" name="Freeform 97"/>
          <p:cNvSpPr/>
          <p:nvPr/>
        </p:nvSpPr>
        <p:spPr bwMode="auto">
          <a:xfrm>
            <a:off x="6909877" y="5018368"/>
            <a:ext cx="676197" cy="1175875"/>
          </a:xfrm>
          <a:custGeom>
            <a:avLst/>
            <a:gdLst>
              <a:gd name="T0" fmla="*/ 0 w 249"/>
              <a:gd name="T1" fmla="*/ 0 h 433"/>
              <a:gd name="T2" fmla="*/ 0 w 249"/>
              <a:gd name="T3" fmla="*/ 289 h 433"/>
              <a:gd name="T4" fmla="*/ 249 w 249"/>
              <a:gd name="T5" fmla="*/ 433 h 433"/>
              <a:gd name="T6" fmla="*/ 249 w 249"/>
              <a:gd name="T7" fmla="*/ 123 h 433"/>
              <a:gd name="T8" fmla="*/ 0 w 249"/>
              <a:gd name="T9" fmla="*/ 0 h 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9" h="433">
                <a:moveTo>
                  <a:pt x="0" y="0"/>
                </a:moveTo>
                <a:lnTo>
                  <a:pt x="0" y="289"/>
                </a:lnTo>
                <a:lnTo>
                  <a:pt x="249" y="433"/>
                </a:lnTo>
                <a:lnTo>
                  <a:pt x="249" y="12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9" name="Freeform 98"/>
          <p:cNvSpPr/>
          <p:nvPr/>
        </p:nvSpPr>
        <p:spPr bwMode="auto">
          <a:xfrm>
            <a:off x="10147743" y="4627839"/>
            <a:ext cx="681628" cy="1184022"/>
          </a:xfrm>
          <a:custGeom>
            <a:avLst/>
            <a:gdLst>
              <a:gd name="T0" fmla="*/ 249 w 251"/>
              <a:gd name="T1" fmla="*/ 0 h 436"/>
              <a:gd name="T2" fmla="*/ 0 w 251"/>
              <a:gd name="T3" fmla="*/ 123 h 436"/>
              <a:gd name="T4" fmla="*/ 0 w 251"/>
              <a:gd name="T5" fmla="*/ 123 h 436"/>
              <a:gd name="T6" fmla="*/ 0 w 251"/>
              <a:gd name="T7" fmla="*/ 436 h 436"/>
              <a:gd name="T8" fmla="*/ 251 w 251"/>
              <a:gd name="T9" fmla="*/ 289 h 436"/>
              <a:gd name="T10" fmla="*/ 251 w 251"/>
              <a:gd name="T11" fmla="*/ 0 h 436"/>
              <a:gd name="T12" fmla="*/ 249 w 251"/>
              <a:gd name="T13" fmla="*/ 0 h 4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51" h="436">
                <a:moveTo>
                  <a:pt x="249" y="0"/>
                </a:moveTo>
                <a:lnTo>
                  <a:pt x="0" y="123"/>
                </a:lnTo>
                <a:lnTo>
                  <a:pt x="0" y="123"/>
                </a:lnTo>
                <a:lnTo>
                  <a:pt x="0" y="436"/>
                </a:lnTo>
                <a:lnTo>
                  <a:pt x="251" y="289"/>
                </a:lnTo>
                <a:lnTo>
                  <a:pt x="251" y="0"/>
                </a:lnTo>
                <a:lnTo>
                  <a:pt x="249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0" name="Freeform 99"/>
          <p:cNvSpPr/>
          <p:nvPr/>
        </p:nvSpPr>
        <p:spPr bwMode="auto">
          <a:xfrm>
            <a:off x="9466117" y="4263943"/>
            <a:ext cx="1357823" cy="697922"/>
          </a:xfrm>
          <a:custGeom>
            <a:avLst/>
            <a:gdLst>
              <a:gd name="T0" fmla="*/ 251 w 500"/>
              <a:gd name="T1" fmla="*/ 257 h 257"/>
              <a:gd name="T2" fmla="*/ 500 w 500"/>
              <a:gd name="T3" fmla="*/ 134 h 257"/>
              <a:gd name="T4" fmla="*/ 251 w 500"/>
              <a:gd name="T5" fmla="*/ 0 h 257"/>
              <a:gd name="T6" fmla="*/ 0 w 500"/>
              <a:gd name="T7" fmla="*/ 134 h 257"/>
              <a:gd name="T8" fmla="*/ 251 w 500"/>
              <a:gd name="T9" fmla="*/ 257 h 257"/>
              <a:gd name="T10" fmla="*/ 251 w 500"/>
              <a:gd name="T11" fmla="*/ 257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00" h="257">
                <a:moveTo>
                  <a:pt x="251" y="257"/>
                </a:moveTo>
                <a:lnTo>
                  <a:pt x="500" y="134"/>
                </a:lnTo>
                <a:lnTo>
                  <a:pt x="251" y="0"/>
                </a:lnTo>
                <a:lnTo>
                  <a:pt x="0" y="134"/>
                </a:lnTo>
                <a:lnTo>
                  <a:pt x="251" y="257"/>
                </a:lnTo>
                <a:lnTo>
                  <a:pt x="251" y="25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1" name="Freeform 100"/>
          <p:cNvSpPr/>
          <p:nvPr/>
        </p:nvSpPr>
        <p:spPr bwMode="auto">
          <a:xfrm>
            <a:off x="9466117" y="4627839"/>
            <a:ext cx="681628" cy="1184022"/>
          </a:xfrm>
          <a:custGeom>
            <a:avLst/>
            <a:gdLst>
              <a:gd name="T0" fmla="*/ 0 w 251"/>
              <a:gd name="T1" fmla="*/ 0 h 436"/>
              <a:gd name="T2" fmla="*/ 0 w 251"/>
              <a:gd name="T3" fmla="*/ 289 h 436"/>
              <a:gd name="T4" fmla="*/ 251 w 251"/>
              <a:gd name="T5" fmla="*/ 436 h 436"/>
              <a:gd name="T6" fmla="*/ 251 w 251"/>
              <a:gd name="T7" fmla="*/ 123 h 436"/>
              <a:gd name="T8" fmla="*/ 0 w 251"/>
              <a:gd name="T9" fmla="*/ 0 h 4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1" h="436">
                <a:moveTo>
                  <a:pt x="0" y="0"/>
                </a:moveTo>
                <a:lnTo>
                  <a:pt x="0" y="289"/>
                </a:lnTo>
                <a:lnTo>
                  <a:pt x="251" y="436"/>
                </a:lnTo>
                <a:lnTo>
                  <a:pt x="251" y="12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" name="Freeform 101"/>
          <p:cNvSpPr>
            <a:spLocks noEditPoints="1"/>
          </p:cNvSpPr>
          <p:nvPr/>
        </p:nvSpPr>
        <p:spPr bwMode="auto">
          <a:xfrm>
            <a:off x="7360674" y="2031157"/>
            <a:ext cx="393769" cy="537698"/>
          </a:xfrm>
          <a:custGeom>
            <a:avLst/>
            <a:gdLst>
              <a:gd name="T0" fmla="*/ 54 w 54"/>
              <a:gd name="T1" fmla="*/ 13 h 74"/>
              <a:gd name="T2" fmla="*/ 41 w 54"/>
              <a:gd name="T3" fmla="*/ 0 h 74"/>
              <a:gd name="T4" fmla="*/ 41 w 54"/>
              <a:gd name="T5" fmla="*/ 0 h 74"/>
              <a:gd name="T6" fmla="*/ 41 w 54"/>
              <a:gd name="T7" fmla="*/ 0 h 74"/>
              <a:gd name="T8" fmla="*/ 41 w 54"/>
              <a:gd name="T9" fmla="*/ 0 h 74"/>
              <a:gd name="T10" fmla="*/ 40 w 54"/>
              <a:gd name="T11" fmla="*/ 0 h 74"/>
              <a:gd name="T12" fmla="*/ 1 w 54"/>
              <a:gd name="T13" fmla="*/ 0 h 74"/>
              <a:gd name="T14" fmla="*/ 0 w 54"/>
              <a:gd name="T15" fmla="*/ 1 h 74"/>
              <a:gd name="T16" fmla="*/ 0 w 54"/>
              <a:gd name="T17" fmla="*/ 73 h 74"/>
              <a:gd name="T18" fmla="*/ 1 w 54"/>
              <a:gd name="T19" fmla="*/ 74 h 74"/>
              <a:gd name="T20" fmla="*/ 53 w 54"/>
              <a:gd name="T21" fmla="*/ 74 h 74"/>
              <a:gd name="T22" fmla="*/ 54 w 54"/>
              <a:gd name="T23" fmla="*/ 73 h 74"/>
              <a:gd name="T24" fmla="*/ 54 w 54"/>
              <a:gd name="T25" fmla="*/ 14 h 74"/>
              <a:gd name="T26" fmla="*/ 54 w 54"/>
              <a:gd name="T27" fmla="*/ 14 h 74"/>
              <a:gd name="T28" fmla="*/ 54 w 54"/>
              <a:gd name="T29" fmla="*/ 13 h 74"/>
              <a:gd name="T30" fmla="*/ 41 w 54"/>
              <a:gd name="T31" fmla="*/ 3 h 74"/>
              <a:gd name="T32" fmla="*/ 51 w 54"/>
              <a:gd name="T33" fmla="*/ 13 h 74"/>
              <a:gd name="T34" fmla="*/ 41 w 54"/>
              <a:gd name="T35" fmla="*/ 13 h 74"/>
              <a:gd name="T36" fmla="*/ 41 w 54"/>
              <a:gd name="T37" fmla="*/ 3 h 74"/>
              <a:gd name="T38" fmla="*/ 52 w 54"/>
              <a:gd name="T39" fmla="*/ 72 h 74"/>
              <a:gd name="T40" fmla="*/ 2 w 54"/>
              <a:gd name="T41" fmla="*/ 72 h 74"/>
              <a:gd name="T42" fmla="*/ 2 w 54"/>
              <a:gd name="T43" fmla="*/ 2 h 74"/>
              <a:gd name="T44" fmla="*/ 39 w 54"/>
              <a:gd name="T45" fmla="*/ 2 h 74"/>
              <a:gd name="T46" fmla="*/ 39 w 54"/>
              <a:gd name="T47" fmla="*/ 14 h 74"/>
              <a:gd name="T48" fmla="*/ 40 w 54"/>
              <a:gd name="T49" fmla="*/ 15 h 74"/>
              <a:gd name="T50" fmla="*/ 52 w 54"/>
              <a:gd name="T51" fmla="*/ 15 h 74"/>
              <a:gd name="T52" fmla="*/ 52 w 54"/>
              <a:gd name="T53" fmla="*/ 72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54" h="74">
                <a:moveTo>
                  <a:pt x="54" y="13"/>
                </a:moveTo>
                <a:cubicBezTo>
                  <a:pt x="41" y="0"/>
                  <a:pt x="41" y="0"/>
                  <a:pt x="41" y="0"/>
                </a:cubicBezTo>
                <a:cubicBezTo>
                  <a:pt x="41" y="0"/>
                  <a:pt x="41" y="0"/>
                  <a:pt x="41" y="0"/>
                </a:cubicBezTo>
                <a:cubicBezTo>
                  <a:pt x="41" y="0"/>
                  <a:pt x="41" y="0"/>
                  <a:pt x="41" y="0"/>
                </a:cubicBezTo>
                <a:cubicBezTo>
                  <a:pt x="41" y="0"/>
                  <a:pt x="41" y="0"/>
                  <a:pt x="41" y="0"/>
                </a:cubicBezTo>
                <a:cubicBezTo>
                  <a:pt x="41" y="0"/>
                  <a:pt x="40" y="0"/>
                  <a:pt x="40" y="0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1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74"/>
                  <a:pt x="0" y="74"/>
                  <a:pt x="1" y="74"/>
                </a:cubicBezTo>
                <a:cubicBezTo>
                  <a:pt x="53" y="74"/>
                  <a:pt x="53" y="74"/>
                  <a:pt x="53" y="74"/>
                </a:cubicBezTo>
                <a:cubicBezTo>
                  <a:pt x="54" y="74"/>
                  <a:pt x="54" y="74"/>
                  <a:pt x="54" y="73"/>
                </a:cubicBezTo>
                <a:cubicBezTo>
                  <a:pt x="54" y="14"/>
                  <a:pt x="54" y="14"/>
                  <a:pt x="54" y="14"/>
                </a:cubicBezTo>
                <a:cubicBezTo>
                  <a:pt x="54" y="14"/>
                  <a:pt x="54" y="14"/>
                  <a:pt x="54" y="14"/>
                </a:cubicBezTo>
                <a:cubicBezTo>
                  <a:pt x="54" y="14"/>
                  <a:pt x="54" y="13"/>
                  <a:pt x="54" y="13"/>
                </a:cubicBezTo>
                <a:close/>
                <a:moveTo>
                  <a:pt x="41" y="3"/>
                </a:moveTo>
                <a:cubicBezTo>
                  <a:pt x="51" y="13"/>
                  <a:pt x="51" y="13"/>
                  <a:pt x="51" y="13"/>
                </a:cubicBezTo>
                <a:cubicBezTo>
                  <a:pt x="41" y="13"/>
                  <a:pt x="41" y="13"/>
                  <a:pt x="41" y="13"/>
                </a:cubicBezTo>
                <a:lnTo>
                  <a:pt x="41" y="3"/>
                </a:lnTo>
                <a:close/>
                <a:moveTo>
                  <a:pt x="52" y="72"/>
                </a:moveTo>
                <a:cubicBezTo>
                  <a:pt x="2" y="72"/>
                  <a:pt x="2" y="72"/>
                  <a:pt x="2" y="72"/>
                </a:cubicBezTo>
                <a:cubicBezTo>
                  <a:pt x="2" y="2"/>
                  <a:pt x="2" y="2"/>
                  <a:pt x="2" y="2"/>
                </a:cubicBezTo>
                <a:cubicBezTo>
                  <a:pt x="39" y="2"/>
                  <a:pt x="39" y="2"/>
                  <a:pt x="39" y="2"/>
                </a:cubicBezTo>
                <a:cubicBezTo>
                  <a:pt x="39" y="14"/>
                  <a:pt x="39" y="14"/>
                  <a:pt x="39" y="14"/>
                </a:cubicBezTo>
                <a:cubicBezTo>
                  <a:pt x="39" y="15"/>
                  <a:pt x="40" y="15"/>
                  <a:pt x="40" y="15"/>
                </a:cubicBezTo>
                <a:cubicBezTo>
                  <a:pt x="52" y="15"/>
                  <a:pt x="52" y="15"/>
                  <a:pt x="52" y="15"/>
                </a:cubicBezTo>
                <a:lnTo>
                  <a:pt x="52" y="72"/>
                </a:lnTo>
                <a:close/>
              </a:path>
            </a:pathLst>
          </a:custGeom>
          <a:solidFill>
            <a:srgbClr val="A7A9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3" name="Rectangle 102"/>
          <p:cNvSpPr>
            <a:spLocks noChangeArrowheads="1"/>
          </p:cNvSpPr>
          <p:nvPr/>
        </p:nvSpPr>
        <p:spPr bwMode="auto">
          <a:xfrm>
            <a:off x="7433996" y="2177802"/>
            <a:ext cx="35304" cy="13579"/>
          </a:xfrm>
          <a:prstGeom prst="rect">
            <a:avLst/>
          </a:prstGeom>
          <a:solidFill>
            <a:srgbClr val="A7A9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4" name="Rectangle 103"/>
          <p:cNvSpPr>
            <a:spLocks noChangeArrowheads="1"/>
          </p:cNvSpPr>
          <p:nvPr/>
        </p:nvSpPr>
        <p:spPr bwMode="auto">
          <a:xfrm>
            <a:off x="7433996" y="2338026"/>
            <a:ext cx="35304" cy="13579"/>
          </a:xfrm>
          <a:prstGeom prst="rect">
            <a:avLst/>
          </a:prstGeom>
          <a:solidFill>
            <a:srgbClr val="A7A9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5" name="Rectangle 104"/>
          <p:cNvSpPr>
            <a:spLocks noChangeArrowheads="1"/>
          </p:cNvSpPr>
          <p:nvPr/>
        </p:nvSpPr>
        <p:spPr bwMode="auto">
          <a:xfrm>
            <a:off x="7433996" y="2490102"/>
            <a:ext cx="35304" cy="13579"/>
          </a:xfrm>
          <a:prstGeom prst="rect">
            <a:avLst/>
          </a:prstGeom>
          <a:solidFill>
            <a:srgbClr val="A7A9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6" name="Rectangle 105"/>
          <p:cNvSpPr>
            <a:spLocks noChangeArrowheads="1"/>
          </p:cNvSpPr>
          <p:nvPr/>
        </p:nvSpPr>
        <p:spPr bwMode="auto">
          <a:xfrm>
            <a:off x="7512750" y="2177802"/>
            <a:ext cx="152076" cy="13579"/>
          </a:xfrm>
          <a:prstGeom prst="rect">
            <a:avLst/>
          </a:prstGeom>
          <a:solidFill>
            <a:srgbClr val="A7A9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7" name="Rectangle 106"/>
          <p:cNvSpPr>
            <a:spLocks noChangeArrowheads="1"/>
          </p:cNvSpPr>
          <p:nvPr/>
        </p:nvSpPr>
        <p:spPr bwMode="auto">
          <a:xfrm>
            <a:off x="7512750" y="2338026"/>
            <a:ext cx="152076" cy="13579"/>
          </a:xfrm>
          <a:prstGeom prst="rect">
            <a:avLst/>
          </a:prstGeom>
          <a:solidFill>
            <a:srgbClr val="A7A9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8" name="Rectangle 107"/>
          <p:cNvSpPr>
            <a:spLocks noChangeArrowheads="1"/>
          </p:cNvSpPr>
          <p:nvPr/>
        </p:nvSpPr>
        <p:spPr bwMode="auto">
          <a:xfrm>
            <a:off x="7512750" y="2490102"/>
            <a:ext cx="152076" cy="13579"/>
          </a:xfrm>
          <a:prstGeom prst="rect">
            <a:avLst/>
          </a:prstGeom>
          <a:solidFill>
            <a:srgbClr val="A7A9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9" name="Freeform 108"/>
          <p:cNvSpPr>
            <a:spLocks noEditPoints="1"/>
          </p:cNvSpPr>
          <p:nvPr/>
        </p:nvSpPr>
        <p:spPr bwMode="auto">
          <a:xfrm>
            <a:off x="4432052" y="1632338"/>
            <a:ext cx="681628" cy="521404"/>
          </a:xfrm>
          <a:custGeom>
            <a:avLst/>
            <a:gdLst>
              <a:gd name="T0" fmla="*/ 94 w 94"/>
              <a:gd name="T1" fmla="*/ 55 h 72"/>
              <a:gd name="T2" fmla="*/ 94 w 94"/>
              <a:gd name="T3" fmla="*/ 54 h 72"/>
              <a:gd name="T4" fmla="*/ 83 w 94"/>
              <a:gd name="T5" fmla="*/ 13 h 72"/>
              <a:gd name="T6" fmla="*/ 71 w 94"/>
              <a:gd name="T7" fmla="*/ 12 h 72"/>
              <a:gd name="T8" fmla="*/ 47 w 94"/>
              <a:gd name="T9" fmla="*/ 0 h 72"/>
              <a:gd name="T10" fmla="*/ 23 w 94"/>
              <a:gd name="T11" fmla="*/ 12 h 72"/>
              <a:gd name="T12" fmla="*/ 11 w 94"/>
              <a:gd name="T13" fmla="*/ 13 h 72"/>
              <a:gd name="T14" fmla="*/ 0 w 94"/>
              <a:gd name="T15" fmla="*/ 54 h 72"/>
              <a:gd name="T16" fmla="*/ 0 w 94"/>
              <a:gd name="T17" fmla="*/ 55 h 72"/>
              <a:gd name="T18" fmla="*/ 17 w 94"/>
              <a:gd name="T19" fmla="*/ 72 h 72"/>
              <a:gd name="T20" fmla="*/ 34 w 94"/>
              <a:gd name="T21" fmla="*/ 55 h 72"/>
              <a:gd name="T22" fmla="*/ 34 w 94"/>
              <a:gd name="T23" fmla="*/ 54 h 72"/>
              <a:gd name="T24" fmla="*/ 19 w 94"/>
              <a:gd name="T25" fmla="*/ 19 h 72"/>
              <a:gd name="T26" fmla="*/ 34 w 94"/>
              <a:gd name="T27" fmla="*/ 14 h 72"/>
              <a:gd name="T28" fmla="*/ 60 w 94"/>
              <a:gd name="T29" fmla="*/ 14 h 72"/>
              <a:gd name="T30" fmla="*/ 76 w 94"/>
              <a:gd name="T31" fmla="*/ 19 h 72"/>
              <a:gd name="T32" fmla="*/ 60 w 94"/>
              <a:gd name="T33" fmla="*/ 54 h 72"/>
              <a:gd name="T34" fmla="*/ 60 w 94"/>
              <a:gd name="T35" fmla="*/ 55 h 72"/>
              <a:gd name="T36" fmla="*/ 77 w 94"/>
              <a:gd name="T37" fmla="*/ 72 h 72"/>
              <a:gd name="T38" fmla="*/ 17 w 94"/>
              <a:gd name="T39" fmla="*/ 70 h 72"/>
              <a:gd name="T40" fmla="*/ 32 w 94"/>
              <a:gd name="T41" fmla="*/ 56 h 72"/>
              <a:gd name="T42" fmla="*/ 3 w 94"/>
              <a:gd name="T43" fmla="*/ 54 h 72"/>
              <a:gd name="T44" fmla="*/ 32 w 94"/>
              <a:gd name="T45" fmla="*/ 54 h 72"/>
              <a:gd name="T46" fmla="*/ 17 w 94"/>
              <a:gd name="T47" fmla="*/ 17 h 72"/>
              <a:gd name="T48" fmla="*/ 17 w 94"/>
              <a:gd name="T49" fmla="*/ 9 h 72"/>
              <a:gd name="T50" fmla="*/ 17 w 94"/>
              <a:gd name="T51" fmla="*/ 17 h 72"/>
              <a:gd name="T52" fmla="*/ 36 w 94"/>
              <a:gd name="T53" fmla="*/ 13 h 72"/>
              <a:gd name="T54" fmla="*/ 58 w 94"/>
              <a:gd name="T55" fmla="*/ 13 h 72"/>
              <a:gd name="T56" fmla="*/ 73 w 94"/>
              <a:gd name="T57" fmla="*/ 13 h 72"/>
              <a:gd name="T58" fmla="*/ 81 w 94"/>
              <a:gd name="T59" fmla="*/ 13 h 72"/>
              <a:gd name="T60" fmla="*/ 73 w 94"/>
              <a:gd name="T61" fmla="*/ 13 h 72"/>
              <a:gd name="T62" fmla="*/ 62 w 94"/>
              <a:gd name="T63" fmla="*/ 54 h 72"/>
              <a:gd name="T64" fmla="*/ 92 w 94"/>
              <a:gd name="T65" fmla="*/ 54 h 72"/>
              <a:gd name="T66" fmla="*/ 62 w 94"/>
              <a:gd name="T67" fmla="*/ 56 h 72"/>
              <a:gd name="T68" fmla="*/ 77 w 94"/>
              <a:gd name="T69" fmla="*/ 70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94" h="72">
                <a:moveTo>
                  <a:pt x="94" y="55"/>
                </a:moveTo>
                <a:cubicBezTo>
                  <a:pt x="94" y="55"/>
                  <a:pt x="94" y="55"/>
                  <a:pt x="94" y="55"/>
                </a:cubicBezTo>
                <a:cubicBezTo>
                  <a:pt x="94" y="55"/>
                  <a:pt x="94" y="55"/>
                  <a:pt x="94" y="54"/>
                </a:cubicBezTo>
                <a:cubicBezTo>
                  <a:pt x="94" y="54"/>
                  <a:pt x="94" y="54"/>
                  <a:pt x="94" y="54"/>
                </a:cubicBezTo>
                <a:cubicBezTo>
                  <a:pt x="78" y="19"/>
                  <a:pt x="78" y="19"/>
                  <a:pt x="78" y="19"/>
                </a:cubicBezTo>
                <a:cubicBezTo>
                  <a:pt x="81" y="18"/>
                  <a:pt x="83" y="16"/>
                  <a:pt x="83" y="13"/>
                </a:cubicBezTo>
                <a:cubicBezTo>
                  <a:pt x="83" y="9"/>
                  <a:pt x="81" y="7"/>
                  <a:pt x="77" y="7"/>
                </a:cubicBezTo>
                <a:cubicBezTo>
                  <a:pt x="74" y="7"/>
                  <a:pt x="71" y="9"/>
                  <a:pt x="71" y="12"/>
                </a:cubicBezTo>
                <a:cubicBezTo>
                  <a:pt x="60" y="12"/>
                  <a:pt x="60" y="12"/>
                  <a:pt x="60" y="12"/>
                </a:cubicBezTo>
                <a:cubicBezTo>
                  <a:pt x="59" y="5"/>
                  <a:pt x="54" y="0"/>
                  <a:pt x="47" y="0"/>
                </a:cubicBezTo>
                <a:cubicBezTo>
                  <a:pt x="40" y="0"/>
                  <a:pt x="35" y="5"/>
                  <a:pt x="34" y="12"/>
                </a:cubicBezTo>
                <a:cubicBezTo>
                  <a:pt x="23" y="12"/>
                  <a:pt x="23" y="12"/>
                  <a:pt x="23" y="12"/>
                </a:cubicBezTo>
                <a:cubicBezTo>
                  <a:pt x="23" y="9"/>
                  <a:pt x="20" y="7"/>
                  <a:pt x="17" y="7"/>
                </a:cubicBezTo>
                <a:cubicBezTo>
                  <a:pt x="14" y="7"/>
                  <a:pt x="11" y="9"/>
                  <a:pt x="11" y="13"/>
                </a:cubicBezTo>
                <a:cubicBezTo>
                  <a:pt x="11" y="16"/>
                  <a:pt x="13" y="18"/>
                  <a:pt x="16" y="19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64"/>
                  <a:pt x="8" y="72"/>
                  <a:pt x="17" y="72"/>
                </a:cubicBezTo>
                <a:cubicBezTo>
                  <a:pt x="27" y="72"/>
                  <a:pt x="34" y="64"/>
                  <a:pt x="34" y="55"/>
                </a:cubicBezTo>
                <a:cubicBezTo>
                  <a:pt x="34" y="55"/>
                  <a:pt x="34" y="55"/>
                  <a:pt x="34" y="55"/>
                </a:cubicBezTo>
                <a:cubicBezTo>
                  <a:pt x="34" y="55"/>
                  <a:pt x="34" y="55"/>
                  <a:pt x="34" y="55"/>
                </a:cubicBezTo>
                <a:cubicBezTo>
                  <a:pt x="34" y="55"/>
                  <a:pt x="34" y="55"/>
                  <a:pt x="34" y="54"/>
                </a:cubicBezTo>
                <a:cubicBezTo>
                  <a:pt x="34" y="54"/>
                  <a:pt x="34" y="54"/>
                  <a:pt x="34" y="54"/>
                </a:cubicBezTo>
                <a:cubicBezTo>
                  <a:pt x="19" y="19"/>
                  <a:pt x="19" y="19"/>
                  <a:pt x="19" y="19"/>
                </a:cubicBezTo>
                <a:cubicBezTo>
                  <a:pt x="21" y="18"/>
                  <a:pt x="23" y="16"/>
                  <a:pt x="23" y="14"/>
                </a:cubicBezTo>
                <a:cubicBezTo>
                  <a:pt x="34" y="14"/>
                  <a:pt x="34" y="14"/>
                  <a:pt x="34" y="14"/>
                </a:cubicBezTo>
                <a:cubicBezTo>
                  <a:pt x="35" y="21"/>
                  <a:pt x="40" y="26"/>
                  <a:pt x="47" y="26"/>
                </a:cubicBezTo>
                <a:cubicBezTo>
                  <a:pt x="54" y="26"/>
                  <a:pt x="59" y="21"/>
                  <a:pt x="60" y="14"/>
                </a:cubicBezTo>
                <a:cubicBezTo>
                  <a:pt x="71" y="14"/>
                  <a:pt x="71" y="14"/>
                  <a:pt x="71" y="14"/>
                </a:cubicBezTo>
                <a:cubicBezTo>
                  <a:pt x="71" y="16"/>
                  <a:pt x="73" y="19"/>
                  <a:pt x="76" y="19"/>
                </a:cubicBezTo>
                <a:cubicBezTo>
                  <a:pt x="60" y="54"/>
                  <a:pt x="60" y="54"/>
                  <a:pt x="60" y="54"/>
                </a:cubicBezTo>
                <a:cubicBezTo>
                  <a:pt x="60" y="54"/>
                  <a:pt x="60" y="54"/>
                  <a:pt x="60" y="54"/>
                </a:cubicBezTo>
                <a:cubicBezTo>
                  <a:pt x="60" y="55"/>
                  <a:pt x="60" y="55"/>
                  <a:pt x="60" y="55"/>
                </a:cubicBezTo>
                <a:cubicBezTo>
                  <a:pt x="60" y="55"/>
                  <a:pt x="60" y="55"/>
                  <a:pt x="60" y="55"/>
                </a:cubicBezTo>
                <a:cubicBezTo>
                  <a:pt x="60" y="55"/>
                  <a:pt x="60" y="55"/>
                  <a:pt x="60" y="55"/>
                </a:cubicBezTo>
                <a:cubicBezTo>
                  <a:pt x="60" y="64"/>
                  <a:pt x="68" y="72"/>
                  <a:pt x="77" y="72"/>
                </a:cubicBezTo>
                <a:cubicBezTo>
                  <a:pt x="86" y="72"/>
                  <a:pt x="94" y="64"/>
                  <a:pt x="94" y="55"/>
                </a:cubicBezTo>
                <a:close/>
                <a:moveTo>
                  <a:pt x="17" y="70"/>
                </a:moveTo>
                <a:cubicBezTo>
                  <a:pt x="9" y="70"/>
                  <a:pt x="3" y="64"/>
                  <a:pt x="2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4"/>
                  <a:pt x="25" y="70"/>
                  <a:pt x="17" y="70"/>
                </a:cubicBezTo>
                <a:close/>
                <a:moveTo>
                  <a:pt x="3" y="54"/>
                </a:moveTo>
                <a:cubicBezTo>
                  <a:pt x="17" y="21"/>
                  <a:pt x="17" y="21"/>
                  <a:pt x="17" y="21"/>
                </a:cubicBezTo>
                <a:cubicBezTo>
                  <a:pt x="32" y="54"/>
                  <a:pt x="32" y="54"/>
                  <a:pt x="32" y="54"/>
                </a:cubicBezTo>
                <a:lnTo>
                  <a:pt x="3" y="54"/>
                </a:lnTo>
                <a:close/>
                <a:moveTo>
                  <a:pt x="17" y="17"/>
                </a:moveTo>
                <a:cubicBezTo>
                  <a:pt x="15" y="17"/>
                  <a:pt x="13" y="15"/>
                  <a:pt x="13" y="13"/>
                </a:cubicBezTo>
                <a:cubicBezTo>
                  <a:pt x="13" y="11"/>
                  <a:pt x="15" y="9"/>
                  <a:pt x="17" y="9"/>
                </a:cubicBezTo>
                <a:cubicBezTo>
                  <a:pt x="19" y="9"/>
                  <a:pt x="21" y="11"/>
                  <a:pt x="21" y="13"/>
                </a:cubicBezTo>
                <a:cubicBezTo>
                  <a:pt x="21" y="15"/>
                  <a:pt x="19" y="17"/>
                  <a:pt x="17" y="17"/>
                </a:cubicBezTo>
                <a:close/>
                <a:moveTo>
                  <a:pt x="47" y="24"/>
                </a:moveTo>
                <a:cubicBezTo>
                  <a:pt x="41" y="24"/>
                  <a:pt x="36" y="19"/>
                  <a:pt x="36" y="13"/>
                </a:cubicBezTo>
                <a:cubicBezTo>
                  <a:pt x="36" y="7"/>
                  <a:pt x="41" y="2"/>
                  <a:pt x="47" y="2"/>
                </a:cubicBezTo>
                <a:cubicBezTo>
                  <a:pt x="53" y="2"/>
                  <a:pt x="58" y="7"/>
                  <a:pt x="58" y="13"/>
                </a:cubicBezTo>
                <a:cubicBezTo>
                  <a:pt x="58" y="19"/>
                  <a:pt x="53" y="24"/>
                  <a:pt x="47" y="24"/>
                </a:cubicBezTo>
                <a:close/>
                <a:moveTo>
                  <a:pt x="73" y="13"/>
                </a:moveTo>
                <a:cubicBezTo>
                  <a:pt x="73" y="11"/>
                  <a:pt x="75" y="9"/>
                  <a:pt x="77" y="9"/>
                </a:cubicBezTo>
                <a:cubicBezTo>
                  <a:pt x="79" y="9"/>
                  <a:pt x="81" y="11"/>
                  <a:pt x="81" y="13"/>
                </a:cubicBezTo>
                <a:cubicBezTo>
                  <a:pt x="81" y="15"/>
                  <a:pt x="79" y="17"/>
                  <a:pt x="77" y="17"/>
                </a:cubicBezTo>
                <a:cubicBezTo>
                  <a:pt x="75" y="17"/>
                  <a:pt x="73" y="15"/>
                  <a:pt x="73" y="13"/>
                </a:cubicBezTo>
                <a:close/>
                <a:moveTo>
                  <a:pt x="92" y="54"/>
                </a:moveTo>
                <a:cubicBezTo>
                  <a:pt x="62" y="54"/>
                  <a:pt x="62" y="54"/>
                  <a:pt x="62" y="54"/>
                </a:cubicBezTo>
                <a:cubicBezTo>
                  <a:pt x="77" y="21"/>
                  <a:pt x="77" y="21"/>
                  <a:pt x="77" y="21"/>
                </a:cubicBezTo>
                <a:lnTo>
                  <a:pt x="92" y="54"/>
                </a:lnTo>
                <a:close/>
                <a:moveTo>
                  <a:pt x="77" y="70"/>
                </a:moveTo>
                <a:cubicBezTo>
                  <a:pt x="69" y="70"/>
                  <a:pt x="62" y="64"/>
                  <a:pt x="62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4"/>
                  <a:pt x="85" y="70"/>
                  <a:pt x="77" y="70"/>
                </a:cubicBezTo>
                <a:close/>
              </a:path>
            </a:pathLst>
          </a:custGeom>
          <a:solidFill>
            <a:srgbClr val="A7A9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0" name="Freeform 109"/>
          <p:cNvSpPr/>
          <p:nvPr/>
        </p:nvSpPr>
        <p:spPr bwMode="auto">
          <a:xfrm>
            <a:off x="4505373" y="2061410"/>
            <a:ext cx="57029" cy="13579"/>
          </a:xfrm>
          <a:custGeom>
            <a:avLst/>
            <a:gdLst>
              <a:gd name="T0" fmla="*/ 1 w 8"/>
              <a:gd name="T1" fmla="*/ 2 h 2"/>
              <a:gd name="T2" fmla="*/ 7 w 8"/>
              <a:gd name="T3" fmla="*/ 2 h 2"/>
              <a:gd name="T4" fmla="*/ 8 w 8"/>
              <a:gd name="T5" fmla="*/ 1 h 2"/>
              <a:gd name="T6" fmla="*/ 7 w 8"/>
              <a:gd name="T7" fmla="*/ 0 h 2"/>
              <a:gd name="T8" fmla="*/ 1 w 8"/>
              <a:gd name="T9" fmla="*/ 0 h 2"/>
              <a:gd name="T10" fmla="*/ 0 w 8"/>
              <a:gd name="T11" fmla="*/ 1 h 2"/>
              <a:gd name="T12" fmla="*/ 1 w 8"/>
              <a:gd name="T13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">
                <a:moveTo>
                  <a:pt x="1" y="2"/>
                </a:moveTo>
                <a:cubicBezTo>
                  <a:pt x="7" y="2"/>
                  <a:pt x="7" y="2"/>
                  <a:pt x="7" y="2"/>
                </a:cubicBezTo>
                <a:cubicBezTo>
                  <a:pt x="8" y="2"/>
                  <a:pt x="8" y="2"/>
                  <a:pt x="8" y="1"/>
                </a:cubicBezTo>
                <a:cubicBezTo>
                  <a:pt x="8" y="1"/>
                  <a:pt x="8" y="0"/>
                  <a:pt x="7" y="0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1"/>
                  <a:pt x="0" y="1"/>
                </a:cubicBezTo>
                <a:cubicBezTo>
                  <a:pt x="0" y="2"/>
                  <a:pt x="0" y="2"/>
                  <a:pt x="1" y="2"/>
                </a:cubicBezTo>
                <a:close/>
              </a:path>
            </a:pathLst>
          </a:custGeom>
          <a:solidFill>
            <a:srgbClr val="A7A9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1" name="Freeform 110"/>
          <p:cNvSpPr/>
          <p:nvPr/>
        </p:nvSpPr>
        <p:spPr bwMode="auto">
          <a:xfrm>
            <a:off x="4548824" y="2088567"/>
            <a:ext cx="48882" cy="16294"/>
          </a:xfrm>
          <a:custGeom>
            <a:avLst/>
            <a:gdLst>
              <a:gd name="T0" fmla="*/ 0 w 7"/>
              <a:gd name="T1" fmla="*/ 1 h 2"/>
              <a:gd name="T2" fmla="*/ 1 w 7"/>
              <a:gd name="T3" fmla="*/ 2 h 2"/>
              <a:gd name="T4" fmla="*/ 6 w 7"/>
              <a:gd name="T5" fmla="*/ 2 h 2"/>
              <a:gd name="T6" fmla="*/ 7 w 7"/>
              <a:gd name="T7" fmla="*/ 1 h 2"/>
              <a:gd name="T8" fmla="*/ 6 w 7"/>
              <a:gd name="T9" fmla="*/ 0 h 2"/>
              <a:gd name="T10" fmla="*/ 1 w 7"/>
              <a:gd name="T11" fmla="*/ 0 h 2"/>
              <a:gd name="T12" fmla="*/ 0 w 7"/>
              <a:gd name="T13" fmla="*/ 1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" h="2">
                <a:moveTo>
                  <a:pt x="0" y="1"/>
                </a:moveTo>
                <a:cubicBezTo>
                  <a:pt x="0" y="2"/>
                  <a:pt x="0" y="2"/>
                  <a:pt x="1" y="2"/>
                </a:cubicBezTo>
                <a:cubicBezTo>
                  <a:pt x="6" y="2"/>
                  <a:pt x="6" y="2"/>
                  <a:pt x="6" y="2"/>
                </a:cubicBezTo>
                <a:cubicBezTo>
                  <a:pt x="7" y="2"/>
                  <a:pt x="7" y="2"/>
                  <a:pt x="7" y="1"/>
                </a:cubicBezTo>
                <a:cubicBezTo>
                  <a:pt x="7" y="1"/>
                  <a:pt x="7" y="0"/>
                  <a:pt x="6" y="0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1"/>
                  <a:pt x="0" y="1"/>
                </a:cubicBezTo>
                <a:close/>
              </a:path>
            </a:pathLst>
          </a:custGeom>
          <a:solidFill>
            <a:srgbClr val="A7A9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2" name="Freeform 111"/>
          <p:cNvSpPr/>
          <p:nvPr/>
        </p:nvSpPr>
        <p:spPr bwMode="auto">
          <a:xfrm>
            <a:off x="4939877" y="2053262"/>
            <a:ext cx="57029" cy="13579"/>
          </a:xfrm>
          <a:custGeom>
            <a:avLst/>
            <a:gdLst>
              <a:gd name="T0" fmla="*/ 1 w 8"/>
              <a:gd name="T1" fmla="*/ 2 h 2"/>
              <a:gd name="T2" fmla="*/ 7 w 8"/>
              <a:gd name="T3" fmla="*/ 2 h 2"/>
              <a:gd name="T4" fmla="*/ 8 w 8"/>
              <a:gd name="T5" fmla="*/ 1 h 2"/>
              <a:gd name="T6" fmla="*/ 7 w 8"/>
              <a:gd name="T7" fmla="*/ 0 h 2"/>
              <a:gd name="T8" fmla="*/ 1 w 8"/>
              <a:gd name="T9" fmla="*/ 0 h 2"/>
              <a:gd name="T10" fmla="*/ 0 w 8"/>
              <a:gd name="T11" fmla="*/ 1 h 2"/>
              <a:gd name="T12" fmla="*/ 1 w 8"/>
              <a:gd name="T13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">
                <a:moveTo>
                  <a:pt x="1" y="2"/>
                </a:moveTo>
                <a:cubicBezTo>
                  <a:pt x="7" y="2"/>
                  <a:pt x="7" y="2"/>
                  <a:pt x="7" y="2"/>
                </a:cubicBezTo>
                <a:cubicBezTo>
                  <a:pt x="8" y="2"/>
                  <a:pt x="8" y="2"/>
                  <a:pt x="8" y="1"/>
                </a:cubicBezTo>
                <a:cubicBezTo>
                  <a:pt x="8" y="1"/>
                  <a:pt x="8" y="0"/>
                  <a:pt x="7" y="0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1"/>
                  <a:pt x="0" y="1"/>
                </a:cubicBezTo>
                <a:cubicBezTo>
                  <a:pt x="0" y="2"/>
                  <a:pt x="0" y="2"/>
                  <a:pt x="1" y="2"/>
                </a:cubicBezTo>
                <a:close/>
              </a:path>
            </a:pathLst>
          </a:custGeom>
          <a:solidFill>
            <a:srgbClr val="A7A9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3" name="Freeform 112"/>
          <p:cNvSpPr/>
          <p:nvPr/>
        </p:nvSpPr>
        <p:spPr bwMode="auto">
          <a:xfrm>
            <a:off x="4983327" y="2088567"/>
            <a:ext cx="51598" cy="16294"/>
          </a:xfrm>
          <a:custGeom>
            <a:avLst/>
            <a:gdLst>
              <a:gd name="T0" fmla="*/ 0 w 7"/>
              <a:gd name="T1" fmla="*/ 1 h 2"/>
              <a:gd name="T2" fmla="*/ 1 w 7"/>
              <a:gd name="T3" fmla="*/ 2 h 2"/>
              <a:gd name="T4" fmla="*/ 6 w 7"/>
              <a:gd name="T5" fmla="*/ 2 h 2"/>
              <a:gd name="T6" fmla="*/ 7 w 7"/>
              <a:gd name="T7" fmla="*/ 1 h 2"/>
              <a:gd name="T8" fmla="*/ 6 w 7"/>
              <a:gd name="T9" fmla="*/ 0 h 2"/>
              <a:gd name="T10" fmla="*/ 1 w 7"/>
              <a:gd name="T11" fmla="*/ 0 h 2"/>
              <a:gd name="T12" fmla="*/ 0 w 7"/>
              <a:gd name="T13" fmla="*/ 1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" h="2">
                <a:moveTo>
                  <a:pt x="0" y="1"/>
                </a:moveTo>
                <a:cubicBezTo>
                  <a:pt x="0" y="1"/>
                  <a:pt x="0" y="2"/>
                  <a:pt x="1" y="2"/>
                </a:cubicBezTo>
                <a:cubicBezTo>
                  <a:pt x="6" y="2"/>
                  <a:pt x="6" y="2"/>
                  <a:pt x="6" y="2"/>
                </a:cubicBezTo>
                <a:cubicBezTo>
                  <a:pt x="7" y="2"/>
                  <a:pt x="7" y="1"/>
                  <a:pt x="7" y="1"/>
                </a:cubicBezTo>
                <a:cubicBezTo>
                  <a:pt x="7" y="0"/>
                  <a:pt x="7" y="0"/>
                  <a:pt x="6" y="0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1"/>
                </a:cubicBezTo>
                <a:close/>
              </a:path>
            </a:pathLst>
          </a:custGeom>
          <a:solidFill>
            <a:srgbClr val="A7A9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4" name="Freeform 113"/>
          <p:cNvSpPr>
            <a:spLocks noEditPoints="1"/>
          </p:cNvSpPr>
          <p:nvPr/>
        </p:nvSpPr>
        <p:spPr bwMode="auto">
          <a:xfrm>
            <a:off x="1647773" y="2460609"/>
            <a:ext cx="529552" cy="339457"/>
          </a:xfrm>
          <a:custGeom>
            <a:avLst/>
            <a:gdLst>
              <a:gd name="T0" fmla="*/ 0 w 195"/>
              <a:gd name="T1" fmla="*/ 0 h 125"/>
              <a:gd name="T2" fmla="*/ 0 w 195"/>
              <a:gd name="T3" fmla="*/ 125 h 125"/>
              <a:gd name="T4" fmla="*/ 195 w 195"/>
              <a:gd name="T5" fmla="*/ 125 h 125"/>
              <a:gd name="T6" fmla="*/ 195 w 195"/>
              <a:gd name="T7" fmla="*/ 0 h 125"/>
              <a:gd name="T8" fmla="*/ 0 w 195"/>
              <a:gd name="T9" fmla="*/ 0 h 125"/>
              <a:gd name="T10" fmla="*/ 189 w 195"/>
              <a:gd name="T11" fmla="*/ 120 h 125"/>
              <a:gd name="T12" fmla="*/ 5 w 195"/>
              <a:gd name="T13" fmla="*/ 120 h 125"/>
              <a:gd name="T14" fmla="*/ 5 w 195"/>
              <a:gd name="T15" fmla="*/ 5 h 125"/>
              <a:gd name="T16" fmla="*/ 189 w 195"/>
              <a:gd name="T17" fmla="*/ 5 h 125"/>
              <a:gd name="T18" fmla="*/ 189 w 195"/>
              <a:gd name="T19" fmla="*/ 120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95" h="125">
                <a:moveTo>
                  <a:pt x="0" y="0"/>
                </a:moveTo>
                <a:lnTo>
                  <a:pt x="0" y="125"/>
                </a:lnTo>
                <a:lnTo>
                  <a:pt x="195" y="125"/>
                </a:lnTo>
                <a:lnTo>
                  <a:pt x="195" y="0"/>
                </a:lnTo>
                <a:lnTo>
                  <a:pt x="0" y="0"/>
                </a:lnTo>
                <a:close/>
                <a:moveTo>
                  <a:pt x="189" y="120"/>
                </a:moveTo>
                <a:lnTo>
                  <a:pt x="5" y="120"/>
                </a:lnTo>
                <a:lnTo>
                  <a:pt x="5" y="5"/>
                </a:lnTo>
                <a:lnTo>
                  <a:pt x="189" y="5"/>
                </a:lnTo>
                <a:lnTo>
                  <a:pt x="189" y="120"/>
                </a:lnTo>
                <a:close/>
              </a:path>
            </a:pathLst>
          </a:custGeom>
          <a:solidFill>
            <a:srgbClr val="A7A9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5" name="Freeform 114"/>
          <p:cNvSpPr/>
          <p:nvPr/>
        </p:nvSpPr>
        <p:spPr bwMode="auto">
          <a:xfrm>
            <a:off x="1843300" y="2816357"/>
            <a:ext cx="138499" cy="108626"/>
          </a:xfrm>
          <a:custGeom>
            <a:avLst/>
            <a:gdLst>
              <a:gd name="T0" fmla="*/ 48 w 51"/>
              <a:gd name="T1" fmla="*/ 5 h 40"/>
              <a:gd name="T2" fmla="*/ 48 w 51"/>
              <a:gd name="T3" fmla="*/ 0 h 40"/>
              <a:gd name="T4" fmla="*/ 2 w 51"/>
              <a:gd name="T5" fmla="*/ 0 h 40"/>
              <a:gd name="T6" fmla="*/ 2 w 51"/>
              <a:gd name="T7" fmla="*/ 5 h 40"/>
              <a:gd name="T8" fmla="*/ 21 w 51"/>
              <a:gd name="T9" fmla="*/ 5 h 40"/>
              <a:gd name="T10" fmla="*/ 0 w 51"/>
              <a:gd name="T11" fmla="*/ 37 h 40"/>
              <a:gd name="T12" fmla="*/ 5 w 51"/>
              <a:gd name="T13" fmla="*/ 40 h 40"/>
              <a:gd name="T14" fmla="*/ 27 w 51"/>
              <a:gd name="T15" fmla="*/ 5 h 40"/>
              <a:gd name="T16" fmla="*/ 48 w 51"/>
              <a:gd name="T17" fmla="*/ 40 h 40"/>
              <a:gd name="T18" fmla="*/ 51 w 51"/>
              <a:gd name="T19" fmla="*/ 37 h 40"/>
              <a:gd name="T20" fmla="*/ 29 w 51"/>
              <a:gd name="T21" fmla="*/ 5 h 40"/>
              <a:gd name="T22" fmla="*/ 48 w 51"/>
              <a:gd name="T23" fmla="*/ 5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1" h="40">
                <a:moveTo>
                  <a:pt x="48" y="5"/>
                </a:moveTo>
                <a:lnTo>
                  <a:pt x="48" y="0"/>
                </a:lnTo>
                <a:lnTo>
                  <a:pt x="2" y="0"/>
                </a:lnTo>
                <a:lnTo>
                  <a:pt x="2" y="5"/>
                </a:lnTo>
                <a:lnTo>
                  <a:pt x="21" y="5"/>
                </a:lnTo>
                <a:lnTo>
                  <a:pt x="0" y="37"/>
                </a:lnTo>
                <a:lnTo>
                  <a:pt x="5" y="40"/>
                </a:lnTo>
                <a:lnTo>
                  <a:pt x="27" y="5"/>
                </a:lnTo>
                <a:lnTo>
                  <a:pt x="48" y="40"/>
                </a:lnTo>
                <a:lnTo>
                  <a:pt x="51" y="37"/>
                </a:lnTo>
                <a:lnTo>
                  <a:pt x="29" y="5"/>
                </a:lnTo>
                <a:lnTo>
                  <a:pt x="48" y="5"/>
                </a:lnTo>
                <a:close/>
              </a:path>
            </a:pathLst>
          </a:custGeom>
          <a:solidFill>
            <a:srgbClr val="A7A9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6" name="Rectangle 115"/>
          <p:cNvSpPr>
            <a:spLocks noChangeArrowheads="1"/>
          </p:cNvSpPr>
          <p:nvPr/>
        </p:nvSpPr>
        <p:spPr bwMode="auto">
          <a:xfrm>
            <a:off x="1848731" y="2430736"/>
            <a:ext cx="124920" cy="13579"/>
          </a:xfrm>
          <a:prstGeom prst="rect">
            <a:avLst/>
          </a:prstGeom>
          <a:solidFill>
            <a:srgbClr val="A7A9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7" name="Freeform 116"/>
          <p:cNvSpPr/>
          <p:nvPr/>
        </p:nvSpPr>
        <p:spPr bwMode="auto">
          <a:xfrm>
            <a:off x="1712949" y="2539362"/>
            <a:ext cx="377476" cy="173801"/>
          </a:xfrm>
          <a:custGeom>
            <a:avLst/>
            <a:gdLst>
              <a:gd name="T0" fmla="*/ 59 w 139"/>
              <a:gd name="T1" fmla="*/ 8 h 64"/>
              <a:gd name="T2" fmla="*/ 99 w 139"/>
              <a:gd name="T3" fmla="*/ 48 h 64"/>
              <a:gd name="T4" fmla="*/ 139 w 139"/>
              <a:gd name="T5" fmla="*/ 8 h 64"/>
              <a:gd name="T6" fmla="*/ 136 w 139"/>
              <a:gd name="T7" fmla="*/ 3 h 64"/>
              <a:gd name="T8" fmla="*/ 99 w 139"/>
              <a:gd name="T9" fmla="*/ 40 h 64"/>
              <a:gd name="T10" fmla="*/ 59 w 139"/>
              <a:gd name="T11" fmla="*/ 0 h 64"/>
              <a:gd name="T12" fmla="*/ 0 w 139"/>
              <a:gd name="T13" fmla="*/ 62 h 64"/>
              <a:gd name="T14" fmla="*/ 5 w 139"/>
              <a:gd name="T15" fmla="*/ 64 h 64"/>
              <a:gd name="T16" fmla="*/ 59 w 139"/>
              <a:gd name="T17" fmla="*/ 8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9" h="64">
                <a:moveTo>
                  <a:pt x="59" y="8"/>
                </a:moveTo>
                <a:lnTo>
                  <a:pt x="99" y="48"/>
                </a:lnTo>
                <a:lnTo>
                  <a:pt x="139" y="8"/>
                </a:lnTo>
                <a:lnTo>
                  <a:pt x="136" y="3"/>
                </a:lnTo>
                <a:lnTo>
                  <a:pt x="99" y="40"/>
                </a:lnTo>
                <a:lnTo>
                  <a:pt x="59" y="0"/>
                </a:lnTo>
                <a:lnTo>
                  <a:pt x="0" y="62"/>
                </a:lnTo>
                <a:lnTo>
                  <a:pt x="5" y="64"/>
                </a:lnTo>
                <a:lnTo>
                  <a:pt x="59" y="8"/>
                </a:lnTo>
                <a:close/>
              </a:path>
            </a:pathLst>
          </a:custGeom>
          <a:solidFill>
            <a:srgbClr val="A7A9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8" name="Freeform 117"/>
          <p:cNvSpPr>
            <a:spLocks noEditPoints="1"/>
          </p:cNvSpPr>
          <p:nvPr/>
        </p:nvSpPr>
        <p:spPr bwMode="auto">
          <a:xfrm>
            <a:off x="9922346" y="1822578"/>
            <a:ext cx="567571" cy="502395"/>
          </a:xfrm>
          <a:custGeom>
            <a:avLst/>
            <a:gdLst>
              <a:gd name="T0" fmla="*/ 68 w 78"/>
              <a:gd name="T1" fmla="*/ 26 h 69"/>
              <a:gd name="T2" fmla="*/ 64 w 78"/>
              <a:gd name="T3" fmla="*/ 0 h 69"/>
              <a:gd name="T4" fmla="*/ 0 w 78"/>
              <a:gd name="T5" fmla="*/ 5 h 69"/>
              <a:gd name="T6" fmla="*/ 0 w 78"/>
              <a:gd name="T7" fmla="*/ 39 h 69"/>
              <a:gd name="T8" fmla="*/ 4 w 78"/>
              <a:gd name="T9" fmla="*/ 51 h 69"/>
              <a:gd name="T10" fmla="*/ 25 w 78"/>
              <a:gd name="T11" fmla="*/ 66 h 69"/>
              <a:gd name="T12" fmla="*/ 21 w 78"/>
              <a:gd name="T13" fmla="*/ 67 h 69"/>
              <a:gd name="T14" fmla="*/ 46 w 78"/>
              <a:gd name="T15" fmla="*/ 68 h 69"/>
              <a:gd name="T16" fmla="*/ 46 w 78"/>
              <a:gd name="T17" fmla="*/ 66 h 69"/>
              <a:gd name="T18" fmla="*/ 43 w 78"/>
              <a:gd name="T19" fmla="*/ 51 h 69"/>
              <a:gd name="T20" fmla="*/ 51 w 78"/>
              <a:gd name="T21" fmla="*/ 59 h 69"/>
              <a:gd name="T22" fmla="*/ 51 w 78"/>
              <a:gd name="T23" fmla="*/ 65 h 69"/>
              <a:gd name="T24" fmla="*/ 74 w 78"/>
              <a:gd name="T25" fmla="*/ 69 h 69"/>
              <a:gd name="T26" fmla="*/ 78 w 78"/>
              <a:gd name="T27" fmla="*/ 61 h 69"/>
              <a:gd name="T28" fmla="*/ 78 w 78"/>
              <a:gd name="T29" fmla="*/ 35 h 69"/>
              <a:gd name="T30" fmla="*/ 78 w 78"/>
              <a:gd name="T31" fmla="*/ 30 h 69"/>
              <a:gd name="T32" fmla="*/ 41 w 78"/>
              <a:gd name="T33" fmla="*/ 66 h 69"/>
              <a:gd name="T34" fmla="*/ 27 w 78"/>
              <a:gd name="T35" fmla="*/ 51 h 69"/>
              <a:gd name="T36" fmla="*/ 41 w 78"/>
              <a:gd name="T37" fmla="*/ 66 h 69"/>
              <a:gd name="T38" fmla="*/ 42 w 78"/>
              <a:gd name="T39" fmla="*/ 49 h 69"/>
              <a:gd name="T40" fmla="*/ 4 w 78"/>
              <a:gd name="T41" fmla="*/ 49 h 69"/>
              <a:gd name="T42" fmla="*/ 2 w 78"/>
              <a:gd name="T43" fmla="*/ 39 h 69"/>
              <a:gd name="T44" fmla="*/ 51 w 78"/>
              <a:gd name="T45" fmla="*/ 49 h 69"/>
              <a:gd name="T46" fmla="*/ 51 w 78"/>
              <a:gd name="T47" fmla="*/ 33 h 69"/>
              <a:gd name="T48" fmla="*/ 51 w 78"/>
              <a:gd name="T49" fmla="*/ 37 h 69"/>
              <a:gd name="T50" fmla="*/ 2 w 78"/>
              <a:gd name="T51" fmla="*/ 5 h 69"/>
              <a:gd name="T52" fmla="*/ 64 w 78"/>
              <a:gd name="T53" fmla="*/ 2 h 69"/>
              <a:gd name="T54" fmla="*/ 66 w 78"/>
              <a:gd name="T55" fmla="*/ 26 h 69"/>
              <a:gd name="T56" fmla="*/ 51 w 78"/>
              <a:gd name="T57" fmla="*/ 30 h 69"/>
              <a:gd name="T58" fmla="*/ 74 w 78"/>
              <a:gd name="T59" fmla="*/ 67 h 69"/>
              <a:gd name="T60" fmla="*/ 53 w 78"/>
              <a:gd name="T61" fmla="*/ 65 h 69"/>
              <a:gd name="T62" fmla="*/ 75 w 78"/>
              <a:gd name="T63" fmla="*/ 61 h 69"/>
              <a:gd name="T64" fmla="*/ 75 w 78"/>
              <a:gd name="T65" fmla="*/ 59 h 69"/>
              <a:gd name="T66" fmla="*/ 53 w 78"/>
              <a:gd name="T67" fmla="*/ 51 h 69"/>
              <a:gd name="T68" fmla="*/ 53 w 78"/>
              <a:gd name="T69" fmla="*/ 37 h 69"/>
              <a:gd name="T70" fmla="*/ 75 w 78"/>
              <a:gd name="T71" fmla="*/ 35 h 69"/>
              <a:gd name="T72" fmla="*/ 75 w 78"/>
              <a:gd name="T73" fmla="*/ 33 h 69"/>
              <a:gd name="T74" fmla="*/ 53 w 78"/>
              <a:gd name="T75" fmla="*/ 30 h 69"/>
              <a:gd name="T76" fmla="*/ 68 w 78"/>
              <a:gd name="T77" fmla="*/ 28 h 69"/>
              <a:gd name="T78" fmla="*/ 75 w 78"/>
              <a:gd name="T79" fmla="*/ 3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78" h="69">
                <a:moveTo>
                  <a:pt x="74" y="26"/>
                </a:moveTo>
                <a:cubicBezTo>
                  <a:pt x="68" y="26"/>
                  <a:pt x="68" y="26"/>
                  <a:pt x="68" y="26"/>
                </a:cubicBezTo>
                <a:cubicBezTo>
                  <a:pt x="68" y="5"/>
                  <a:pt x="68" y="5"/>
                  <a:pt x="68" y="5"/>
                </a:cubicBezTo>
                <a:cubicBezTo>
                  <a:pt x="68" y="2"/>
                  <a:pt x="66" y="0"/>
                  <a:pt x="64" y="0"/>
                </a:cubicBez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5"/>
                </a:cubicBezTo>
                <a:cubicBezTo>
                  <a:pt x="0" y="37"/>
                  <a:pt x="0" y="37"/>
                  <a:pt x="0" y="37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9"/>
                  <a:pt x="2" y="51"/>
                  <a:pt x="4" y="51"/>
                </a:cubicBezTo>
                <a:cubicBezTo>
                  <a:pt x="25" y="51"/>
                  <a:pt x="25" y="51"/>
                  <a:pt x="25" y="51"/>
                </a:cubicBezTo>
                <a:cubicBezTo>
                  <a:pt x="25" y="66"/>
                  <a:pt x="25" y="66"/>
                  <a:pt x="25" y="66"/>
                </a:cubicBezTo>
                <a:cubicBezTo>
                  <a:pt x="22" y="66"/>
                  <a:pt x="22" y="66"/>
                  <a:pt x="22" y="66"/>
                </a:cubicBezTo>
                <a:cubicBezTo>
                  <a:pt x="21" y="66"/>
                  <a:pt x="21" y="67"/>
                  <a:pt x="21" y="67"/>
                </a:cubicBezTo>
                <a:cubicBezTo>
                  <a:pt x="21" y="68"/>
                  <a:pt x="21" y="68"/>
                  <a:pt x="22" y="68"/>
                </a:cubicBezTo>
                <a:cubicBezTo>
                  <a:pt x="46" y="68"/>
                  <a:pt x="46" y="68"/>
                  <a:pt x="46" y="68"/>
                </a:cubicBezTo>
                <a:cubicBezTo>
                  <a:pt x="47" y="68"/>
                  <a:pt x="47" y="68"/>
                  <a:pt x="47" y="67"/>
                </a:cubicBezTo>
                <a:cubicBezTo>
                  <a:pt x="47" y="67"/>
                  <a:pt x="47" y="66"/>
                  <a:pt x="46" y="66"/>
                </a:cubicBezTo>
                <a:cubicBezTo>
                  <a:pt x="43" y="66"/>
                  <a:pt x="43" y="66"/>
                  <a:pt x="43" y="66"/>
                </a:cubicBezTo>
                <a:cubicBezTo>
                  <a:pt x="43" y="51"/>
                  <a:pt x="43" y="51"/>
                  <a:pt x="43" y="51"/>
                </a:cubicBezTo>
                <a:cubicBezTo>
                  <a:pt x="51" y="51"/>
                  <a:pt x="51" y="51"/>
                  <a:pt x="51" y="51"/>
                </a:cubicBezTo>
                <a:cubicBezTo>
                  <a:pt x="51" y="59"/>
                  <a:pt x="51" y="59"/>
                  <a:pt x="51" y="59"/>
                </a:cubicBezTo>
                <a:cubicBezTo>
                  <a:pt x="51" y="61"/>
                  <a:pt x="51" y="61"/>
                  <a:pt x="51" y="61"/>
                </a:cubicBezTo>
                <a:cubicBezTo>
                  <a:pt x="51" y="65"/>
                  <a:pt x="51" y="65"/>
                  <a:pt x="51" y="65"/>
                </a:cubicBezTo>
                <a:cubicBezTo>
                  <a:pt x="51" y="67"/>
                  <a:pt x="53" y="69"/>
                  <a:pt x="55" y="69"/>
                </a:cubicBezTo>
                <a:cubicBezTo>
                  <a:pt x="74" y="69"/>
                  <a:pt x="74" y="69"/>
                  <a:pt x="74" y="69"/>
                </a:cubicBezTo>
                <a:cubicBezTo>
                  <a:pt x="76" y="69"/>
                  <a:pt x="78" y="67"/>
                  <a:pt x="78" y="65"/>
                </a:cubicBezTo>
                <a:cubicBezTo>
                  <a:pt x="78" y="61"/>
                  <a:pt x="78" y="61"/>
                  <a:pt x="78" y="61"/>
                </a:cubicBezTo>
                <a:cubicBezTo>
                  <a:pt x="78" y="59"/>
                  <a:pt x="78" y="59"/>
                  <a:pt x="78" y="59"/>
                </a:cubicBezTo>
                <a:cubicBezTo>
                  <a:pt x="78" y="35"/>
                  <a:pt x="78" y="35"/>
                  <a:pt x="78" y="35"/>
                </a:cubicBezTo>
                <a:cubicBezTo>
                  <a:pt x="78" y="33"/>
                  <a:pt x="78" y="33"/>
                  <a:pt x="78" y="33"/>
                </a:cubicBezTo>
                <a:cubicBezTo>
                  <a:pt x="78" y="30"/>
                  <a:pt x="78" y="30"/>
                  <a:pt x="78" y="30"/>
                </a:cubicBezTo>
                <a:cubicBezTo>
                  <a:pt x="78" y="28"/>
                  <a:pt x="76" y="26"/>
                  <a:pt x="74" y="26"/>
                </a:cubicBezTo>
                <a:close/>
                <a:moveTo>
                  <a:pt x="41" y="66"/>
                </a:moveTo>
                <a:cubicBezTo>
                  <a:pt x="27" y="66"/>
                  <a:pt x="27" y="66"/>
                  <a:pt x="27" y="66"/>
                </a:cubicBezTo>
                <a:cubicBezTo>
                  <a:pt x="27" y="51"/>
                  <a:pt x="27" y="51"/>
                  <a:pt x="27" y="51"/>
                </a:cubicBezTo>
                <a:cubicBezTo>
                  <a:pt x="41" y="51"/>
                  <a:pt x="41" y="51"/>
                  <a:pt x="41" y="51"/>
                </a:cubicBezTo>
                <a:lnTo>
                  <a:pt x="41" y="66"/>
                </a:lnTo>
                <a:close/>
                <a:moveTo>
                  <a:pt x="51" y="49"/>
                </a:moveTo>
                <a:cubicBezTo>
                  <a:pt x="42" y="49"/>
                  <a:pt x="42" y="49"/>
                  <a:pt x="42" y="49"/>
                </a:cubicBezTo>
                <a:cubicBezTo>
                  <a:pt x="26" y="49"/>
                  <a:pt x="26" y="49"/>
                  <a:pt x="26" y="49"/>
                </a:cubicBezTo>
                <a:cubicBezTo>
                  <a:pt x="4" y="49"/>
                  <a:pt x="4" y="49"/>
                  <a:pt x="4" y="49"/>
                </a:cubicBezTo>
                <a:cubicBezTo>
                  <a:pt x="3" y="49"/>
                  <a:pt x="2" y="48"/>
                  <a:pt x="2" y="47"/>
                </a:cubicBezTo>
                <a:cubicBezTo>
                  <a:pt x="2" y="39"/>
                  <a:pt x="2" y="39"/>
                  <a:pt x="2" y="39"/>
                </a:cubicBezTo>
                <a:cubicBezTo>
                  <a:pt x="51" y="39"/>
                  <a:pt x="51" y="39"/>
                  <a:pt x="51" y="39"/>
                </a:cubicBezTo>
                <a:lnTo>
                  <a:pt x="51" y="49"/>
                </a:lnTo>
                <a:close/>
                <a:moveTo>
                  <a:pt x="51" y="30"/>
                </a:moveTo>
                <a:cubicBezTo>
                  <a:pt x="51" y="33"/>
                  <a:pt x="51" y="33"/>
                  <a:pt x="51" y="33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2" y="37"/>
                  <a:pt x="2" y="37"/>
                  <a:pt x="2" y="37"/>
                </a:cubicBezTo>
                <a:cubicBezTo>
                  <a:pt x="2" y="5"/>
                  <a:pt x="2" y="5"/>
                  <a:pt x="2" y="5"/>
                </a:cubicBezTo>
                <a:cubicBezTo>
                  <a:pt x="2" y="3"/>
                  <a:pt x="3" y="2"/>
                  <a:pt x="4" y="2"/>
                </a:cubicBezTo>
                <a:cubicBezTo>
                  <a:pt x="64" y="2"/>
                  <a:pt x="64" y="2"/>
                  <a:pt x="64" y="2"/>
                </a:cubicBezTo>
                <a:cubicBezTo>
                  <a:pt x="65" y="2"/>
                  <a:pt x="66" y="3"/>
                  <a:pt x="66" y="5"/>
                </a:cubicBezTo>
                <a:cubicBezTo>
                  <a:pt x="66" y="26"/>
                  <a:pt x="66" y="26"/>
                  <a:pt x="66" y="26"/>
                </a:cubicBezTo>
                <a:cubicBezTo>
                  <a:pt x="55" y="26"/>
                  <a:pt x="55" y="26"/>
                  <a:pt x="55" y="26"/>
                </a:cubicBezTo>
                <a:cubicBezTo>
                  <a:pt x="53" y="26"/>
                  <a:pt x="51" y="28"/>
                  <a:pt x="51" y="30"/>
                </a:cubicBezTo>
                <a:close/>
                <a:moveTo>
                  <a:pt x="75" y="65"/>
                </a:moveTo>
                <a:cubicBezTo>
                  <a:pt x="75" y="66"/>
                  <a:pt x="75" y="67"/>
                  <a:pt x="74" y="67"/>
                </a:cubicBezTo>
                <a:cubicBezTo>
                  <a:pt x="55" y="67"/>
                  <a:pt x="55" y="67"/>
                  <a:pt x="55" y="67"/>
                </a:cubicBezTo>
                <a:cubicBezTo>
                  <a:pt x="54" y="67"/>
                  <a:pt x="53" y="66"/>
                  <a:pt x="53" y="65"/>
                </a:cubicBezTo>
                <a:cubicBezTo>
                  <a:pt x="53" y="61"/>
                  <a:pt x="53" y="61"/>
                  <a:pt x="53" y="61"/>
                </a:cubicBezTo>
                <a:cubicBezTo>
                  <a:pt x="75" y="61"/>
                  <a:pt x="75" y="61"/>
                  <a:pt x="75" y="61"/>
                </a:cubicBezTo>
                <a:lnTo>
                  <a:pt x="75" y="65"/>
                </a:lnTo>
                <a:close/>
                <a:moveTo>
                  <a:pt x="75" y="59"/>
                </a:moveTo>
                <a:cubicBezTo>
                  <a:pt x="53" y="59"/>
                  <a:pt x="53" y="59"/>
                  <a:pt x="53" y="59"/>
                </a:cubicBezTo>
                <a:cubicBezTo>
                  <a:pt x="53" y="51"/>
                  <a:pt x="53" y="51"/>
                  <a:pt x="53" y="51"/>
                </a:cubicBezTo>
                <a:cubicBezTo>
                  <a:pt x="53" y="39"/>
                  <a:pt x="53" y="39"/>
                  <a:pt x="53" y="39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5"/>
                  <a:pt x="53" y="35"/>
                  <a:pt x="53" y="35"/>
                </a:cubicBezTo>
                <a:cubicBezTo>
                  <a:pt x="75" y="35"/>
                  <a:pt x="75" y="35"/>
                  <a:pt x="75" y="35"/>
                </a:cubicBezTo>
                <a:lnTo>
                  <a:pt x="75" y="59"/>
                </a:lnTo>
                <a:close/>
                <a:moveTo>
                  <a:pt x="75" y="33"/>
                </a:moveTo>
                <a:cubicBezTo>
                  <a:pt x="53" y="33"/>
                  <a:pt x="53" y="33"/>
                  <a:pt x="53" y="33"/>
                </a:cubicBezTo>
                <a:cubicBezTo>
                  <a:pt x="53" y="30"/>
                  <a:pt x="53" y="30"/>
                  <a:pt x="53" y="30"/>
                </a:cubicBezTo>
                <a:cubicBezTo>
                  <a:pt x="53" y="29"/>
                  <a:pt x="54" y="28"/>
                  <a:pt x="55" y="28"/>
                </a:cubicBezTo>
                <a:cubicBezTo>
                  <a:pt x="68" y="28"/>
                  <a:pt x="68" y="28"/>
                  <a:pt x="68" y="28"/>
                </a:cubicBezTo>
                <a:cubicBezTo>
                  <a:pt x="74" y="28"/>
                  <a:pt x="74" y="28"/>
                  <a:pt x="74" y="28"/>
                </a:cubicBezTo>
                <a:cubicBezTo>
                  <a:pt x="75" y="28"/>
                  <a:pt x="75" y="29"/>
                  <a:pt x="75" y="30"/>
                </a:cubicBezTo>
                <a:lnTo>
                  <a:pt x="75" y="33"/>
                </a:lnTo>
                <a:close/>
              </a:path>
            </a:pathLst>
          </a:custGeom>
          <a:solidFill>
            <a:srgbClr val="A7A9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9" name="文本框 56"/>
          <p:cNvSpPr txBox="1"/>
          <p:nvPr/>
        </p:nvSpPr>
        <p:spPr>
          <a:xfrm>
            <a:off x="1418209" y="1875070"/>
            <a:ext cx="1005383" cy="34432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just">
              <a:lnSpc>
                <a:spcPct val="110000"/>
              </a:lnSpc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algn="ctr" defTabSz="914400" eaLnBrk="1" hangingPunct="1"/>
            <a:r>
              <a:rPr lang="zh-CN" altLang="en-US" sz="16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16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TextBox 55"/>
          <p:cNvSpPr txBox="1">
            <a:spLocks noChangeArrowheads="1"/>
          </p:cNvSpPr>
          <p:nvPr/>
        </p:nvSpPr>
        <p:spPr bwMode="auto">
          <a:xfrm>
            <a:off x="1176272" y="3009232"/>
            <a:ext cx="1481941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dirty="0">
                <a:solidFill>
                  <a:srgbClr val="000000"/>
                </a:solidFill>
                <a:latin typeface="宋体" panose="02010600030101010101" pitchFamily="2" charset="-122"/>
              </a:rPr>
              <a:t>zero</a:t>
            </a:r>
            <a:r>
              <a:rPr lang="zh-CN" altLang="en-US" sz="1600" dirty="0">
                <a:solidFill>
                  <a:srgbClr val="000000"/>
                </a:solidFill>
                <a:latin typeface="宋体" panose="02010600030101010101" pitchFamily="2" charset="-122"/>
              </a:rPr>
              <a:t>极简主义设计，极致简约风潮流所向，通用设计。</a:t>
            </a:r>
            <a:endParaRPr lang="zh-CN" altLang="en-US" sz="1600" dirty="0">
              <a:solidFill>
                <a:srgbClr val="4D4D4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TextBox 55"/>
          <p:cNvSpPr txBox="1">
            <a:spLocks noChangeArrowheads="1"/>
          </p:cNvSpPr>
          <p:nvPr/>
        </p:nvSpPr>
        <p:spPr bwMode="auto">
          <a:xfrm>
            <a:off x="4053812" y="2226153"/>
            <a:ext cx="1481941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dirty="0">
                <a:solidFill>
                  <a:srgbClr val="000000"/>
                </a:solidFill>
                <a:latin typeface="宋体" panose="02010600030101010101" pitchFamily="2" charset="-122"/>
              </a:rPr>
              <a:t>zero</a:t>
            </a:r>
            <a:r>
              <a:rPr lang="zh-CN" altLang="en-US" sz="1600" dirty="0">
                <a:solidFill>
                  <a:srgbClr val="000000"/>
                </a:solidFill>
                <a:latin typeface="宋体" panose="02010600030101010101" pitchFamily="2" charset="-122"/>
              </a:rPr>
              <a:t>极简主义设计，极致简约风潮流所向，通用设计。</a:t>
            </a:r>
            <a:endParaRPr lang="zh-CN" altLang="en-US" sz="1600" dirty="0">
              <a:solidFill>
                <a:srgbClr val="4D4D4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TextBox 55"/>
          <p:cNvSpPr txBox="1">
            <a:spLocks noChangeArrowheads="1"/>
          </p:cNvSpPr>
          <p:nvPr/>
        </p:nvSpPr>
        <p:spPr bwMode="auto">
          <a:xfrm>
            <a:off x="6834239" y="2705757"/>
            <a:ext cx="1481941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dirty="0">
                <a:solidFill>
                  <a:srgbClr val="000000"/>
                </a:solidFill>
                <a:latin typeface="宋体" panose="02010600030101010101" pitchFamily="2" charset="-122"/>
              </a:rPr>
              <a:t>zero</a:t>
            </a:r>
            <a:r>
              <a:rPr lang="zh-CN" altLang="en-US" sz="1600" dirty="0">
                <a:solidFill>
                  <a:srgbClr val="000000"/>
                </a:solidFill>
                <a:latin typeface="宋体" panose="02010600030101010101" pitchFamily="2" charset="-122"/>
              </a:rPr>
              <a:t>极简主义设计，极致简约风潮流所向，通用设计。</a:t>
            </a:r>
            <a:endParaRPr lang="zh-CN" altLang="en-US" sz="1600" dirty="0">
              <a:solidFill>
                <a:srgbClr val="4D4D4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TextBox 55"/>
          <p:cNvSpPr txBox="1">
            <a:spLocks noChangeArrowheads="1"/>
          </p:cNvSpPr>
          <p:nvPr/>
        </p:nvSpPr>
        <p:spPr bwMode="auto">
          <a:xfrm>
            <a:off x="9436644" y="2458097"/>
            <a:ext cx="1481941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dirty="0">
                <a:solidFill>
                  <a:srgbClr val="000000"/>
                </a:solidFill>
                <a:latin typeface="宋体" panose="02010600030101010101" pitchFamily="2" charset="-122"/>
              </a:rPr>
              <a:t>zero</a:t>
            </a:r>
            <a:r>
              <a:rPr lang="zh-CN" altLang="en-US" sz="1600" dirty="0">
                <a:solidFill>
                  <a:srgbClr val="000000"/>
                </a:solidFill>
                <a:latin typeface="宋体" panose="02010600030101010101" pitchFamily="2" charset="-122"/>
              </a:rPr>
              <a:t>极简主义设计，极致简约风潮流所向，通用设计。</a:t>
            </a:r>
            <a:endParaRPr lang="zh-CN" altLang="en-US" sz="1600" dirty="0">
              <a:solidFill>
                <a:srgbClr val="4D4D4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文本框 56"/>
          <p:cNvSpPr txBox="1"/>
          <p:nvPr/>
        </p:nvSpPr>
        <p:spPr>
          <a:xfrm>
            <a:off x="4250103" y="1085487"/>
            <a:ext cx="1005383" cy="34432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just">
              <a:lnSpc>
                <a:spcPct val="110000"/>
              </a:lnSpc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algn="ctr" defTabSz="914400" eaLnBrk="1" hangingPunct="1"/>
            <a:r>
              <a:rPr lang="zh-CN" altLang="en-US" sz="16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16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文本框 56"/>
          <p:cNvSpPr txBox="1"/>
          <p:nvPr/>
        </p:nvSpPr>
        <p:spPr>
          <a:xfrm>
            <a:off x="7042294" y="1526085"/>
            <a:ext cx="1005383" cy="34432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just">
              <a:lnSpc>
                <a:spcPct val="110000"/>
              </a:lnSpc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algn="ctr" defTabSz="914400" eaLnBrk="1" hangingPunct="1"/>
            <a:r>
              <a:rPr lang="zh-CN" altLang="en-US" sz="16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16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文本框 56"/>
          <p:cNvSpPr txBox="1"/>
          <p:nvPr/>
        </p:nvSpPr>
        <p:spPr>
          <a:xfrm>
            <a:off x="9678387" y="1281286"/>
            <a:ext cx="1005383" cy="34432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just">
              <a:lnSpc>
                <a:spcPct val="110000"/>
              </a:lnSpc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algn="ctr" defTabSz="914400" eaLnBrk="1" hangingPunct="1"/>
            <a:r>
              <a:rPr lang="zh-CN" altLang="en-US" sz="16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16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3" dur="17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图片包含 户外艺术系列, 网&#10;&#10;已生成高可信度的说明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5382" y="1961150"/>
            <a:ext cx="3275071" cy="3104388"/>
          </a:xfrm>
          <a:prstGeom prst="rect">
            <a:avLst/>
          </a:prstGeom>
        </p:spPr>
      </p:pic>
      <p:sp>
        <p:nvSpPr>
          <p:cNvPr id="4" name="文本框 16"/>
          <p:cNvSpPr txBox="1">
            <a:spLocks noChangeArrowheads="1"/>
          </p:cNvSpPr>
          <p:nvPr/>
        </p:nvSpPr>
        <p:spPr bwMode="auto">
          <a:xfrm>
            <a:off x="4419135" y="3776100"/>
            <a:ext cx="340477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it-IT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 YOU FOR WATCHING</a:t>
            </a:r>
            <a:endParaRPr lang="it-IT" altLang="zh-CN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4458892" y="3729639"/>
            <a:ext cx="3291361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4323361" y="2630543"/>
            <a:ext cx="357020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600" dirty="0">
                <a:ln w="7620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谢谢欣赏</a:t>
            </a:r>
            <a:endParaRPr lang="zh-CN" altLang="en-US" sz="6600" dirty="0">
              <a:ln w="76200"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Freeform 9"/>
          <p:cNvSpPr>
            <a:spLocks noEditPoints="1"/>
          </p:cNvSpPr>
          <p:nvPr/>
        </p:nvSpPr>
        <p:spPr bwMode="auto">
          <a:xfrm>
            <a:off x="5123156" y="5651291"/>
            <a:ext cx="852487" cy="712787"/>
          </a:xfrm>
          <a:custGeom>
            <a:avLst/>
            <a:gdLst>
              <a:gd name="T0" fmla="*/ 160468 w 85"/>
              <a:gd name="T1" fmla="*/ 351374 h 71"/>
              <a:gd name="T2" fmla="*/ 200585 w 85"/>
              <a:gd name="T3" fmla="*/ 361413 h 71"/>
              <a:gd name="T4" fmla="*/ 361053 w 85"/>
              <a:gd name="T5" fmla="*/ 0 h 71"/>
              <a:gd name="T6" fmla="*/ 431258 w 85"/>
              <a:gd name="T7" fmla="*/ 20079 h 71"/>
              <a:gd name="T8" fmla="*/ 441287 w 85"/>
              <a:gd name="T9" fmla="*/ 90353 h 71"/>
              <a:gd name="T10" fmla="*/ 651902 w 85"/>
              <a:gd name="T11" fmla="*/ 261021 h 71"/>
              <a:gd name="T12" fmla="*/ 451317 w 85"/>
              <a:gd name="T13" fmla="*/ 130510 h 71"/>
              <a:gd name="T14" fmla="*/ 541580 w 85"/>
              <a:gd name="T15" fmla="*/ 361413 h 71"/>
              <a:gd name="T16" fmla="*/ 571668 w 85"/>
              <a:gd name="T17" fmla="*/ 331295 h 71"/>
              <a:gd name="T18" fmla="*/ 681990 w 85"/>
              <a:gd name="T19" fmla="*/ 602355 h 71"/>
              <a:gd name="T20" fmla="*/ 651902 w 85"/>
              <a:gd name="T21" fmla="*/ 602355 h 71"/>
              <a:gd name="T22" fmla="*/ 641873 w 85"/>
              <a:gd name="T23" fmla="*/ 622434 h 71"/>
              <a:gd name="T24" fmla="*/ 471375 w 85"/>
              <a:gd name="T25" fmla="*/ 381492 h 71"/>
              <a:gd name="T26" fmla="*/ 511492 w 85"/>
              <a:gd name="T27" fmla="*/ 371452 h 71"/>
              <a:gd name="T28" fmla="*/ 361053 w 85"/>
              <a:gd name="T29" fmla="*/ 100393 h 71"/>
              <a:gd name="T30" fmla="*/ 220644 w 85"/>
              <a:gd name="T31" fmla="*/ 371452 h 71"/>
              <a:gd name="T32" fmla="*/ 270790 w 85"/>
              <a:gd name="T33" fmla="*/ 351374 h 71"/>
              <a:gd name="T34" fmla="*/ 240702 w 85"/>
              <a:gd name="T35" fmla="*/ 642512 h 71"/>
              <a:gd name="T36" fmla="*/ 220644 w 85"/>
              <a:gd name="T37" fmla="*/ 642512 h 71"/>
              <a:gd name="T38" fmla="*/ 200585 w 85"/>
              <a:gd name="T39" fmla="*/ 642512 h 71"/>
              <a:gd name="T40" fmla="*/ 160468 w 85"/>
              <a:gd name="T41" fmla="*/ 351374 h 71"/>
              <a:gd name="T42" fmla="*/ 471375 w 85"/>
              <a:gd name="T43" fmla="*/ 451766 h 71"/>
              <a:gd name="T44" fmla="*/ 501463 w 85"/>
              <a:gd name="T45" fmla="*/ 552159 h 71"/>
              <a:gd name="T46" fmla="*/ 541580 w 85"/>
              <a:gd name="T47" fmla="*/ 532080 h 71"/>
              <a:gd name="T48" fmla="*/ 531551 w 85"/>
              <a:gd name="T49" fmla="*/ 441727 h 71"/>
              <a:gd name="T50" fmla="*/ 471375 w 85"/>
              <a:gd name="T51" fmla="*/ 451766 h 71"/>
              <a:gd name="T52" fmla="*/ 541580 w 85"/>
              <a:gd name="T53" fmla="*/ 552159 h 71"/>
              <a:gd name="T54" fmla="*/ 521521 w 85"/>
              <a:gd name="T55" fmla="*/ 562198 h 71"/>
              <a:gd name="T56" fmla="*/ 561638 w 85"/>
              <a:gd name="T57" fmla="*/ 582277 h 71"/>
              <a:gd name="T58" fmla="*/ 541580 w 85"/>
              <a:gd name="T59" fmla="*/ 552159 h 71"/>
              <a:gd name="T60" fmla="*/ 110322 w 85"/>
              <a:gd name="T61" fmla="*/ 411609 h 71"/>
              <a:gd name="T62" fmla="*/ 100293 w 85"/>
              <a:gd name="T63" fmla="*/ 522041 h 71"/>
              <a:gd name="T64" fmla="*/ 140410 w 85"/>
              <a:gd name="T65" fmla="*/ 522041 h 71"/>
              <a:gd name="T66" fmla="*/ 170497 w 85"/>
              <a:gd name="T67" fmla="*/ 441727 h 71"/>
              <a:gd name="T68" fmla="*/ 110322 w 85"/>
              <a:gd name="T69" fmla="*/ 411609 h 71"/>
              <a:gd name="T70" fmla="*/ 130380 w 85"/>
              <a:gd name="T71" fmla="*/ 542120 h 71"/>
              <a:gd name="T72" fmla="*/ 100293 w 85"/>
              <a:gd name="T73" fmla="*/ 542120 h 71"/>
              <a:gd name="T74" fmla="*/ 130380 w 85"/>
              <a:gd name="T75" fmla="*/ 572237 h 71"/>
              <a:gd name="T76" fmla="*/ 130380 w 85"/>
              <a:gd name="T77" fmla="*/ 542120 h 71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85"/>
              <a:gd name="T118" fmla="*/ 0 h 71"/>
              <a:gd name="T119" fmla="*/ 85 w 85"/>
              <a:gd name="T120" fmla="*/ 71 h 71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85" h="71">
                <a:moveTo>
                  <a:pt x="16" y="35"/>
                </a:moveTo>
                <a:cubicBezTo>
                  <a:pt x="17" y="35"/>
                  <a:pt x="18" y="36"/>
                  <a:pt x="20" y="36"/>
                </a:cubicBezTo>
                <a:cubicBezTo>
                  <a:pt x="21" y="22"/>
                  <a:pt x="25" y="10"/>
                  <a:pt x="36" y="0"/>
                </a:cubicBezTo>
                <a:cubicBezTo>
                  <a:pt x="43" y="2"/>
                  <a:pt x="43" y="2"/>
                  <a:pt x="43" y="2"/>
                </a:cubicBezTo>
                <a:cubicBezTo>
                  <a:pt x="44" y="4"/>
                  <a:pt x="44" y="6"/>
                  <a:pt x="44" y="9"/>
                </a:cubicBezTo>
                <a:cubicBezTo>
                  <a:pt x="58" y="1"/>
                  <a:pt x="62" y="14"/>
                  <a:pt x="65" y="26"/>
                </a:cubicBezTo>
                <a:cubicBezTo>
                  <a:pt x="58" y="26"/>
                  <a:pt x="48" y="20"/>
                  <a:pt x="45" y="13"/>
                </a:cubicBezTo>
                <a:cubicBezTo>
                  <a:pt x="46" y="23"/>
                  <a:pt x="49" y="31"/>
                  <a:pt x="54" y="36"/>
                </a:cubicBezTo>
                <a:cubicBezTo>
                  <a:pt x="55" y="35"/>
                  <a:pt x="56" y="34"/>
                  <a:pt x="57" y="33"/>
                </a:cubicBezTo>
                <a:cubicBezTo>
                  <a:pt x="71" y="26"/>
                  <a:pt x="85" y="50"/>
                  <a:pt x="68" y="60"/>
                </a:cubicBezTo>
                <a:cubicBezTo>
                  <a:pt x="67" y="60"/>
                  <a:pt x="66" y="60"/>
                  <a:pt x="65" y="60"/>
                </a:cubicBezTo>
                <a:cubicBezTo>
                  <a:pt x="65" y="61"/>
                  <a:pt x="64" y="61"/>
                  <a:pt x="64" y="62"/>
                </a:cubicBezTo>
                <a:cubicBezTo>
                  <a:pt x="46" y="71"/>
                  <a:pt x="34" y="45"/>
                  <a:pt x="47" y="38"/>
                </a:cubicBezTo>
                <a:cubicBezTo>
                  <a:pt x="49" y="38"/>
                  <a:pt x="50" y="37"/>
                  <a:pt x="51" y="37"/>
                </a:cubicBezTo>
                <a:cubicBezTo>
                  <a:pt x="44" y="30"/>
                  <a:pt x="39" y="22"/>
                  <a:pt x="36" y="10"/>
                </a:cubicBezTo>
                <a:cubicBezTo>
                  <a:pt x="28" y="19"/>
                  <a:pt x="24" y="26"/>
                  <a:pt x="22" y="37"/>
                </a:cubicBezTo>
                <a:cubicBezTo>
                  <a:pt x="24" y="36"/>
                  <a:pt x="26" y="35"/>
                  <a:pt x="27" y="35"/>
                </a:cubicBezTo>
                <a:cubicBezTo>
                  <a:pt x="43" y="35"/>
                  <a:pt x="44" y="64"/>
                  <a:pt x="24" y="64"/>
                </a:cubicBezTo>
                <a:cubicBezTo>
                  <a:pt x="23" y="64"/>
                  <a:pt x="22" y="64"/>
                  <a:pt x="22" y="64"/>
                </a:cubicBezTo>
                <a:cubicBezTo>
                  <a:pt x="21" y="64"/>
                  <a:pt x="20" y="64"/>
                  <a:pt x="20" y="64"/>
                </a:cubicBezTo>
                <a:cubicBezTo>
                  <a:pt x="0" y="64"/>
                  <a:pt x="1" y="35"/>
                  <a:pt x="16" y="35"/>
                </a:cubicBezTo>
                <a:close/>
                <a:moveTo>
                  <a:pt x="47" y="45"/>
                </a:moveTo>
                <a:cubicBezTo>
                  <a:pt x="47" y="48"/>
                  <a:pt x="48" y="52"/>
                  <a:pt x="50" y="55"/>
                </a:cubicBezTo>
                <a:cubicBezTo>
                  <a:pt x="54" y="53"/>
                  <a:pt x="54" y="53"/>
                  <a:pt x="54" y="53"/>
                </a:cubicBezTo>
                <a:cubicBezTo>
                  <a:pt x="53" y="50"/>
                  <a:pt x="53" y="47"/>
                  <a:pt x="53" y="44"/>
                </a:cubicBezTo>
                <a:cubicBezTo>
                  <a:pt x="47" y="45"/>
                  <a:pt x="47" y="45"/>
                  <a:pt x="47" y="45"/>
                </a:cubicBezTo>
                <a:close/>
                <a:moveTo>
                  <a:pt x="54" y="55"/>
                </a:moveTo>
                <a:cubicBezTo>
                  <a:pt x="52" y="56"/>
                  <a:pt x="52" y="56"/>
                  <a:pt x="52" y="56"/>
                </a:cubicBezTo>
                <a:cubicBezTo>
                  <a:pt x="53" y="57"/>
                  <a:pt x="55" y="58"/>
                  <a:pt x="56" y="58"/>
                </a:cubicBezTo>
                <a:cubicBezTo>
                  <a:pt x="56" y="57"/>
                  <a:pt x="55" y="56"/>
                  <a:pt x="54" y="55"/>
                </a:cubicBezTo>
                <a:close/>
                <a:moveTo>
                  <a:pt x="11" y="41"/>
                </a:moveTo>
                <a:cubicBezTo>
                  <a:pt x="10" y="45"/>
                  <a:pt x="9" y="49"/>
                  <a:pt x="10" y="52"/>
                </a:cubicBezTo>
                <a:cubicBezTo>
                  <a:pt x="14" y="52"/>
                  <a:pt x="14" y="52"/>
                  <a:pt x="14" y="52"/>
                </a:cubicBezTo>
                <a:cubicBezTo>
                  <a:pt x="14" y="49"/>
                  <a:pt x="16" y="46"/>
                  <a:pt x="17" y="44"/>
                </a:cubicBezTo>
                <a:cubicBezTo>
                  <a:pt x="11" y="41"/>
                  <a:pt x="11" y="41"/>
                  <a:pt x="11" y="41"/>
                </a:cubicBezTo>
                <a:close/>
                <a:moveTo>
                  <a:pt x="13" y="54"/>
                </a:moveTo>
                <a:cubicBezTo>
                  <a:pt x="10" y="54"/>
                  <a:pt x="10" y="54"/>
                  <a:pt x="10" y="54"/>
                </a:cubicBezTo>
                <a:cubicBezTo>
                  <a:pt x="11" y="55"/>
                  <a:pt x="12" y="56"/>
                  <a:pt x="13" y="57"/>
                </a:cubicBezTo>
                <a:cubicBezTo>
                  <a:pt x="13" y="56"/>
                  <a:pt x="13" y="55"/>
                  <a:pt x="13" y="54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31" name="Freeform 16"/>
          <p:cNvSpPr>
            <a:spLocks noEditPoints="1"/>
          </p:cNvSpPr>
          <p:nvPr/>
        </p:nvSpPr>
        <p:spPr bwMode="auto">
          <a:xfrm>
            <a:off x="6226466" y="5646528"/>
            <a:ext cx="712788" cy="722312"/>
          </a:xfrm>
          <a:custGeom>
            <a:avLst/>
            <a:gdLst>
              <a:gd name="T0" fmla="*/ 491924 w 71"/>
              <a:gd name="T1" fmla="*/ 260835 h 72"/>
              <a:gd name="T2" fmla="*/ 471846 w 71"/>
              <a:gd name="T3" fmla="*/ 621991 h 72"/>
              <a:gd name="T4" fmla="*/ 100393 w 71"/>
              <a:gd name="T5" fmla="*/ 621991 h 72"/>
              <a:gd name="T6" fmla="*/ 100393 w 71"/>
              <a:gd name="T7" fmla="*/ 250803 h 72"/>
              <a:gd name="T8" fmla="*/ 451767 w 71"/>
              <a:gd name="T9" fmla="*/ 220706 h 72"/>
              <a:gd name="T10" fmla="*/ 491924 w 71"/>
              <a:gd name="T11" fmla="*/ 180578 h 72"/>
              <a:gd name="T12" fmla="*/ 491924 w 71"/>
              <a:gd name="T13" fmla="*/ 150482 h 72"/>
              <a:gd name="T14" fmla="*/ 632474 w 71"/>
              <a:gd name="T15" fmla="*/ 10032 h 72"/>
              <a:gd name="T16" fmla="*/ 672631 w 71"/>
              <a:gd name="T17" fmla="*/ 10032 h 72"/>
              <a:gd name="T18" fmla="*/ 702749 w 71"/>
              <a:gd name="T19" fmla="*/ 40128 h 72"/>
              <a:gd name="T20" fmla="*/ 702749 w 71"/>
              <a:gd name="T21" fmla="*/ 80257 h 72"/>
              <a:gd name="T22" fmla="*/ 562199 w 71"/>
              <a:gd name="T23" fmla="*/ 220706 h 72"/>
              <a:gd name="T24" fmla="*/ 532081 w 71"/>
              <a:gd name="T25" fmla="*/ 220706 h 72"/>
              <a:gd name="T26" fmla="*/ 491924 w 71"/>
              <a:gd name="T27" fmla="*/ 260835 h 72"/>
              <a:gd name="T28" fmla="*/ 672631 w 71"/>
              <a:gd name="T29" fmla="*/ 40128 h 72"/>
              <a:gd name="T30" fmla="*/ 632474 w 71"/>
              <a:gd name="T31" fmla="*/ 40128 h 72"/>
              <a:gd name="T32" fmla="*/ 632474 w 71"/>
              <a:gd name="T33" fmla="*/ 80257 h 72"/>
              <a:gd name="T34" fmla="*/ 672631 w 71"/>
              <a:gd name="T35" fmla="*/ 80257 h 72"/>
              <a:gd name="T36" fmla="*/ 672631 w 71"/>
              <a:gd name="T37" fmla="*/ 40128 h 72"/>
              <a:gd name="T38" fmla="*/ 351374 w 71"/>
              <a:gd name="T39" fmla="*/ 632023 h 72"/>
              <a:gd name="T40" fmla="*/ 160628 w 71"/>
              <a:gd name="T41" fmla="*/ 551766 h 72"/>
              <a:gd name="T42" fmla="*/ 80314 w 71"/>
              <a:gd name="T43" fmla="*/ 381220 h 72"/>
              <a:gd name="T44" fmla="*/ 140550 w 71"/>
              <a:gd name="T45" fmla="*/ 581862 h 72"/>
              <a:gd name="T46" fmla="*/ 351374 w 71"/>
              <a:gd name="T47" fmla="*/ 632023 h 72"/>
              <a:gd name="T48" fmla="*/ 381492 w 71"/>
              <a:gd name="T49" fmla="*/ 331060 h 72"/>
              <a:gd name="T50" fmla="*/ 180707 w 71"/>
              <a:gd name="T51" fmla="*/ 310995 h 72"/>
              <a:gd name="T52" fmla="*/ 200785 w 71"/>
              <a:gd name="T53" fmla="*/ 511638 h 72"/>
              <a:gd name="T54" fmla="*/ 401571 w 71"/>
              <a:gd name="T55" fmla="*/ 531702 h 72"/>
              <a:gd name="T56" fmla="*/ 381492 w 71"/>
              <a:gd name="T57" fmla="*/ 331060 h 72"/>
              <a:gd name="T58" fmla="*/ 361414 w 71"/>
              <a:gd name="T59" fmla="*/ 411317 h 72"/>
              <a:gd name="T60" fmla="*/ 261021 w 71"/>
              <a:gd name="T61" fmla="*/ 411317 h 72"/>
              <a:gd name="T62" fmla="*/ 261021 w 71"/>
              <a:gd name="T63" fmla="*/ 501606 h 72"/>
              <a:gd name="T64" fmla="*/ 361414 w 71"/>
              <a:gd name="T65" fmla="*/ 501606 h 72"/>
              <a:gd name="T66" fmla="*/ 361414 w 71"/>
              <a:gd name="T67" fmla="*/ 411317 h 72"/>
              <a:gd name="T68" fmla="*/ 250982 w 71"/>
              <a:gd name="T69" fmla="*/ 461477 h 72"/>
              <a:gd name="T70" fmla="*/ 341335 w 71"/>
              <a:gd name="T71" fmla="*/ 411317 h 72"/>
              <a:gd name="T72" fmla="*/ 250982 w 71"/>
              <a:gd name="T73" fmla="*/ 461477 h 7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71"/>
              <a:gd name="T112" fmla="*/ 0 h 72"/>
              <a:gd name="T113" fmla="*/ 71 w 71"/>
              <a:gd name="T114" fmla="*/ 72 h 72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71" h="72">
                <a:moveTo>
                  <a:pt x="49" y="26"/>
                </a:moveTo>
                <a:cubicBezTo>
                  <a:pt x="57" y="37"/>
                  <a:pt x="57" y="52"/>
                  <a:pt x="47" y="62"/>
                </a:cubicBezTo>
                <a:cubicBezTo>
                  <a:pt x="37" y="72"/>
                  <a:pt x="20" y="72"/>
                  <a:pt x="10" y="62"/>
                </a:cubicBezTo>
                <a:cubicBezTo>
                  <a:pt x="0" y="51"/>
                  <a:pt x="0" y="35"/>
                  <a:pt x="10" y="25"/>
                </a:cubicBezTo>
                <a:cubicBezTo>
                  <a:pt x="19" y="15"/>
                  <a:pt x="34" y="14"/>
                  <a:pt x="45" y="22"/>
                </a:cubicBezTo>
                <a:cubicBezTo>
                  <a:pt x="49" y="18"/>
                  <a:pt x="49" y="18"/>
                  <a:pt x="49" y="18"/>
                </a:cubicBezTo>
                <a:cubicBezTo>
                  <a:pt x="48" y="17"/>
                  <a:pt x="48" y="16"/>
                  <a:pt x="49" y="15"/>
                </a:cubicBezTo>
                <a:cubicBezTo>
                  <a:pt x="63" y="1"/>
                  <a:pt x="63" y="1"/>
                  <a:pt x="63" y="1"/>
                </a:cubicBezTo>
                <a:cubicBezTo>
                  <a:pt x="64" y="0"/>
                  <a:pt x="66" y="0"/>
                  <a:pt x="67" y="1"/>
                </a:cubicBezTo>
                <a:cubicBezTo>
                  <a:pt x="70" y="4"/>
                  <a:pt x="70" y="4"/>
                  <a:pt x="70" y="4"/>
                </a:cubicBezTo>
                <a:cubicBezTo>
                  <a:pt x="71" y="5"/>
                  <a:pt x="71" y="7"/>
                  <a:pt x="70" y="8"/>
                </a:cubicBezTo>
                <a:cubicBezTo>
                  <a:pt x="56" y="22"/>
                  <a:pt x="56" y="22"/>
                  <a:pt x="56" y="22"/>
                </a:cubicBezTo>
                <a:cubicBezTo>
                  <a:pt x="55" y="23"/>
                  <a:pt x="54" y="23"/>
                  <a:pt x="53" y="22"/>
                </a:cubicBezTo>
                <a:cubicBezTo>
                  <a:pt x="49" y="26"/>
                  <a:pt x="49" y="26"/>
                  <a:pt x="49" y="26"/>
                </a:cubicBezTo>
                <a:close/>
                <a:moveTo>
                  <a:pt x="67" y="4"/>
                </a:moveTo>
                <a:cubicBezTo>
                  <a:pt x="66" y="3"/>
                  <a:pt x="64" y="3"/>
                  <a:pt x="63" y="4"/>
                </a:cubicBezTo>
                <a:cubicBezTo>
                  <a:pt x="62" y="5"/>
                  <a:pt x="62" y="7"/>
                  <a:pt x="63" y="8"/>
                </a:cubicBezTo>
                <a:cubicBezTo>
                  <a:pt x="64" y="9"/>
                  <a:pt x="66" y="9"/>
                  <a:pt x="67" y="8"/>
                </a:cubicBezTo>
                <a:cubicBezTo>
                  <a:pt x="68" y="7"/>
                  <a:pt x="68" y="5"/>
                  <a:pt x="67" y="4"/>
                </a:cubicBezTo>
                <a:close/>
                <a:moveTo>
                  <a:pt x="35" y="63"/>
                </a:moveTo>
                <a:cubicBezTo>
                  <a:pt x="29" y="64"/>
                  <a:pt x="22" y="61"/>
                  <a:pt x="16" y="55"/>
                </a:cubicBezTo>
                <a:cubicBezTo>
                  <a:pt x="11" y="50"/>
                  <a:pt x="8" y="43"/>
                  <a:pt x="8" y="38"/>
                </a:cubicBezTo>
                <a:cubicBezTo>
                  <a:pt x="7" y="45"/>
                  <a:pt x="8" y="52"/>
                  <a:pt x="14" y="58"/>
                </a:cubicBezTo>
                <a:cubicBezTo>
                  <a:pt x="19" y="63"/>
                  <a:pt x="27" y="65"/>
                  <a:pt x="35" y="63"/>
                </a:cubicBezTo>
                <a:close/>
                <a:moveTo>
                  <a:pt x="38" y="33"/>
                </a:moveTo>
                <a:cubicBezTo>
                  <a:pt x="27" y="27"/>
                  <a:pt x="23" y="26"/>
                  <a:pt x="18" y="31"/>
                </a:cubicBezTo>
                <a:cubicBezTo>
                  <a:pt x="13" y="36"/>
                  <a:pt x="14" y="45"/>
                  <a:pt x="20" y="51"/>
                </a:cubicBezTo>
                <a:cubicBezTo>
                  <a:pt x="26" y="57"/>
                  <a:pt x="29" y="58"/>
                  <a:pt x="40" y="53"/>
                </a:cubicBezTo>
                <a:cubicBezTo>
                  <a:pt x="51" y="48"/>
                  <a:pt x="49" y="39"/>
                  <a:pt x="38" y="33"/>
                </a:cubicBezTo>
                <a:close/>
                <a:moveTo>
                  <a:pt x="36" y="41"/>
                </a:moveTo>
                <a:cubicBezTo>
                  <a:pt x="33" y="38"/>
                  <a:pt x="29" y="38"/>
                  <a:pt x="26" y="41"/>
                </a:cubicBezTo>
                <a:cubicBezTo>
                  <a:pt x="23" y="43"/>
                  <a:pt x="23" y="48"/>
                  <a:pt x="26" y="50"/>
                </a:cubicBezTo>
                <a:cubicBezTo>
                  <a:pt x="29" y="53"/>
                  <a:pt x="33" y="53"/>
                  <a:pt x="36" y="50"/>
                </a:cubicBezTo>
                <a:cubicBezTo>
                  <a:pt x="38" y="48"/>
                  <a:pt x="38" y="43"/>
                  <a:pt x="36" y="41"/>
                </a:cubicBezTo>
                <a:close/>
                <a:moveTo>
                  <a:pt x="25" y="46"/>
                </a:moveTo>
                <a:cubicBezTo>
                  <a:pt x="28" y="43"/>
                  <a:pt x="31" y="42"/>
                  <a:pt x="34" y="41"/>
                </a:cubicBezTo>
                <a:cubicBezTo>
                  <a:pt x="30" y="40"/>
                  <a:pt x="26" y="41"/>
                  <a:pt x="25" y="46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34" name="Freeform 22"/>
          <p:cNvSpPr>
            <a:spLocks noEditPoints="1"/>
          </p:cNvSpPr>
          <p:nvPr/>
        </p:nvSpPr>
        <p:spPr bwMode="auto">
          <a:xfrm>
            <a:off x="5223168" y="1630421"/>
            <a:ext cx="652463" cy="450850"/>
          </a:xfrm>
          <a:custGeom>
            <a:avLst/>
            <a:gdLst>
              <a:gd name="T0" fmla="*/ 250947 w 65"/>
              <a:gd name="T1" fmla="*/ 450850 h 45"/>
              <a:gd name="T2" fmla="*/ 0 w 65"/>
              <a:gd name="T3" fmla="*/ 220416 h 45"/>
              <a:gd name="T4" fmla="*/ 250947 w 65"/>
              <a:gd name="T5" fmla="*/ 0 h 45"/>
              <a:gd name="T6" fmla="*/ 250947 w 65"/>
              <a:gd name="T7" fmla="*/ 450850 h 45"/>
              <a:gd name="T8" fmla="*/ 401516 w 65"/>
              <a:gd name="T9" fmla="*/ 350661 h 45"/>
              <a:gd name="T10" fmla="*/ 622349 w 65"/>
              <a:gd name="T11" fmla="*/ 350661 h 45"/>
              <a:gd name="T12" fmla="*/ 622349 w 65"/>
              <a:gd name="T13" fmla="*/ 400756 h 45"/>
              <a:gd name="T14" fmla="*/ 401516 w 65"/>
              <a:gd name="T15" fmla="*/ 400756 h 45"/>
              <a:gd name="T16" fmla="*/ 401516 w 65"/>
              <a:gd name="T17" fmla="*/ 350661 h 45"/>
              <a:gd name="T18" fmla="*/ 431629 w 65"/>
              <a:gd name="T19" fmla="*/ 250472 h 45"/>
              <a:gd name="T20" fmla="*/ 652463 w 65"/>
              <a:gd name="T21" fmla="*/ 250472 h 45"/>
              <a:gd name="T22" fmla="*/ 652463 w 65"/>
              <a:gd name="T23" fmla="*/ 300567 h 45"/>
              <a:gd name="T24" fmla="*/ 431629 w 65"/>
              <a:gd name="T25" fmla="*/ 300567 h 45"/>
              <a:gd name="T26" fmla="*/ 431629 w 65"/>
              <a:gd name="T27" fmla="*/ 250472 h 45"/>
              <a:gd name="T28" fmla="*/ 431629 w 65"/>
              <a:gd name="T29" fmla="*/ 150283 h 45"/>
              <a:gd name="T30" fmla="*/ 642425 w 65"/>
              <a:gd name="T31" fmla="*/ 150283 h 45"/>
              <a:gd name="T32" fmla="*/ 642425 w 65"/>
              <a:gd name="T33" fmla="*/ 200378 h 45"/>
              <a:gd name="T34" fmla="*/ 431629 w 65"/>
              <a:gd name="T35" fmla="*/ 200378 h 45"/>
              <a:gd name="T36" fmla="*/ 431629 w 65"/>
              <a:gd name="T37" fmla="*/ 150283 h 45"/>
              <a:gd name="T38" fmla="*/ 401516 w 65"/>
              <a:gd name="T39" fmla="*/ 50094 h 45"/>
              <a:gd name="T40" fmla="*/ 622349 w 65"/>
              <a:gd name="T41" fmla="*/ 50094 h 45"/>
              <a:gd name="T42" fmla="*/ 622349 w 65"/>
              <a:gd name="T43" fmla="*/ 90170 h 45"/>
              <a:gd name="T44" fmla="*/ 401516 w 65"/>
              <a:gd name="T45" fmla="*/ 90170 h 45"/>
              <a:gd name="T46" fmla="*/ 401516 w 65"/>
              <a:gd name="T47" fmla="*/ 50094 h 45"/>
              <a:gd name="T48" fmla="*/ 331250 w 65"/>
              <a:gd name="T49" fmla="*/ 0 h 45"/>
              <a:gd name="T50" fmla="*/ 331250 w 65"/>
              <a:gd name="T51" fmla="*/ 440831 h 45"/>
              <a:gd name="T52" fmla="*/ 260985 w 65"/>
              <a:gd name="T53" fmla="*/ 450850 h 45"/>
              <a:gd name="T54" fmla="*/ 260985 w 65"/>
              <a:gd name="T55" fmla="*/ 0 h 45"/>
              <a:gd name="T56" fmla="*/ 331250 w 65"/>
              <a:gd name="T57" fmla="*/ 0 h 45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w 65"/>
              <a:gd name="T88" fmla="*/ 0 h 45"/>
              <a:gd name="T89" fmla="*/ 65 w 65"/>
              <a:gd name="T90" fmla="*/ 45 h 45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T87" t="T88" r="T89" b="T90"/>
            <a:pathLst>
              <a:path w="65" h="45">
                <a:moveTo>
                  <a:pt x="25" y="45"/>
                </a:moveTo>
                <a:cubicBezTo>
                  <a:pt x="9" y="44"/>
                  <a:pt x="0" y="34"/>
                  <a:pt x="0" y="22"/>
                </a:cubicBezTo>
                <a:cubicBezTo>
                  <a:pt x="0" y="12"/>
                  <a:pt x="9" y="3"/>
                  <a:pt x="25" y="0"/>
                </a:cubicBezTo>
                <a:cubicBezTo>
                  <a:pt x="25" y="45"/>
                  <a:pt x="25" y="45"/>
                  <a:pt x="25" y="45"/>
                </a:cubicBezTo>
                <a:close/>
                <a:moveTo>
                  <a:pt x="40" y="35"/>
                </a:moveTo>
                <a:cubicBezTo>
                  <a:pt x="62" y="35"/>
                  <a:pt x="62" y="35"/>
                  <a:pt x="62" y="35"/>
                </a:cubicBezTo>
                <a:cubicBezTo>
                  <a:pt x="62" y="40"/>
                  <a:pt x="62" y="40"/>
                  <a:pt x="62" y="40"/>
                </a:cubicBezTo>
                <a:cubicBezTo>
                  <a:pt x="40" y="40"/>
                  <a:pt x="40" y="40"/>
                  <a:pt x="40" y="40"/>
                </a:cubicBezTo>
                <a:cubicBezTo>
                  <a:pt x="40" y="35"/>
                  <a:pt x="40" y="35"/>
                  <a:pt x="40" y="35"/>
                </a:cubicBezTo>
                <a:close/>
                <a:moveTo>
                  <a:pt x="43" y="25"/>
                </a:moveTo>
                <a:cubicBezTo>
                  <a:pt x="65" y="25"/>
                  <a:pt x="65" y="25"/>
                  <a:pt x="65" y="25"/>
                </a:cubicBezTo>
                <a:cubicBezTo>
                  <a:pt x="65" y="30"/>
                  <a:pt x="65" y="30"/>
                  <a:pt x="65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25"/>
                  <a:pt x="43" y="25"/>
                  <a:pt x="43" y="25"/>
                </a:cubicBezTo>
                <a:close/>
                <a:moveTo>
                  <a:pt x="43" y="15"/>
                </a:moveTo>
                <a:cubicBezTo>
                  <a:pt x="64" y="15"/>
                  <a:pt x="64" y="15"/>
                  <a:pt x="64" y="15"/>
                </a:cubicBezTo>
                <a:cubicBezTo>
                  <a:pt x="64" y="20"/>
                  <a:pt x="64" y="20"/>
                  <a:pt x="64" y="20"/>
                </a:cubicBezTo>
                <a:cubicBezTo>
                  <a:pt x="43" y="20"/>
                  <a:pt x="43" y="20"/>
                  <a:pt x="43" y="20"/>
                </a:cubicBezTo>
                <a:cubicBezTo>
                  <a:pt x="43" y="15"/>
                  <a:pt x="43" y="15"/>
                  <a:pt x="43" y="15"/>
                </a:cubicBezTo>
                <a:close/>
                <a:moveTo>
                  <a:pt x="40" y="5"/>
                </a:moveTo>
                <a:cubicBezTo>
                  <a:pt x="62" y="5"/>
                  <a:pt x="62" y="5"/>
                  <a:pt x="62" y="5"/>
                </a:cubicBezTo>
                <a:cubicBezTo>
                  <a:pt x="62" y="9"/>
                  <a:pt x="62" y="9"/>
                  <a:pt x="62" y="9"/>
                </a:cubicBezTo>
                <a:cubicBezTo>
                  <a:pt x="40" y="9"/>
                  <a:pt x="40" y="9"/>
                  <a:pt x="40" y="9"/>
                </a:cubicBezTo>
                <a:cubicBezTo>
                  <a:pt x="40" y="5"/>
                  <a:pt x="40" y="5"/>
                  <a:pt x="40" y="5"/>
                </a:cubicBezTo>
                <a:close/>
                <a:moveTo>
                  <a:pt x="33" y="0"/>
                </a:moveTo>
                <a:cubicBezTo>
                  <a:pt x="37" y="15"/>
                  <a:pt x="37" y="30"/>
                  <a:pt x="33" y="44"/>
                </a:cubicBezTo>
                <a:cubicBezTo>
                  <a:pt x="31" y="45"/>
                  <a:pt x="28" y="45"/>
                  <a:pt x="26" y="45"/>
                </a:cubicBezTo>
                <a:cubicBezTo>
                  <a:pt x="26" y="0"/>
                  <a:pt x="26" y="0"/>
                  <a:pt x="26" y="0"/>
                </a:cubicBezTo>
                <a:cubicBezTo>
                  <a:pt x="28" y="0"/>
                  <a:pt x="31" y="0"/>
                  <a:pt x="33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36" name="Freeform 24"/>
          <p:cNvSpPr>
            <a:spLocks noEditPoints="1"/>
          </p:cNvSpPr>
          <p:nvPr/>
        </p:nvSpPr>
        <p:spPr bwMode="auto">
          <a:xfrm>
            <a:off x="7410741" y="1554221"/>
            <a:ext cx="520700" cy="603250"/>
          </a:xfrm>
          <a:custGeom>
            <a:avLst/>
            <a:gdLst>
              <a:gd name="T0" fmla="*/ 310417 w 52"/>
              <a:gd name="T1" fmla="*/ 0 h 60"/>
              <a:gd name="T2" fmla="*/ 380512 w 52"/>
              <a:gd name="T3" fmla="*/ 70379 h 60"/>
              <a:gd name="T4" fmla="*/ 400538 w 52"/>
              <a:gd name="T5" fmla="*/ 462492 h 60"/>
              <a:gd name="T6" fmla="*/ 0 w 52"/>
              <a:gd name="T7" fmla="*/ 603250 h 60"/>
              <a:gd name="T8" fmla="*/ 20027 w 52"/>
              <a:gd name="T9" fmla="*/ 462492 h 60"/>
              <a:gd name="T10" fmla="*/ 50067 w 52"/>
              <a:gd name="T11" fmla="*/ 20108 h 60"/>
              <a:gd name="T12" fmla="*/ 100135 w 52"/>
              <a:gd name="T13" fmla="*/ 0 h 60"/>
              <a:gd name="T14" fmla="*/ 490660 w 52"/>
              <a:gd name="T15" fmla="*/ 492654 h 60"/>
              <a:gd name="T16" fmla="*/ 480646 w 52"/>
              <a:gd name="T17" fmla="*/ 532871 h 60"/>
              <a:gd name="T18" fmla="*/ 460619 w 52"/>
              <a:gd name="T19" fmla="*/ 502708 h 60"/>
              <a:gd name="T20" fmla="*/ 430579 w 52"/>
              <a:gd name="T21" fmla="*/ 321733 h 60"/>
              <a:gd name="T22" fmla="*/ 390525 w 52"/>
              <a:gd name="T23" fmla="*/ 351896 h 60"/>
              <a:gd name="T24" fmla="*/ 430579 w 52"/>
              <a:gd name="T25" fmla="*/ 512763 h 60"/>
              <a:gd name="T26" fmla="*/ 480646 w 52"/>
              <a:gd name="T27" fmla="*/ 552979 h 60"/>
              <a:gd name="T28" fmla="*/ 520700 w 52"/>
              <a:gd name="T29" fmla="*/ 492654 h 60"/>
              <a:gd name="T30" fmla="*/ 490660 w 52"/>
              <a:gd name="T31" fmla="*/ 251354 h 60"/>
              <a:gd name="T32" fmla="*/ 480646 w 52"/>
              <a:gd name="T33" fmla="*/ 150813 h 60"/>
              <a:gd name="T34" fmla="*/ 480646 w 52"/>
              <a:gd name="T35" fmla="*/ 140758 h 60"/>
              <a:gd name="T36" fmla="*/ 450606 w 52"/>
              <a:gd name="T37" fmla="*/ 100542 h 60"/>
              <a:gd name="T38" fmla="*/ 460619 w 52"/>
              <a:gd name="T39" fmla="*/ 140758 h 60"/>
              <a:gd name="T40" fmla="*/ 440592 w 52"/>
              <a:gd name="T41" fmla="*/ 170921 h 60"/>
              <a:gd name="T42" fmla="*/ 420565 w 52"/>
              <a:gd name="T43" fmla="*/ 221192 h 60"/>
              <a:gd name="T44" fmla="*/ 420565 w 52"/>
              <a:gd name="T45" fmla="*/ 231246 h 60"/>
              <a:gd name="T46" fmla="*/ 430579 w 52"/>
              <a:gd name="T47" fmla="*/ 251354 h 60"/>
              <a:gd name="T48" fmla="*/ 450606 w 52"/>
              <a:gd name="T49" fmla="*/ 251354 h 60"/>
              <a:gd name="T50" fmla="*/ 440592 w 52"/>
              <a:gd name="T51" fmla="*/ 241300 h 60"/>
              <a:gd name="T52" fmla="*/ 430579 w 52"/>
              <a:gd name="T53" fmla="*/ 221192 h 60"/>
              <a:gd name="T54" fmla="*/ 70094 w 52"/>
              <a:gd name="T55" fmla="*/ 241300 h 60"/>
              <a:gd name="T56" fmla="*/ 330444 w 52"/>
              <a:gd name="T57" fmla="*/ 70379 h 60"/>
              <a:gd name="T58" fmla="*/ 310417 w 52"/>
              <a:gd name="T59" fmla="*/ 50271 h 60"/>
              <a:gd name="T60" fmla="*/ 80108 w 52"/>
              <a:gd name="T61" fmla="*/ 60325 h 60"/>
              <a:gd name="T62" fmla="*/ 70094 w 52"/>
              <a:gd name="T63" fmla="*/ 241300 h 60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52"/>
              <a:gd name="T97" fmla="*/ 0 h 60"/>
              <a:gd name="T98" fmla="*/ 52 w 52"/>
              <a:gd name="T99" fmla="*/ 60 h 60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52" h="60">
                <a:moveTo>
                  <a:pt x="10" y="0"/>
                </a:moveTo>
                <a:cubicBezTo>
                  <a:pt x="31" y="0"/>
                  <a:pt x="31" y="0"/>
                  <a:pt x="31" y="0"/>
                </a:cubicBezTo>
                <a:cubicBezTo>
                  <a:pt x="33" y="0"/>
                  <a:pt x="35" y="1"/>
                  <a:pt x="36" y="2"/>
                </a:cubicBezTo>
                <a:cubicBezTo>
                  <a:pt x="37" y="3"/>
                  <a:pt x="38" y="5"/>
                  <a:pt x="38" y="7"/>
                </a:cubicBezTo>
                <a:cubicBezTo>
                  <a:pt x="38" y="46"/>
                  <a:pt x="38" y="46"/>
                  <a:pt x="38" y="46"/>
                </a:cubicBezTo>
                <a:cubicBezTo>
                  <a:pt x="40" y="46"/>
                  <a:pt x="40" y="46"/>
                  <a:pt x="40" y="46"/>
                </a:cubicBezTo>
                <a:cubicBezTo>
                  <a:pt x="40" y="60"/>
                  <a:pt x="40" y="60"/>
                  <a:pt x="40" y="60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46"/>
                  <a:pt x="0" y="46"/>
                  <a:pt x="0" y="46"/>
                </a:cubicBezTo>
                <a:cubicBezTo>
                  <a:pt x="2" y="46"/>
                  <a:pt x="2" y="46"/>
                  <a:pt x="2" y="46"/>
                </a:cubicBezTo>
                <a:cubicBezTo>
                  <a:pt x="2" y="7"/>
                  <a:pt x="2" y="7"/>
                  <a:pt x="2" y="7"/>
                </a:cubicBezTo>
                <a:cubicBezTo>
                  <a:pt x="2" y="5"/>
                  <a:pt x="3" y="3"/>
                  <a:pt x="5" y="2"/>
                </a:cubicBezTo>
                <a:cubicBezTo>
                  <a:pt x="5" y="2"/>
                  <a:pt x="5" y="2"/>
                  <a:pt x="5" y="2"/>
                </a:cubicBezTo>
                <a:cubicBezTo>
                  <a:pt x="6" y="1"/>
                  <a:pt x="8" y="0"/>
                  <a:pt x="10" y="0"/>
                </a:cubicBezTo>
                <a:close/>
                <a:moveTo>
                  <a:pt x="45" y="25"/>
                </a:moveTo>
                <a:cubicBezTo>
                  <a:pt x="46" y="29"/>
                  <a:pt x="49" y="42"/>
                  <a:pt x="49" y="49"/>
                </a:cubicBezTo>
                <a:cubicBezTo>
                  <a:pt x="49" y="51"/>
                  <a:pt x="49" y="52"/>
                  <a:pt x="48" y="52"/>
                </a:cubicBezTo>
                <a:cubicBezTo>
                  <a:pt x="48" y="52"/>
                  <a:pt x="48" y="53"/>
                  <a:pt x="48" y="53"/>
                </a:cubicBezTo>
                <a:cubicBezTo>
                  <a:pt x="48" y="53"/>
                  <a:pt x="48" y="52"/>
                  <a:pt x="48" y="52"/>
                </a:cubicBezTo>
                <a:cubicBezTo>
                  <a:pt x="47" y="52"/>
                  <a:pt x="46" y="51"/>
                  <a:pt x="46" y="50"/>
                </a:cubicBezTo>
                <a:cubicBezTo>
                  <a:pt x="45" y="45"/>
                  <a:pt x="45" y="33"/>
                  <a:pt x="45" y="33"/>
                </a:cubicBezTo>
                <a:cubicBezTo>
                  <a:pt x="43" y="32"/>
                  <a:pt x="43" y="32"/>
                  <a:pt x="43" y="32"/>
                </a:cubicBezTo>
                <a:cubicBezTo>
                  <a:pt x="39" y="32"/>
                  <a:pt x="39" y="32"/>
                  <a:pt x="39" y="32"/>
                </a:cubicBezTo>
                <a:cubicBezTo>
                  <a:pt x="39" y="35"/>
                  <a:pt x="39" y="35"/>
                  <a:pt x="39" y="35"/>
                </a:cubicBezTo>
                <a:cubicBezTo>
                  <a:pt x="42" y="35"/>
                  <a:pt x="42" y="35"/>
                  <a:pt x="42" y="35"/>
                </a:cubicBezTo>
                <a:cubicBezTo>
                  <a:pt x="42" y="38"/>
                  <a:pt x="42" y="46"/>
                  <a:pt x="43" y="51"/>
                </a:cubicBezTo>
                <a:cubicBezTo>
                  <a:pt x="44" y="53"/>
                  <a:pt x="45" y="54"/>
                  <a:pt x="46" y="55"/>
                </a:cubicBezTo>
                <a:cubicBezTo>
                  <a:pt x="47" y="55"/>
                  <a:pt x="48" y="55"/>
                  <a:pt x="48" y="55"/>
                </a:cubicBezTo>
                <a:cubicBezTo>
                  <a:pt x="49" y="55"/>
                  <a:pt x="50" y="55"/>
                  <a:pt x="50" y="55"/>
                </a:cubicBezTo>
                <a:cubicBezTo>
                  <a:pt x="51" y="54"/>
                  <a:pt x="52" y="52"/>
                  <a:pt x="52" y="49"/>
                </a:cubicBezTo>
                <a:cubicBezTo>
                  <a:pt x="52" y="42"/>
                  <a:pt x="49" y="30"/>
                  <a:pt x="48" y="25"/>
                </a:cubicBezTo>
                <a:cubicBezTo>
                  <a:pt x="49" y="25"/>
                  <a:pt x="49" y="25"/>
                  <a:pt x="49" y="25"/>
                </a:cubicBezTo>
                <a:cubicBezTo>
                  <a:pt x="49" y="17"/>
                  <a:pt x="49" y="17"/>
                  <a:pt x="49" y="17"/>
                </a:cubicBezTo>
                <a:cubicBezTo>
                  <a:pt x="48" y="15"/>
                  <a:pt x="48" y="15"/>
                  <a:pt x="48" y="15"/>
                </a:cubicBezTo>
                <a:cubicBezTo>
                  <a:pt x="48" y="14"/>
                  <a:pt x="48" y="14"/>
                  <a:pt x="48" y="14"/>
                </a:cubicBezTo>
                <a:cubicBezTo>
                  <a:pt x="48" y="14"/>
                  <a:pt x="48" y="14"/>
                  <a:pt x="48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5" y="10"/>
                  <a:pt x="45" y="10"/>
                  <a:pt x="45" y="10"/>
                </a:cubicBezTo>
                <a:cubicBezTo>
                  <a:pt x="43" y="11"/>
                  <a:pt x="43" y="11"/>
                  <a:pt x="43" y="11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6"/>
                  <a:pt x="46" y="16"/>
                  <a:pt x="46" y="16"/>
                </a:cubicBezTo>
                <a:cubicBezTo>
                  <a:pt x="44" y="17"/>
                  <a:pt x="44" y="17"/>
                  <a:pt x="44" y="17"/>
                </a:cubicBezTo>
                <a:cubicBezTo>
                  <a:pt x="44" y="19"/>
                  <a:pt x="44" y="19"/>
                  <a:pt x="44" y="19"/>
                </a:cubicBezTo>
                <a:cubicBezTo>
                  <a:pt x="42" y="22"/>
                  <a:pt x="42" y="22"/>
                  <a:pt x="42" y="22"/>
                </a:cubicBezTo>
                <a:cubicBezTo>
                  <a:pt x="42" y="22"/>
                  <a:pt x="42" y="22"/>
                  <a:pt x="42" y="22"/>
                </a:cubicBezTo>
                <a:cubicBezTo>
                  <a:pt x="42" y="23"/>
                  <a:pt x="42" y="23"/>
                  <a:pt x="42" y="23"/>
                </a:cubicBezTo>
                <a:cubicBezTo>
                  <a:pt x="43" y="25"/>
                  <a:pt x="43" y="25"/>
                  <a:pt x="43" y="25"/>
                </a:cubicBezTo>
                <a:cubicBezTo>
                  <a:pt x="43" y="25"/>
                  <a:pt x="43" y="25"/>
                  <a:pt x="43" y="25"/>
                </a:cubicBezTo>
                <a:cubicBezTo>
                  <a:pt x="43" y="25"/>
                  <a:pt x="43" y="25"/>
                  <a:pt x="43" y="25"/>
                </a:cubicBezTo>
                <a:cubicBezTo>
                  <a:pt x="45" y="25"/>
                  <a:pt x="45" y="25"/>
                  <a:pt x="45" y="25"/>
                </a:cubicBezTo>
                <a:close/>
                <a:moveTo>
                  <a:pt x="44" y="21"/>
                </a:moveTo>
                <a:cubicBezTo>
                  <a:pt x="44" y="24"/>
                  <a:pt x="44" y="24"/>
                  <a:pt x="44" y="24"/>
                </a:cubicBezTo>
                <a:cubicBezTo>
                  <a:pt x="43" y="24"/>
                  <a:pt x="43" y="24"/>
                  <a:pt x="43" y="24"/>
                </a:cubicBezTo>
                <a:cubicBezTo>
                  <a:pt x="43" y="22"/>
                  <a:pt x="43" y="22"/>
                  <a:pt x="43" y="22"/>
                </a:cubicBezTo>
                <a:cubicBezTo>
                  <a:pt x="44" y="21"/>
                  <a:pt x="44" y="21"/>
                  <a:pt x="44" y="21"/>
                </a:cubicBezTo>
                <a:close/>
                <a:moveTo>
                  <a:pt x="7" y="24"/>
                </a:moveTo>
                <a:cubicBezTo>
                  <a:pt x="33" y="24"/>
                  <a:pt x="33" y="24"/>
                  <a:pt x="33" y="24"/>
                </a:cubicBezTo>
                <a:cubicBezTo>
                  <a:pt x="33" y="7"/>
                  <a:pt x="33" y="7"/>
                  <a:pt x="33" y="7"/>
                </a:cubicBezTo>
                <a:cubicBezTo>
                  <a:pt x="33" y="7"/>
                  <a:pt x="33" y="6"/>
                  <a:pt x="33" y="6"/>
                </a:cubicBezTo>
                <a:cubicBezTo>
                  <a:pt x="32" y="5"/>
                  <a:pt x="31" y="5"/>
                  <a:pt x="31" y="5"/>
                </a:cubicBezTo>
                <a:cubicBezTo>
                  <a:pt x="10" y="5"/>
                  <a:pt x="10" y="5"/>
                  <a:pt x="10" y="5"/>
                </a:cubicBezTo>
                <a:cubicBezTo>
                  <a:pt x="9" y="5"/>
                  <a:pt x="8" y="5"/>
                  <a:pt x="8" y="6"/>
                </a:cubicBezTo>
                <a:cubicBezTo>
                  <a:pt x="8" y="6"/>
                  <a:pt x="7" y="7"/>
                  <a:pt x="7" y="7"/>
                </a:cubicBezTo>
                <a:lnTo>
                  <a:pt x="7" y="24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37" name="Freeform 25"/>
          <p:cNvSpPr>
            <a:spLocks noEditPoints="1"/>
          </p:cNvSpPr>
          <p:nvPr/>
        </p:nvSpPr>
        <p:spPr bwMode="auto">
          <a:xfrm>
            <a:off x="5164429" y="3609320"/>
            <a:ext cx="711200" cy="531813"/>
          </a:xfrm>
          <a:custGeom>
            <a:avLst/>
            <a:gdLst>
              <a:gd name="T0" fmla="*/ 360608 w 71"/>
              <a:gd name="T1" fmla="*/ 50171 h 53"/>
              <a:gd name="T2" fmla="*/ 580980 w 71"/>
              <a:gd name="T3" fmla="*/ 270924 h 53"/>
              <a:gd name="T4" fmla="*/ 360608 w 71"/>
              <a:gd name="T5" fmla="*/ 491676 h 53"/>
              <a:gd name="T6" fmla="*/ 130220 w 71"/>
              <a:gd name="T7" fmla="*/ 270924 h 53"/>
              <a:gd name="T8" fmla="*/ 360608 w 71"/>
              <a:gd name="T9" fmla="*/ 50171 h 53"/>
              <a:gd name="T10" fmla="*/ 580980 w 71"/>
              <a:gd name="T11" fmla="*/ 0 h 53"/>
              <a:gd name="T12" fmla="*/ 530896 w 71"/>
              <a:gd name="T13" fmla="*/ 60205 h 53"/>
              <a:gd name="T14" fmla="*/ 550930 w 71"/>
              <a:gd name="T15" fmla="*/ 80274 h 53"/>
              <a:gd name="T16" fmla="*/ 631065 w 71"/>
              <a:gd name="T17" fmla="*/ 270924 h 53"/>
              <a:gd name="T18" fmla="*/ 560946 w 71"/>
              <a:gd name="T19" fmla="*/ 451539 h 53"/>
              <a:gd name="T20" fmla="*/ 611031 w 71"/>
              <a:gd name="T21" fmla="*/ 511745 h 53"/>
              <a:gd name="T22" fmla="*/ 711200 w 71"/>
              <a:gd name="T23" fmla="*/ 270924 h 53"/>
              <a:gd name="T24" fmla="*/ 611031 w 71"/>
              <a:gd name="T25" fmla="*/ 20068 h 53"/>
              <a:gd name="T26" fmla="*/ 580980 w 71"/>
              <a:gd name="T27" fmla="*/ 0 h 53"/>
              <a:gd name="T28" fmla="*/ 120203 w 71"/>
              <a:gd name="T29" fmla="*/ 531813 h 53"/>
              <a:gd name="T30" fmla="*/ 170287 w 71"/>
              <a:gd name="T31" fmla="*/ 471608 h 53"/>
              <a:gd name="T32" fmla="*/ 160270 w 71"/>
              <a:gd name="T33" fmla="*/ 471608 h 53"/>
              <a:gd name="T34" fmla="*/ 80135 w 71"/>
              <a:gd name="T35" fmla="*/ 270924 h 53"/>
              <a:gd name="T36" fmla="*/ 160270 w 71"/>
              <a:gd name="T37" fmla="*/ 80274 h 53"/>
              <a:gd name="T38" fmla="*/ 180304 w 71"/>
              <a:gd name="T39" fmla="*/ 60205 h 53"/>
              <a:gd name="T40" fmla="*/ 130220 w 71"/>
              <a:gd name="T41" fmla="*/ 0 h 53"/>
              <a:gd name="T42" fmla="*/ 110186 w 71"/>
              <a:gd name="T43" fmla="*/ 20068 h 53"/>
              <a:gd name="T44" fmla="*/ 0 w 71"/>
              <a:gd name="T45" fmla="*/ 270924 h 53"/>
              <a:gd name="T46" fmla="*/ 110186 w 71"/>
              <a:gd name="T47" fmla="*/ 521779 h 53"/>
              <a:gd name="T48" fmla="*/ 120203 w 71"/>
              <a:gd name="T49" fmla="*/ 531813 h 53"/>
              <a:gd name="T50" fmla="*/ 340575 w 71"/>
              <a:gd name="T51" fmla="*/ 341163 h 53"/>
              <a:gd name="T52" fmla="*/ 380642 w 71"/>
              <a:gd name="T53" fmla="*/ 341163 h 53"/>
              <a:gd name="T54" fmla="*/ 400676 w 71"/>
              <a:gd name="T55" fmla="*/ 190650 h 53"/>
              <a:gd name="T56" fmla="*/ 400676 w 71"/>
              <a:gd name="T57" fmla="*/ 110376 h 53"/>
              <a:gd name="T58" fmla="*/ 320541 w 71"/>
              <a:gd name="T59" fmla="*/ 110376 h 53"/>
              <a:gd name="T60" fmla="*/ 320541 w 71"/>
              <a:gd name="T61" fmla="*/ 190650 h 53"/>
              <a:gd name="T62" fmla="*/ 340575 w 71"/>
              <a:gd name="T63" fmla="*/ 341163 h 53"/>
              <a:gd name="T64" fmla="*/ 330558 w 71"/>
              <a:gd name="T65" fmla="*/ 441505 h 53"/>
              <a:gd name="T66" fmla="*/ 380642 w 71"/>
              <a:gd name="T67" fmla="*/ 441505 h 53"/>
              <a:gd name="T68" fmla="*/ 380642 w 71"/>
              <a:gd name="T69" fmla="*/ 381300 h 53"/>
              <a:gd name="T70" fmla="*/ 330558 w 71"/>
              <a:gd name="T71" fmla="*/ 381300 h 53"/>
              <a:gd name="T72" fmla="*/ 330558 w 71"/>
              <a:gd name="T73" fmla="*/ 441505 h 53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71"/>
              <a:gd name="T112" fmla="*/ 0 h 53"/>
              <a:gd name="T113" fmla="*/ 71 w 71"/>
              <a:gd name="T114" fmla="*/ 53 h 53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71" h="53">
                <a:moveTo>
                  <a:pt x="36" y="5"/>
                </a:moveTo>
                <a:cubicBezTo>
                  <a:pt x="48" y="5"/>
                  <a:pt x="58" y="15"/>
                  <a:pt x="58" y="27"/>
                </a:cubicBezTo>
                <a:cubicBezTo>
                  <a:pt x="58" y="39"/>
                  <a:pt x="48" y="49"/>
                  <a:pt x="36" y="49"/>
                </a:cubicBezTo>
                <a:cubicBezTo>
                  <a:pt x="23" y="49"/>
                  <a:pt x="13" y="39"/>
                  <a:pt x="13" y="27"/>
                </a:cubicBezTo>
                <a:cubicBezTo>
                  <a:pt x="13" y="15"/>
                  <a:pt x="23" y="5"/>
                  <a:pt x="36" y="5"/>
                </a:cubicBezTo>
                <a:close/>
                <a:moveTo>
                  <a:pt x="58" y="0"/>
                </a:moveTo>
                <a:cubicBezTo>
                  <a:pt x="53" y="6"/>
                  <a:pt x="53" y="6"/>
                  <a:pt x="53" y="6"/>
                </a:cubicBezTo>
                <a:cubicBezTo>
                  <a:pt x="54" y="7"/>
                  <a:pt x="54" y="7"/>
                  <a:pt x="55" y="8"/>
                </a:cubicBezTo>
                <a:cubicBezTo>
                  <a:pt x="60" y="13"/>
                  <a:pt x="63" y="20"/>
                  <a:pt x="63" y="27"/>
                </a:cubicBezTo>
                <a:cubicBezTo>
                  <a:pt x="63" y="34"/>
                  <a:pt x="60" y="40"/>
                  <a:pt x="56" y="45"/>
                </a:cubicBezTo>
                <a:cubicBezTo>
                  <a:pt x="61" y="51"/>
                  <a:pt x="61" y="51"/>
                  <a:pt x="61" y="51"/>
                </a:cubicBezTo>
                <a:cubicBezTo>
                  <a:pt x="67" y="45"/>
                  <a:pt x="71" y="37"/>
                  <a:pt x="71" y="27"/>
                </a:cubicBezTo>
                <a:cubicBezTo>
                  <a:pt x="71" y="17"/>
                  <a:pt x="67" y="9"/>
                  <a:pt x="61" y="2"/>
                </a:cubicBezTo>
                <a:cubicBezTo>
                  <a:pt x="60" y="2"/>
                  <a:pt x="59" y="1"/>
                  <a:pt x="58" y="0"/>
                </a:cubicBezTo>
                <a:close/>
                <a:moveTo>
                  <a:pt x="12" y="53"/>
                </a:moveTo>
                <a:cubicBezTo>
                  <a:pt x="17" y="47"/>
                  <a:pt x="17" y="47"/>
                  <a:pt x="17" y="47"/>
                </a:cubicBezTo>
                <a:cubicBezTo>
                  <a:pt x="17" y="47"/>
                  <a:pt x="17" y="47"/>
                  <a:pt x="16" y="47"/>
                </a:cubicBezTo>
                <a:cubicBezTo>
                  <a:pt x="11" y="42"/>
                  <a:pt x="8" y="35"/>
                  <a:pt x="8" y="27"/>
                </a:cubicBezTo>
                <a:cubicBezTo>
                  <a:pt x="8" y="20"/>
                  <a:pt x="11" y="13"/>
                  <a:pt x="16" y="8"/>
                </a:cubicBezTo>
                <a:cubicBezTo>
                  <a:pt x="17" y="7"/>
                  <a:pt x="17" y="7"/>
                  <a:pt x="18" y="6"/>
                </a:cubicBezTo>
                <a:cubicBezTo>
                  <a:pt x="13" y="0"/>
                  <a:pt x="13" y="0"/>
                  <a:pt x="13" y="0"/>
                </a:cubicBezTo>
                <a:cubicBezTo>
                  <a:pt x="12" y="1"/>
                  <a:pt x="11" y="2"/>
                  <a:pt x="11" y="2"/>
                </a:cubicBezTo>
                <a:cubicBezTo>
                  <a:pt x="4" y="9"/>
                  <a:pt x="0" y="17"/>
                  <a:pt x="0" y="27"/>
                </a:cubicBezTo>
                <a:cubicBezTo>
                  <a:pt x="0" y="37"/>
                  <a:pt x="4" y="46"/>
                  <a:pt x="11" y="52"/>
                </a:cubicBezTo>
                <a:cubicBezTo>
                  <a:pt x="11" y="53"/>
                  <a:pt x="12" y="53"/>
                  <a:pt x="12" y="53"/>
                </a:cubicBezTo>
                <a:close/>
                <a:moveTo>
                  <a:pt x="34" y="34"/>
                </a:moveTo>
                <a:cubicBezTo>
                  <a:pt x="38" y="34"/>
                  <a:pt x="38" y="34"/>
                  <a:pt x="38" y="34"/>
                </a:cubicBezTo>
                <a:cubicBezTo>
                  <a:pt x="40" y="19"/>
                  <a:pt x="40" y="19"/>
                  <a:pt x="40" y="19"/>
                </a:cubicBezTo>
                <a:cubicBezTo>
                  <a:pt x="40" y="11"/>
                  <a:pt x="40" y="11"/>
                  <a:pt x="40" y="11"/>
                </a:cubicBezTo>
                <a:cubicBezTo>
                  <a:pt x="32" y="11"/>
                  <a:pt x="32" y="11"/>
                  <a:pt x="32" y="11"/>
                </a:cubicBezTo>
                <a:cubicBezTo>
                  <a:pt x="32" y="19"/>
                  <a:pt x="32" y="19"/>
                  <a:pt x="32" y="19"/>
                </a:cubicBezTo>
                <a:cubicBezTo>
                  <a:pt x="34" y="34"/>
                  <a:pt x="34" y="34"/>
                  <a:pt x="34" y="34"/>
                </a:cubicBezTo>
                <a:close/>
                <a:moveTo>
                  <a:pt x="33" y="44"/>
                </a:moveTo>
                <a:cubicBezTo>
                  <a:pt x="38" y="44"/>
                  <a:pt x="38" y="44"/>
                  <a:pt x="38" y="44"/>
                </a:cubicBezTo>
                <a:cubicBezTo>
                  <a:pt x="38" y="38"/>
                  <a:pt x="38" y="38"/>
                  <a:pt x="38" y="38"/>
                </a:cubicBezTo>
                <a:cubicBezTo>
                  <a:pt x="33" y="38"/>
                  <a:pt x="33" y="38"/>
                  <a:pt x="33" y="38"/>
                </a:cubicBezTo>
                <a:lnTo>
                  <a:pt x="33" y="44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38" name="Freeform 26"/>
          <p:cNvSpPr>
            <a:spLocks noEditPoints="1"/>
          </p:cNvSpPr>
          <p:nvPr/>
        </p:nvSpPr>
        <p:spPr bwMode="auto">
          <a:xfrm>
            <a:off x="6207418" y="4624299"/>
            <a:ext cx="669925" cy="703263"/>
          </a:xfrm>
          <a:custGeom>
            <a:avLst/>
            <a:gdLst>
              <a:gd name="T0" fmla="*/ 79991 w 67"/>
              <a:gd name="T1" fmla="*/ 482237 h 70"/>
              <a:gd name="T2" fmla="*/ 99989 w 67"/>
              <a:gd name="T3" fmla="*/ 602797 h 70"/>
              <a:gd name="T4" fmla="*/ 59993 w 67"/>
              <a:gd name="T5" fmla="*/ 683170 h 70"/>
              <a:gd name="T6" fmla="*/ 99989 w 67"/>
              <a:gd name="T7" fmla="*/ 703263 h 70"/>
              <a:gd name="T8" fmla="*/ 149983 w 67"/>
              <a:gd name="T9" fmla="*/ 552564 h 70"/>
              <a:gd name="T10" fmla="*/ 159982 w 67"/>
              <a:gd name="T11" fmla="*/ 452098 h 70"/>
              <a:gd name="T12" fmla="*/ 109988 w 67"/>
              <a:gd name="T13" fmla="*/ 341585 h 70"/>
              <a:gd name="T14" fmla="*/ 59993 w 67"/>
              <a:gd name="T15" fmla="*/ 452098 h 70"/>
              <a:gd name="T16" fmla="*/ 109988 w 67"/>
              <a:gd name="T17" fmla="*/ 562610 h 70"/>
              <a:gd name="T18" fmla="*/ 309965 w 67"/>
              <a:gd name="T19" fmla="*/ 703263 h 70"/>
              <a:gd name="T20" fmla="*/ 309965 w 67"/>
              <a:gd name="T21" fmla="*/ 452098 h 70"/>
              <a:gd name="T22" fmla="*/ 299966 w 67"/>
              <a:gd name="T23" fmla="*/ 401865 h 70"/>
              <a:gd name="T24" fmla="*/ 349961 w 67"/>
              <a:gd name="T25" fmla="*/ 401865 h 70"/>
              <a:gd name="T26" fmla="*/ 349961 w 67"/>
              <a:gd name="T27" fmla="*/ 452098 h 70"/>
              <a:gd name="T28" fmla="*/ 359960 w 67"/>
              <a:gd name="T29" fmla="*/ 703263 h 70"/>
              <a:gd name="T30" fmla="*/ 199978 w 67"/>
              <a:gd name="T31" fmla="*/ 703263 h 70"/>
              <a:gd name="T32" fmla="*/ 199978 w 67"/>
              <a:gd name="T33" fmla="*/ 452098 h 70"/>
              <a:gd name="T34" fmla="*/ 189979 w 67"/>
              <a:gd name="T35" fmla="*/ 401865 h 70"/>
              <a:gd name="T36" fmla="*/ 239973 w 67"/>
              <a:gd name="T37" fmla="*/ 401865 h 70"/>
              <a:gd name="T38" fmla="*/ 239973 w 67"/>
              <a:gd name="T39" fmla="*/ 452098 h 70"/>
              <a:gd name="T40" fmla="*/ 249972 w 67"/>
              <a:gd name="T41" fmla="*/ 703263 h 70"/>
              <a:gd name="T42" fmla="*/ 149983 w 67"/>
              <a:gd name="T43" fmla="*/ 482237 h 70"/>
              <a:gd name="T44" fmla="*/ 199978 w 67"/>
              <a:gd name="T45" fmla="*/ 572657 h 70"/>
              <a:gd name="T46" fmla="*/ 189979 w 67"/>
              <a:gd name="T47" fmla="*/ 683170 h 70"/>
              <a:gd name="T48" fmla="*/ 169981 w 67"/>
              <a:gd name="T49" fmla="*/ 542517 h 70"/>
              <a:gd name="T50" fmla="*/ 259971 w 67"/>
              <a:gd name="T51" fmla="*/ 482237 h 70"/>
              <a:gd name="T52" fmla="*/ 269970 w 67"/>
              <a:gd name="T53" fmla="*/ 683170 h 70"/>
              <a:gd name="T54" fmla="*/ 309965 w 67"/>
              <a:gd name="T55" fmla="*/ 602797 h 70"/>
              <a:gd name="T56" fmla="*/ 289968 w 67"/>
              <a:gd name="T57" fmla="*/ 492284 h 70"/>
              <a:gd name="T58" fmla="*/ 369959 w 67"/>
              <a:gd name="T59" fmla="*/ 502331 h 70"/>
              <a:gd name="T60" fmla="*/ 379957 w 67"/>
              <a:gd name="T61" fmla="*/ 683170 h 70"/>
              <a:gd name="T62" fmla="*/ 589934 w 67"/>
              <a:gd name="T63" fmla="*/ 612843 h 70"/>
              <a:gd name="T64" fmla="*/ 559937 w 67"/>
              <a:gd name="T65" fmla="*/ 170792 h 70"/>
              <a:gd name="T66" fmla="*/ 419953 w 67"/>
              <a:gd name="T67" fmla="*/ 512377 h 70"/>
              <a:gd name="T68" fmla="*/ 559937 w 67"/>
              <a:gd name="T69" fmla="*/ 140653 h 70"/>
              <a:gd name="T70" fmla="*/ 639928 w 67"/>
              <a:gd name="T71" fmla="*/ 0 h 70"/>
              <a:gd name="T72" fmla="*/ 559937 w 67"/>
              <a:gd name="T73" fmla="*/ 140653 h 70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67"/>
              <a:gd name="T112" fmla="*/ 0 h 70"/>
              <a:gd name="T113" fmla="*/ 67 w 67"/>
              <a:gd name="T114" fmla="*/ 70 h 70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67" h="70">
                <a:moveTo>
                  <a:pt x="1" y="48"/>
                </a:moveTo>
                <a:cubicBezTo>
                  <a:pt x="3" y="48"/>
                  <a:pt x="6" y="48"/>
                  <a:pt x="8" y="48"/>
                </a:cubicBezTo>
                <a:cubicBezTo>
                  <a:pt x="8" y="51"/>
                  <a:pt x="9" y="54"/>
                  <a:pt x="9" y="57"/>
                </a:cubicBezTo>
                <a:cubicBezTo>
                  <a:pt x="10" y="58"/>
                  <a:pt x="10" y="59"/>
                  <a:pt x="10" y="60"/>
                </a:cubicBezTo>
                <a:cubicBezTo>
                  <a:pt x="10" y="63"/>
                  <a:pt x="10" y="66"/>
                  <a:pt x="8" y="68"/>
                </a:cubicBezTo>
                <a:cubicBezTo>
                  <a:pt x="6" y="68"/>
                  <a:pt x="6" y="68"/>
                  <a:pt x="6" y="68"/>
                </a:cubicBezTo>
                <a:cubicBezTo>
                  <a:pt x="3" y="64"/>
                  <a:pt x="0" y="57"/>
                  <a:pt x="1" y="48"/>
                </a:cubicBezTo>
                <a:close/>
                <a:moveTo>
                  <a:pt x="10" y="70"/>
                </a:moveTo>
                <a:cubicBezTo>
                  <a:pt x="14" y="70"/>
                  <a:pt x="14" y="70"/>
                  <a:pt x="14" y="70"/>
                </a:cubicBezTo>
                <a:cubicBezTo>
                  <a:pt x="17" y="63"/>
                  <a:pt x="16" y="60"/>
                  <a:pt x="15" y="55"/>
                </a:cubicBezTo>
                <a:cubicBezTo>
                  <a:pt x="14" y="52"/>
                  <a:pt x="14" y="49"/>
                  <a:pt x="13" y="45"/>
                </a:cubicBezTo>
                <a:cubicBezTo>
                  <a:pt x="16" y="45"/>
                  <a:pt x="16" y="45"/>
                  <a:pt x="16" y="45"/>
                </a:cubicBezTo>
                <a:cubicBezTo>
                  <a:pt x="14" y="40"/>
                  <a:pt x="14" y="40"/>
                  <a:pt x="14" y="40"/>
                </a:cubicBezTo>
                <a:cubicBezTo>
                  <a:pt x="11" y="34"/>
                  <a:pt x="11" y="34"/>
                  <a:pt x="11" y="34"/>
                </a:cubicBezTo>
                <a:cubicBezTo>
                  <a:pt x="9" y="40"/>
                  <a:pt x="9" y="40"/>
                  <a:pt x="9" y="40"/>
                </a:cubicBezTo>
                <a:cubicBezTo>
                  <a:pt x="6" y="45"/>
                  <a:pt x="6" y="45"/>
                  <a:pt x="6" y="45"/>
                </a:cubicBezTo>
                <a:cubicBezTo>
                  <a:pt x="9" y="45"/>
                  <a:pt x="9" y="45"/>
                  <a:pt x="9" y="45"/>
                </a:cubicBezTo>
                <a:cubicBezTo>
                  <a:pt x="10" y="50"/>
                  <a:pt x="10" y="53"/>
                  <a:pt x="11" y="56"/>
                </a:cubicBezTo>
                <a:cubicBezTo>
                  <a:pt x="12" y="61"/>
                  <a:pt x="13" y="63"/>
                  <a:pt x="10" y="70"/>
                </a:cubicBezTo>
                <a:close/>
                <a:moveTo>
                  <a:pt x="31" y="70"/>
                </a:moveTo>
                <a:cubicBezTo>
                  <a:pt x="34" y="63"/>
                  <a:pt x="33" y="61"/>
                  <a:pt x="32" y="56"/>
                </a:cubicBezTo>
                <a:cubicBezTo>
                  <a:pt x="32" y="53"/>
                  <a:pt x="31" y="50"/>
                  <a:pt x="31" y="45"/>
                </a:cubicBezTo>
                <a:cubicBezTo>
                  <a:pt x="28" y="45"/>
                  <a:pt x="28" y="45"/>
                  <a:pt x="28" y="45"/>
                </a:cubicBezTo>
                <a:cubicBezTo>
                  <a:pt x="30" y="40"/>
                  <a:pt x="30" y="40"/>
                  <a:pt x="30" y="40"/>
                </a:cubicBezTo>
                <a:cubicBezTo>
                  <a:pt x="33" y="34"/>
                  <a:pt x="33" y="34"/>
                  <a:pt x="33" y="34"/>
                </a:cubicBezTo>
                <a:cubicBezTo>
                  <a:pt x="35" y="40"/>
                  <a:pt x="35" y="40"/>
                  <a:pt x="35" y="40"/>
                </a:cubicBezTo>
                <a:cubicBezTo>
                  <a:pt x="38" y="45"/>
                  <a:pt x="38" y="45"/>
                  <a:pt x="38" y="45"/>
                </a:cubicBezTo>
                <a:cubicBezTo>
                  <a:pt x="35" y="45"/>
                  <a:pt x="35" y="45"/>
                  <a:pt x="35" y="45"/>
                </a:cubicBezTo>
                <a:cubicBezTo>
                  <a:pt x="35" y="49"/>
                  <a:pt x="36" y="52"/>
                  <a:pt x="36" y="55"/>
                </a:cubicBezTo>
                <a:cubicBezTo>
                  <a:pt x="37" y="60"/>
                  <a:pt x="38" y="63"/>
                  <a:pt x="36" y="70"/>
                </a:cubicBezTo>
                <a:cubicBezTo>
                  <a:pt x="31" y="70"/>
                  <a:pt x="31" y="70"/>
                  <a:pt x="31" y="70"/>
                </a:cubicBezTo>
                <a:close/>
                <a:moveTo>
                  <a:pt x="20" y="70"/>
                </a:moveTo>
                <a:cubicBezTo>
                  <a:pt x="23" y="63"/>
                  <a:pt x="23" y="61"/>
                  <a:pt x="22" y="56"/>
                </a:cubicBezTo>
                <a:cubicBezTo>
                  <a:pt x="21" y="53"/>
                  <a:pt x="20" y="50"/>
                  <a:pt x="20" y="45"/>
                </a:cubicBezTo>
                <a:cubicBezTo>
                  <a:pt x="17" y="45"/>
                  <a:pt x="17" y="45"/>
                  <a:pt x="17" y="45"/>
                </a:cubicBezTo>
                <a:cubicBezTo>
                  <a:pt x="19" y="40"/>
                  <a:pt x="19" y="40"/>
                  <a:pt x="19" y="40"/>
                </a:cubicBezTo>
                <a:cubicBezTo>
                  <a:pt x="22" y="34"/>
                  <a:pt x="22" y="34"/>
                  <a:pt x="22" y="34"/>
                </a:cubicBezTo>
                <a:cubicBezTo>
                  <a:pt x="24" y="40"/>
                  <a:pt x="24" y="40"/>
                  <a:pt x="24" y="40"/>
                </a:cubicBezTo>
                <a:cubicBezTo>
                  <a:pt x="27" y="45"/>
                  <a:pt x="27" y="45"/>
                  <a:pt x="27" y="45"/>
                </a:cubicBezTo>
                <a:cubicBezTo>
                  <a:pt x="24" y="45"/>
                  <a:pt x="24" y="45"/>
                  <a:pt x="24" y="45"/>
                </a:cubicBezTo>
                <a:cubicBezTo>
                  <a:pt x="24" y="49"/>
                  <a:pt x="25" y="52"/>
                  <a:pt x="26" y="55"/>
                </a:cubicBezTo>
                <a:cubicBezTo>
                  <a:pt x="27" y="60"/>
                  <a:pt x="28" y="63"/>
                  <a:pt x="25" y="70"/>
                </a:cubicBezTo>
                <a:cubicBezTo>
                  <a:pt x="20" y="70"/>
                  <a:pt x="20" y="70"/>
                  <a:pt x="20" y="70"/>
                </a:cubicBezTo>
                <a:close/>
                <a:moveTo>
                  <a:pt x="15" y="48"/>
                </a:moveTo>
                <a:cubicBezTo>
                  <a:pt x="16" y="48"/>
                  <a:pt x="17" y="48"/>
                  <a:pt x="18" y="48"/>
                </a:cubicBezTo>
                <a:cubicBezTo>
                  <a:pt x="19" y="51"/>
                  <a:pt x="19" y="54"/>
                  <a:pt x="20" y="57"/>
                </a:cubicBezTo>
                <a:cubicBezTo>
                  <a:pt x="20" y="58"/>
                  <a:pt x="21" y="59"/>
                  <a:pt x="21" y="60"/>
                </a:cubicBezTo>
                <a:cubicBezTo>
                  <a:pt x="21" y="63"/>
                  <a:pt x="20" y="66"/>
                  <a:pt x="19" y="68"/>
                </a:cubicBezTo>
                <a:cubicBezTo>
                  <a:pt x="17" y="68"/>
                  <a:pt x="17" y="68"/>
                  <a:pt x="17" y="68"/>
                </a:cubicBezTo>
                <a:cubicBezTo>
                  <a:pt x="18" y="63"/>
                  <a:pt x="18" y="60"/>
                  <a:pt x="17" y="54"/>
                </a:cubicBezTo>
                <a:cubicBezTo>
                  <a:pt x="16" y="52"/>
                  <a:pt x="16" y="50"/>
                  <a:pt x="15" y="48"/>
                </a:cubicBezTo>
                <a:close/>
                <a:moveTo>
                  <a:pt x="26" y="48"/>
                </a:moveTo>
                <a:cubicBezTo>
                  <a:pt x="26" y="50"/>
                  <a:pt x="27" y="52"/>
                  <a:pt x="27" y="54"/>
                </a:cubicBezTo>
                <a:cubicBezTo>
                  <a:pt x="28" y="60"/>
                  <a:pt x="29" y="63"/>
                  <a:pt x="27" y="68"/>
                </a:cubicBezTo>
                <a:cubicBezTo>
                  <a:pt x="30" y="68"/>
                  <a:pt x="30" y="68"/>
                  <a:pt x="30" y="68"/>
                </a:cubicBezTo>
                <a:cubicBezTo>
                  <a:pt x="31" y="66"/>
                  <a:pt x="32" y="63"/>
                  <a:pt x="31" y="60"/>
                </a:cubicBezTo>
                <a:cubicBezTo>
                  <a:pt x="31" y="59"/>
                  <a:pt x="31" y="58"/>
                  <a:pt x="31" y="57"/>
                </a:cubicBezTo>
                <a:cubicBezTo>
                  <a:pt x="30" y="54"/>
                  <a:pt x="30" y="51"/>
                  <a:pt x="29" y="49"/>
                </a:cubicBezTo>
                <a:cubicBezTo>
                  <a:pt x="28" y="49"/>
                  <a:pt x="27" y="49"/>
                  <a:pt x="26" y="48"/>
                </a:cubicBezTo>
                <a:close/>
                <a:moveTo>
                  <a:pt x="37" y="50"/>
                </a:moveTo>
                <a:cubicBezTo>
                  <a:pt x="37" y="51"/>
                  <a:pt x="38" y="53"/>
                  <a:pt x="38" y="54"/>
                </a:cubicBezTo>
                <a:cubicBezTo>
                  <a:pt x="39" y="60"/>
                  <a:pt x="40" y="63"/>
                  <a:pt x="38" y="68"/>
                </a:cubicBezTo>
                <a:cubicBezTo>
                  <a:pt x="51" y="68"/>
                  <a:pt x="51" y="68"/>
                  <a:pt x="51" y="68"/>
                </a:cubicBezTo>
                <a:cubicBezTo>
                  <a:pt x="59" y="61"/>
                  <a:pt x="59" y="61"/>
                  <a:pt x="59" y="61"/>
                </a:cubicBezTo>
                <a:cubicBezTo>
                  <a:pt x="61" y="47"/>
                  <a:pt x="63" y="34"/>
                  <a:pt x="65" y="20"/>
                </a:cubicBezTo>
                <a:cubicBezTo>
                  <a:pt x="63" y="17"/>
                  <a:pt x="60" y="16"/>
                  <a:pt x="56" y="17"/>
                </a:cubicBezTo>
                <a:cubicBezTo>
                  <a:pt x="55" y="18"/>
                  <a:pt x="54" y="20"/>
                  <a:pt x="54" y="22"/>
                </a:cubicBezTo>
                <a:cubicBezTo>
                  <a:pt x="43" y="34"/>
                  <a:pt x="40" y="43"/>
                  <a:pt x="42" y="51"/>
                </a:cubicBezTo>
                <a:cubicBezTo>
                  <a:pt x="41" y="51"/>
                  <a:pt x="39" y="50"/>
                  <a:pt x="37" y="50"/>
                </a:cubicBezTo>
                <a:close/>
                <a:moveTo>
                  <a:pt x="56" y="14"/>
                </a:moveTo>
                <a:cubicBezTo>
                  <a:pt x="59" y="14"/>
                  <a:pt x="63" y="14"/>
                  <a:pt x="67" y="14"/>
                </a:cubicBezTo>
                <a:cubicBezTo>
                  <a:pt x="67" y="9"/>
                  <a:pt x="66" y="4"/>
                  <a:pt x="64" y="0"/>
                </a:cubicBezTo>
                <a:cubicBezTo>
                  <a:pt x="62" y="0"/>
                  <a:pt x="59" y="1"/>
                  <a:pt x="57" y="1"/>
                </a:cubicBezTo>
                <a:cubicBezTo>
                  <a:pt x="55" y="6"/>
                  <a:pt x="55" y="10"/>
                  <a:pt x="56" y="14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39" name="Freeform 27"/>
          <p:cNvSpPr>
            <a:spLocks noEditPoints="1"/>
          </p:cNvSpPr>
          <p:nvPr/>
        </p:nvSpPr>
        <p:spPr bwMode="auto">
          <a:xfrm>
            <a:off x="6226468" y="1529615"/>
            <a:ext cx="671513" cy="652463"/>
          </a:xfrm>
          <a:custGeom>
            <a:avLst/>
            <a:gdLst>
              <a:gd name="T0" fmla="*/ 300677 w 67"/>
              <a:gd name="T1" fmla="*/ 441667 h 65"/>
              <a:gd name="T2" fmla="*/ 180406 w 67"/>
              <a:gd name="T3" fmla="*/ 562122 h 65"/>
              <a:gd name="T4" fmla="*/ 140316 w 67"/>
              <a:gd name="T5" fmla="*/ 562122 h 65"/>
              <a:gd name="T6" fmla="*/ 140316 w 67"/>
              <a:gd name="T7" fmla="*/ 562122 h 65"/>
              <a:gd name="T8" fmla="*/ 130294 w 67"/>
              <a:gd name="T9" fmla="*/ 511933 h 65"/>
              <a:gd name="T10" fmla="*/ 260587 w 67"/>
              <a:gd name="T11" fmla="*/ 391478 h 65"/>
              <a:gd name="T12" fmla="*/ 220497 w 67"/>
              <a:gd name="T13" fmla="*/ 341288 h 65"/>
              <a:gd name="T14" fmla="*/ 90203 w 67"/>
              <a:gd name="T15" fmla="*/ 471781 h 65"/>
              <a:gd name="T16" fmla="*/ 60135 w 67"/>
              <a:gd name="T17" fmla="*/ 481819 h 65"/>
              <a:gd name="T18" fmla="*/ 80181 w 67"/>
              <a:gd name="T19" fmla="*/ 612311 h 65"/>
              <a:gd name="T20" fmla="*/ 80181 w 67"/>
              <a:gd name="T21" fmla="*/ 612311 h 65"/>
              <a:gd name="T22" fmla="*/ 210474 w 67"/>
              <a:gd name="T23" fmla="*/ 622349 h 65"/>
              <a:gd name="T24" fmla="*/ 220497 w 67"/>
              <a:gd name="T25" fmla="*/ 602274 h 65"/>
              <a:gd name="T26" fmla="*/ 340768 w 67"/>
              <a:gd name="T27" fmla="*/ 481819 h 65"/>
              <a:gd name="T28" fmla="*/ 300677 w 67"/>
              <a:gd name="T29" fmla="*/ 441667 h 65"/>
              <a:gd name="T30" fmla="*/ 280632 w 67"/>
              <a:gd name="T31" fmla="*/ 220834 h 65"/>
              <a:gd name="T32" fmla="*/ 581310 w 67"/>
              <a:gd name="T33" fmla="*/ 501895 h 65"/>
              <a:gd name="T34" fmla="*/ 581310 w 67"/>
              <a:gd name="T35" fmla="*/ 612311 h 65"/>
              <a:gd name="T36" fmla="*/ 581310 w 67"/>
              <a:gd name="T37" fmla="*/ 612311 h 65"/>
              <a:gd name="T38" fmla="*/ 481084 w 67"/>
              <a:gd name="T39" fmla="*/ 612311 h 65"/>
              <a:gd name="T40" fmla="*/ 210474 w 67"/>
              <a:gd name="T41" fmla="*/ 291099 h 65"/>
              <a:gd name="T42" fmla="*/ 110248 w 67"/>
              <a:gd name="T43" fmla="*/ 311175 h 65"/>
              <a:gd name="T44" fmla="*/ 0 w 67"/>
              <a:gd name="T45" fmla="*/ 160606 h 65"/>
              <a:gd name="T46" fmla="*/ 30068 w 67"/>
              <a:gd name="T47" fmla="*/ 130493 h 65"/>
              <a:gd name="T48" fmla="*/ 110248 w 67"/>
              <a:gd name="T49" fmla="*/ 210796 h 65"/>
              <a:gd name="T50" fmla="*/ 170384 w 67"/>
              <a:gd name="T51" fmla="*/ 180682 h 65"/>
              <a:gd name="T52" fmla="*/ 200452 w 67"/>
              <a:gd name="T53" fmla="*/ 120455 h 65"/>
              <a:gd name="T54" fmla="*/ 130294 w 67"/>
              <a:gd name="T55" fmla="*/ 30114 h 65"/>
              <a:gd name="T56" fmla="*/ 150339 w 67"/>
              <a:gd name="T57" fmla="*/ 0 h 65"/>
              <a:gd name="T58" fmla="*/ 300677 w 67"/>
              <a:gd name="T59" fmla="*/ 120455 h 65"/>
              <a:gd name="T60" fmla="*/ 280632 w 67"/>
              <a:gd name="T61" fmla="*/ 220834 h 65"/>
              <a:gd name="T62" fmla="*/ 601355 w 67"/>
              <a:gd name="T63" fmla="*/ 30114 h 65"/>
              <a:gd name="T64" fmla="*/ 511152 w 67"/>
              <a:gd name="T65" fmla="*/ 80303 h 65"/>
              <a:gd name="T66" fmla="*/ 521174 w 67"/>
              <a:gd name="T67" fmla="*/ 120455 h 65"/>
              <a:gd name="T68" fmla="*/ 380858 w 67"/>
              <a:gd name="T69" fmla="*/ 271023 h 65"/>
              <a:gd name="T70" fmla="*/ 420948 w 67"/>
              <a:gd name="T71" fmla="*/ 311175 h 65"/>
              <a:gd name="T72" fmla="*/ 571287 w 67"/>
              <a:gd name="T73" fmla="*/ 170644 h 65"/>
              <a:gd name="T74" fmla="*/ 611378 w 67"/>
              <a:gd name="T75" fmla="*/ 180682 h 65"/>
              <a:gd name="T76" fmla="*/ 671513 w 67"/>
              <a:gd name="T77" fmla="*/ 90341 h 65"/>
              <a:gd name="T78" fmla="*/ 631423 w 67"/>
              <a:gd name="T79" fmla="*/ 60227 h 65"/>
              <a:gd name="T80" fmla="*/ 601355 w 67"/>
              <a:gd name="T81" fmla="*/ 30114 h 65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67"/>
              <a:gd name="T124" fmla="*/ 0 h 65"/>
              <a:gd name="T125" fmla="*/ 67 w 67"/>
              <a:gd name="T126" fmla="*/ 65 h 65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67" h="65">
                <a:moveTo>
                  <a:pt x="30" y="44"/>
                </a:moveTo>
                <a:cubicBezTo>
                  <a:pt x="18" y="56"/>
                  <a:pt x="18" y="56"/>
                  <a:pt x="18" y="56"/>
                </a:cubicBezTo>
                <a:cubicBezTo>
                  <a:pt x="17" y="57"/>
                  <a:pt x="15" y="57"/>
                  <a:pt x="14" y="56"/>
                </a:cubicBezTo>
                <a:cubicBezTo>
                  <a:pt x="14" y="56"/>
                  <a:pt x="14" y="56"/>
                  <a:pt x="14" y="56"/>
                </a:cubicBezTo>
                <a:cubicBezTo>
                  <a:pt x="12" y="54"/>
                  <a:pt x="12" y="52"/>
                  <a:pt x="13" y="51"/>
                </a:cubicBezTo>
                <a:cubicBezTo>
                  <a:pt x="26" y="39"/>
                  <a:pt x="26" y="39"/>
                  <a:pt x="26" y="39"/>
                </a:cubicBezTo>
                <a:cubicBezTo>
                  <a:pt x="22" y="34"/>
                  <a:pt x="22" y="34"/>
                  <a:pt x="22" y="34"/>
                </a:cubicBezTo>
                <a:cubicBezTo>
                  <a:pt x="9" y="47"/>
                  <a:pt x="9" y="47"/>
                  <a:pt x="9" y="47"/>
                </a:cubicBezTo>
                <a:cubicBezTo>
                  <a:pt x="8" y="48"/>
                  <a:pt x="7" y="48"/>
                  <a:pt x="6" y="48"/>
                </a:cubicBezTo>
                <a:cubicBezTo>
                  <a:pt x="3" y="51"/>
                  <a:pt x="4" y="57"/>
                  <a:pt x="8" y="61"/>
                </a:cubicBezTo>
                <a:cubicBezTo>
                  <a:pt x="8" y="61"/>
                  <a:pt x="8" y="61"/>
                  <a:pt x="8" y="61"/>
                </a:cubicBezTo>
                <a:cubicBezTo>
                  <a:pt x="12" y="65"/>
                  <a:pt x="18" y="65"/>
                  <a:pt x="21" y="62"/>
                </a:cubicBezTo>
                <a:cubicBezTo>
                  <a:pt x="21" y="61"/>
                  <a:pt x="21" y="60"/>
                  <a:pt x="22" y="60"/>
                </a:cubicBezTo>
                <a:cubicBezTo>
                  <a:pt x="34" y="48"/>
                  <a:pt x="34" y="48"/>
                  <a:pt x="34" y="48"/>
                </a:cubicBezTo>
                <a:cubicBezTo>
                  <a:pt x="30" y="44"/>
                  <a:pt x="30" y="44"/>
                  <a:pt x="30" y="44"/>
                </a:cubicBezTo>
                <a:close/>
                <a:moveTo>
                  <a:pt x="28" y="22"/>
                </a:moveTo>
                <a:cubicBezTo>
                  <a:pt x="58" y="50"/>
                  <a:pt x="58" y="50"/>
                  <a:pt x="58" y="50"/>
                </a:cubicBezTo>
                <a:cubicBezTo>
                  <a:pt x="61" y="53"/>
                  <a:pt x="61" y="58"/>
                  <a:pt x="58" y="61"/>
                </a:cubicBezTo>
                <a:cubicBezTo>
                  <a:pt x="58" y="61"/>
                  <a:pt x="58" y="61"/>
                  <a:pt x="58" y="61"/>
                </a:cubicBezTo>
                <a:cubicBezTo>
                  <a:pt x="56" y="63"/>
                  <a:pt x="51" y="64"/>
                  <a:pt x="48" y="61"/>
                </a:cubicBezTo>
                <a:cubicBezTo>
                  <a:pt x="21" y="29"/>
                  <a:pt x="21" y="29"/>
                  <a:pt x="21" y="29"/>
                </a:cubicBezTo>
                <a:cubicBezTo>
                  <a:pt x="18" y="31"/>
                  <a:pt x="15" y="32"/>
                  <a:pt x="11" y="31"/>
                </a:cubicBezTo>
                <a:cubicBezTo>
                  <a:pt x="0" y="16"/>
                  <a:pt x="0" y="16"/>
                  <a:pt x="0" y="16"/>
                </a:cubicBezTo>
                <a:cubicBezTo>
                  <a:pt x="3" y="13"/>
                  <a:pt x="3" y="13"/>
                  <a:pt x="3" y="13"/>
                </a:cubicBezTo>
                <a:cubicBezTo>
                  <a:pt x="11" y="21"/>
                  <a:pt x="11" y="21"/>
                  <a:pt x="11" y="21"/>
                </a:cubicBezTo>
                <a:cubicBezTo>
                  <a:pt x="17" y="18"/>
                  <a:pt x="17" y="18"/>
                  <a:pt x="17" y="18"/>
                </a:cubicBezTo>
                <a:cubicBezTo>
                  <a:pt x="20" y="12"/>
                  <a:pt x="20" y="12"/>
                  <a:pt x="20" y="12"/>
                </a:cubicBezTo>
                <a:cubicBezTo>
                  <a:pt x="13" y="3"/>
                  <a:pt x="13" y="3"/>
                  <a:pt x="13" y="3"/>
                </a:cubicBezTo>
                <a:cubicBezTo>
                  <a:pt x="15" y="0"/>
                  <a:pt x="15" y="0"/>
                  <a:pt x="15" y="0"/>
                </a:cubicBezTo>
                <a:cubicBezTo>
                  <a:pt x="30" y="12"/>
                  <a:pt x="30" y="12"/>
                  <a:pt x="30" y="12"/>
                </a:cubicBezTo>
                <a:cubicBezTo>
                  <a:pt x="31" y="16"/>
                  <a:pt x="30" y="19"/>
                  <a:pt x="28" y="22"/>
                </a:cubicBezTo>
                <a:close/>
                <a:moveTo>
                  <a:pt x="60" y="3"/>
                </a:moveTo>
                <a:cubicBezTo>
                  <a:pt x="51" y="8"/>
                  <a:pt x="51" y="8"/>
                  <a:pt x="51" y="8"/>
                </a:cubicBezTo>
                <a:cubicBezTo>
                  <a:pt x="52" y="12"/>
                  <a:pt x="52" y="12"/>
                  <a:pt x="52" y="12"/>
                </a:cubicBezTo>
                <a:cubicBezTo>
                  <a:pt x="38" y="27"/>
                  <a:pt x="38" y="27"/>
                  <a:pt x="38" y="27"/>
                </a:cubicBezTo>
                <a:cubicBezTo>
                  <a:pt x="42" y="31"/>
                  <a:pt x="42" y="31"/>
                  <a:pt x="42" y="31"/>
                </a:cubicBezTo>
                <a:cubicBezTo>
                  <a:pt x="57" y="17"/>
                  <a:pt x="57" y="17"/>
                  <a:pt x="57" y="17"/>
                </a:cubicBezTo>
                <a:cubicBezTo>
                  <a:pt x="61" y="18"/>
                  <a:pt x="61" y="18"/>
                  <a:pt x="61" y="18"/>
                </a:cubicBezTo>
                <a:cubicBezTo>
                  <a:pt x="67" y="9"/>
                  <a:pt x="67" y="9"/>
                  <a:pt x="67" y="9"/>
                </a:cubicBezTo>
                <a:cubicBezTo>
                  <a:pt x="63" y="6"/>
                  <a:pt x="63" y="6"/>
                  <a:pt x="63" y="6"/>
                </a:cubicBezTo>
                <a:lnTo>
                  <a:pt x="60" y="3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0" name="Freeform 28"/>
          <p:cNvSpPr>
            <a:spLocks noEditPoints="1"/>
          </p:cNvSpPr>
          <p:nvPr/>
        </p:nvSpPr>
        <p:spPr bwMode="auto">
          <a:xfrm>
            <a:off x="7290091" y="2580459"/>
            <a:ext cx="661988" cy="661988"/>
          </a:xfrm>
          <a:custGeom>
            <a:avLst/>
            <a:gdLst>
              <a:gd name="T0" fmla="*/ 411235 w 66"/>
              <a:gd name="T1" fmla="*/ 10030 h 66"/>
              <a:gd name="T2" fmla="*/ 431295 w 66"/>
              <a:gd name="T3" fmla="*/ 20060 h 66"/>
              <a:gd name="T4" fmla="*/ 491476 w 66"/>
              <a:gd name="T5" fmla="*/ 40120 h 66"/>
              <a:gd name="T6" fmla="*/ 511536 w 66"/>
              <a:gd name="T7" fmla="*/ 50151 h 66"/>
              <a:gd name="T8" fmla="*/ 561687 w 66"/>
              <a:gd name="T9" fmla="*/ 90271 h 66"/>
              <a:gd name="T10" fmla="*/ 581747 w 66"/>
              <a:gd name="T11" fmla="*/ 110331 h 66"/>
              <a:gd name="T12" fmla="*/ 611837 w 66"/>
              <a:gd name="T13" fmla="*/ 150452 h 66"/>
              <a:gd name="T14" fmla="*/ 631898 w 66"/>
              <a:gd name="T15" fmla="*/ 180542 h 66"/>
              <a:gd name="T16" fmla="*/ 651958 w 66"/>
              <a:gd name="T17" fmla="*/ 230693 h 66"/>
              <a:gd name="T18" fmla="*/ 661988 w 66"/>
              <a:gd name="T19" fmla="*/ 260783 h 66"/>
              <a:gd name="T20" fmla="*/ 661988 w 66"/>
              <a:gd name="T21" fmla="*/ 320964 h 66"/>
              <a:gd name="T22" fmla="*/ 661988 w 66"/>
              <a:gd name="T23" fmla="*/ 341024 h 66"/>
              <a:gd name="T24" fmla="*/ 661988 w 66"/>
              <a:gd name="T25" fmla="*/ 401205 h 66"/>
              <a:gd name="T26" fmla="*/ 651958 w 66"/>
              <a:gd name="T27" fmla="*/ 431295 h 66"/>
              <a:gd name="T28" fmla="*/ 631898 w 66"/>
              <a:gd name="T29" fmla="*/ 481446 h 66"/>
              <a:gd name="T30" fmla="*/ 611837 w 66"/>
              <a:gd name="T31" fmla="*/ 511536 h 66"/>
              <a:gd name="T32" fmla="*/ 581747 w 66"/>
              <a:gd name="T33" fmla="*/ 551657 h 66"/>
              <a:gd name="T34" fmla="*/ 561687 w 66"/>
              <a:gd name="T35" fmla="*/ 571717 h 66"/>
              <a:gd name="T36" fmla="*/ 511536 w 66"/>
              <a:gd name="T37" fmla="*/ 611837 h 66"/>
              <a:gd name="T38" fmla="*/ 491476 w 66"/>
              <a:gd name="T39" fmla="*/ 621868 h 66"/>
              <a:gd name="T40" fmla="*/ 431295 w 66"/>
              <a:gd name="T41" fmla="*/ 651958 h 66"/>
              <a:gd name="T42" fmla="*/ 411235 w 66"/>
              <a:gd name="T43" fmla="*/ 651958 h 66"/>
              <a:gd name="T44" fmla="*/ 351054 w 66"/>
              <a:gd name="T45" fmla="*/ 661988 h 66"/>
              <a:gd name="T46" fmla="*/ 320964 w 66"/>
              <a:gd name="T47" fmla="*/ 661988 h 66"/>
              <a:gd name="T48" fmla="*/ 260783 w 66"/>
              <a:gd name="T49" fmla="*/ 651958 h 66"/>
              <a:gd name="T50" fmla="*/ 240723 w 66"/>
              <a:gd name="T51" fmla="*/ 651958 h 66"/>
              <a:gd name="T52" fmla="*/ 180542 w 66"/>
              <a:gd name="T53" fmla="*/ 621868 h 66"/>
              <a:gd name="T54" fmla="*/ 160482 w 66"/>
              <a:gd name="T55" fmla="*/ 611837 h 66"/>
              <a:gd name="T56" fmla="*/ 110331 w 66"/>
              <a:gd name="T57" fmla="*/ 571717 h 66"/>
              <a:gd name="T58" fmla="*/ 90271 w 66"/>
              <a:gd name="T59" fmla="*/ 551657 h 66"/>
              <a:gd name="T60" fmla="*/ 60181 w 66"/>
              <a:gd name="T61" fmla="*/ 511536 h 66"/>
              <a:gd name="T62" fmla="*/ 40120 w 66"/>
              <a:gd name="T63" fmla="*/ 481446 h 66"/>
              <a:gd name="T64" fmla="*/ 20060 w 66"/>
              <a:gd name="T65" fmla="*/ 431295 h 66"/>
              <a:gd name="T66" fmla="*/ 10030 w 66"/>
              <a:gd name="T67" fmla="*/ 401205 h 66"/>
              <a:gd name="T68" fmla="*/ 0 w 66"/>
              <a:gd name="T69" fmla="*/ 341024 h 66"/>
              <a:gd name="T70" fmla="*/ 0 w 66"/>
              <a:gd name="T71" fmla="*/ 320964 h 66"/>
              <a:gd name="T72" fmla="*/ 10030 w 66"/>
              <a:gd name="T73" fmla="*/ 260783 h 66"/>
              <a:gd name="T74" fmla="*/ 20060 w 66"/>
              <a:gd name="T75" fmla="*/ 230693 h 66"/>
              <a:gd name="T76" fmla="*/ 40120 w 66"/>
              <a:gd name="T77" fmla="*/ 180542 h 66"/>
              <a:gd name="T78" fmla="*/ 60181 w 66"/>
              <a:gd name="T79" fmla="*/ 150452 h 66"/>
              <a:gd name="T80" fmla="*/ 90271 w 66"/>
              <a:gd name="T81" fmla="*/ 110331 h 66"/>
              <a:gd name="T82" fmla="*/ 110331 w 66"/>
              <a:gd name="T83" fmla="*/ 90271 h 66"/>
              <a:gd name="T84" fmla="*/ 160482 w 66"/>
              <a:gd name="T85" fmla="*/ 50151 h 66"/>
              <a:gd name="T86" fmla="*/ 180542 w 66"/>
              <a:gd name="T87" fmla="*/ 40120 h 66"/>
              <a:gd name="T88" fmla="*/ 240723 w 66"/>
              <a:gd name="T89" fmla="*/ 20060 h 66"/>
              <a:gd name="T90" fmla="*/ 260783 w 66"/>
              <a:gd name="T91" fmla="*/ 10030 h 66"/>
              <a:gd name="T92" fmla="*/ 320964 w 66"/>
              <a:gd name="T93" fmla="*/ 0 h 66"/>
              <a:gd name="T94" fmla="*/ 351054 w 66"/>
              <a:gd name="T95" fmla="*/ 0 h 66"/>
              <a:gd name="T96" fmla="*/ 220663 w 66"/>
              <a:gd name="T97" fmla="*/ 210633 h 66"/>
              <a:gd name="T98" fmla="*/ 330994 w 66"/>
              <a:gd name="T99" fmla="*/ 501506 h 66"/>
              <a:gd name="T100" fmla="*/ 451355 w 66"/>
              <a:gd name="T101" fmla="*/ 210633 h 66"/>
              <a:gd name="T102" fmla="*/ 330994 w 66"/>
              <a:gd name="T103" fmla="*/ 190572 h 66"/>
              <a:gd name="T104" fmla="*/ 230693 w 66"/>
              <a:gd name="T105" fmla="*/ 431295 h 66"/>
              <a:gd name="T106" fmla="*/ 481446 w 66"/>
              <a:gd name="T107" fmla="*/ 330994 h 66"/>
              <a:gd name="T108" fmla="*/ 330994 w 66"/>
              <a:gd name="T109" fmla="*/ 140422 h 66"/>
              <a:gd name="T110" fmla="*/ 200602 w 66"/>
              <a:gd name="T111" fmla="*/ 471416 h 66"/>
              <a:gd name="T112" fmla="*/ 531596 w 66"/>
              <a:gd name="T113" fmla="*/ 330994 h 6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w 66"/>
              <a:gd name="T172" fmla="*/ 0 h 66"/>
              <a:gd name="T173" fmla="*/ 66 w 66"/>
              <a:gd name="T174" fmla="*/ 66 h 6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T171" t="T172" r="T173" b="T174"/>
            <a:pathLst>
              <a:path w="66" h="66">
                <a:moveTo>
                  <a:pt x="36" y="5"/>
                </a:moveTo>
                <a:cubicBezTo>
                  <a:pt x="37" y="5"/>
                  <a:pt x="37" y="5"/>
                  <a:pt x="38" y="5"/>
                </a:cubicBezTo>
                <a:cubicBezTo>
                  <a:pt x="41" y="1"/>
                  <a:pt x="41" y="1"/>
                  <a:pt x="41" y="1"/>
                </a:cubicBezTo>
                <a:cubicBezTo>
                  <a:pt x="42" y="1"/>
                  <a:pt x="42" y="1"/>
                  <a:pt x="42" y="1"/>
                </a:cubicBezTo>
                <a:cubicBezTo>
                  <a:pt x="42" y="1"/>
                  <a:pt x="42" y="1"/>
                  <a:pt x="42" y="1"/>
                </a:cubicBezTo>
                <a:cubicBezTo>
                  <a:pt x="43" y="2"/>
                  <a:pt x="43" y="2"/>
                  <a:pt x="43" y="2"/>
                </a:cubicBezTo>
                <a:cubicBezTo>
                  <a:pt x="43" y="6"/>
                  <a:pt x="43" y="6"/>
                  <a:pt x="43" y="6"/>
                </a:cubicBezTo>
                <a:cubicBezTo>
                  <a:pt x="44" y="7"/>
                  <a:pt x="45" y="7"/>
                  <a:pt x="45" y="7"/>
                </a:cubicBezTo>
                <a:cubicBezTo>
                  <a:pt x="49" y="4"/>
                  <a:pt x="49" y="4"/>
                  <a:pt x="49" y="4"/>
                </a:cubicBezTo>
                <a:cubicBezTo>
                  <a:pt x="50" y="4"/>
                  <a:pt x="50" y="4"/>
                  <a:pt x="50" y="4"/>
                </a:cubicBezTo>
                <a:cubicBezTo>
                  <a:pt x="50" y="5"/>
                  <a:pt x="50" y="5"/>
                  <a:pt x="50" y="5"/>
                </a:cubicBezTo>
                <a:cubicBezTo>
                  <a:pt x="51" y="5"/>
                  <a:pt x="51" y="5"/>
                  <a:pt x="51" y="5"/>
                </a:cubicBezTo>
                <a:cubicBezTo>
                  <a:pt x="50" y="10"/>
                  <a:pt x="50" y="10"/>
                  <a:pt x="50" y="10"/>
                </a:cubicBezTo>
                <a:cubicBezTo>
                  <a:pt x="51" y="10"/>
                  <a:pt x="51" y="11"/>
                  <a:pt x="52" y="11"/>
                </a:cubicBezTo>
                <a:cubicBezTo>
                  <a:pt x="56" y="9"/>
                  <a:pt x="56" y="9"/>
                  <a:pt x="56" y="9"/>
                </a:cubicBezTo>
                <a:cubicBezTo>
                  <a:pt x="57" y="10"/>
                  <a:pt x="57" y="10"/>
                  <a:pt x="57" y="10"/>
                </a:cubicBezTo>
                <a:cubicBezTo>
                  <a:pt x="57" y="10"/>
                  <a:pt x="57" y="10"/>
                  <a:pt x="57" y="10"/>
                </a:cubicBezTo>
                <a:cubicBezTo>
                  <a:pt x="58" y="11"/>
                  <a:pt x="58" y="11"/>
                  <a:pt x="58" y="11"/>
                </a:cubicBezTo>
                <a:cubicBezTo>
                  <a:pt x="55" y="15"/>
                  <a:pt x="55" y="15"/>
                  <a:pt x="55" y="15"/>
                </a:cubicBezTo>
                <a:cubicBezTo>
                  <a:pt x="56" y="15"/>
                  <a:pt x="56" y="16"/>
                  <a:pt x="57" y="16"/>
                </a:cubicBezTo>
                <a:cubicBezTo>
                  <a:pt x="61" y="15"/>
                  <a:pt x="61" y="15"/>
                  <a:pt x="61" y="15"/>
                </a:cubicBezTo>
                <a:cubicBezTo>
                  <a:pt x="62" y="16"/>
                  <a:pt x="62" y="16"/>
                  <a:pt x="62" y="16"/>
                </a:cubicBezTo>
                <a:cubicBezTo>
                  <a:pt x="62" y="17"/>
                  <a:pt x="62" y="17"/>
                  <a:pt x="62" y="17"/>
                </a:cubicBezTo>
                <a:cubicBezTo>
                  <a:pt x="63" y="18"/>
                  <a:pt x="63" y="18"/>
                  <a:pt x="63" y="18"/>
                </a:cubicBezTo>
                <a:cubicBezTo>
                  <a:pt x="59" y="21"/>
                  <a:pt x="59" y="21"/>
                  <a:pt x="59" y="21"/>
                </a:cubicBezTo>
                <a:cubicBezTo>
                  <a:pt x="60" y="22"/>
                  <a:pt x="60" y="22"/>
                  <a:pt x="60" y="23"/>
                </a:cubicBezTo>
                <a:cubicBezTo>
                  <a:pt x="65" y="23"/>
                  <a:pt x="65" y="23"/>
                  <a:pt x="65" y="23"/>
                </a:cubicBezTo>
                <a:cubicBezTo>
                  <a:pt x="65" y="24"/>
                  <a:pt x="65" y="24"/>
                  <a:pt x="65" y="24"/>
                </a:cubicBezTo>
                <a:cubicBezTo>
                  <a:pt x="65" y="25"/>
                  <a:pt x="65" y="25"/>
                  <a:pt x="65" y="25"/>
                </a:cubicBezTo>
                <a:cubicBezTo>
                  <a:pt x="66" y="26"/>
                  <a:pt x="66" y="26"/>
                  <a:pt x="66" y="26"/>
                </a:cubicBezTo>
                <a:cubicBezTo>
                  <a:pt x="62" y="28"/>
                  <a:pt x="62" y="28"/>
                  <a:pt x="62" y="28"/>
                </a:cubicBezTo>
                <a:cubicBezTo>
                  <a:pt x="62" y="29"/>
                  <a:pt x="62" y="30"/>
                  <a:pt x="62" y="30"/>
                </a:cubicBezTo>
                <a:cubicBezTo>
                  <a:pt x="66" y="32"/>
                  <a:pt x="66" y="32"/>
                  <a:pt x="66" y="32"/>
                </a:cubicBezTo>
                <a:cubicBezTo>
                  <a:pt x="66" y="33"/>
                  <a:pt x="66" y="33"/>
                  <a:pt x="66" y="33"/>
                </a:cubicBezTo>
                <a:cubicBezTo>
                  <a:pt x="66" y="33"/>
                  <a:pt x="66" y="33"/>
                  <a:pt x="66" y="33"/>
                </a:cubicBezTo>
                <a:cubicBezTo>
                  <a:pt x="66" y="34"/>
                  <a:pt x="66" y="34"/>
                  <a:pt x="66" y="34"/>
                </a:cubicBezTo>
                <a:cubicBezTo>
                  <a:pt x="62" y="36"/>
                  <a:pt x="62" y="36"/>
                  <a:pt x="62" y="36"/>
                </a:cubicBezTo>
                <a:cubicBezTo>
                  <a:pt x="62" y="36"/>
                  <a:pt x="62" y="37"/>
                  <a:pt x="62" y="38"/>
                </a:cubicBezTo>
                <a:cubicBezTo>
                  <a:pt x="66" y="40"/>
                  <a:pt x="66" y="40"/>
                  <a:pt x="66" y="40"/>
                </a:cubicBezTo>
                <a:cubicBezTo>
                  <a:pt x="65" y="41"/>
                  <a:pt x="65" y="41"/>
                  <a:pt x="65" y="41"/>
                </a:cubicBezTo>
                <a:cubicBezTo>
                  <a:pt x="65" y="42"/>
                  <a:pt x="65" y="42"/>
                  <a:pt x="65" y="42"/>
                </a:cubicBezTo>
                <a:cubicBezTo>
                  <a:pt x="65" y="43"/>
                  <a:pt x="65" y="43"/>
                  <a:pt x="65" y="43"/>
                </a:cubicBezTo>
                <a:cubicBezTo>
                  <a:pt x="60" y="43"/>
                  <a:pt x="60" y="43"/>
                  <a:pt x="60" y="43"/>
                </a:cubicBezTo>
                <a:cubicBezTo>
                  <a:pt x="60" y="44"/>
                  <a:pt x="60" y="44"/>
                  <a:pt x="59" y="45"/>
                </a:cubicBezTo>
                <a:cubicBezTo>
                  <a:pt x="63" y="48"/>
                  <a:pt x="63" y="48"/>
                  <a:pt x="63" y="48"/>
                </a:cubicBezTo>
                <a:cubicBezTo>
                  <a:pt x="62" y="49"/>
                  <a:pt x="62" y="49"/>
                  <a:pt x="62" y="49"/>
                </a:cubicBezTo>
                <a:cubicBezTo>
                  <a:pt x="62" y="50"/>
                  <a:pt x="62" y="50"/>
                  <a:pt x="62" y="50"/>
                </a:cubicBezTo>
                <a:cubicBezTo>
                  <a:pt x="61" y="51"/>
                  <a:pt x="61" y="51"/>
                  <a:pt x="61" y="51"/>
                </a:cubicBezTo>
                <a:cubicBezTo>
                  <a:pt x="57" y="50"/>
                  <a:pt x="57" y="50"/>
                  <a:pt x="57" y="50"/>
                </a:cubicBezTo>
                <a:cubicBezTo>
                  <a:pt x="56" y="50"/>
                  <a:pt x="56" y="51"/>
                  <a:pt x="55" y="51"/>
                </a:cubicBezTo>
                <a:cubicBezTo>
                  <a:pt x="58" y="55"/>
                  <a:pt x="58" y="55"/>
                  <a:pt x="58" y="55"/>
                </a:cubicBezTo>
                <a:cubicBezTo>
                  <a:pt x="57" y="56"/>
                  <a:pt x="57" y="56"/>
                  <a:pt x="57" y="56"/>
                </a:cubicBezTo>
                <a:cubicBezTo>
                  <a:pt x="57" y="57"/>
                  <a:pt x="57" y="57"/>
                  <a:pt x="57" y="57"/>
                </a:cubicBezTo>
                <a:cubicBezTo>
                  <a:pt x="56" y="57"/>
                  <a:pt x="56" y="57"/>
                  <a:pt x="56" y="57"/>
                </a:cubicBezTo>
                <a:cubicBezTo>
                  <a:pt x="52" y="55"/>
                  <a:pt x="52" y="55"/>
                  <a:pt x="52" y="55"/>
                </a:cubicBezTo>
                <a:cubicBezTo>
                  <a:pt x="51" y="55"/>
                  <a:pt x="51" y="56"/>
                  <a:pt x="50" y="56"/>
                </a:cubicBezTo>
                <a:cubicBezTo>
                  <a:pt x="51" y="61"/>
                  <a:pt x="51" y="61"/>
                  <a:pt x="51" y="61"/>
                </a:cubicBezTo>
                <a:cubicBezTo>
                  <a:pt x="50" y="62"/>
                  <a:pt x="50" y="62"/>
                  <a:pt x="50" y="62"/>
                </a:cubicBezTo>
                <a:cubicBezTo>
                  <a:pt x="50" y="62"/>
                  <a:pt x="50" y="62"/>
                  <a:pt x="50" y="62"/>
                </a:cubicBezTo>
                <a:cubicBezTo>
                  <a:pt x="49" y="62"/>
                  <a:pt x="49" y="62"/>
                  <a:pt x="49" y="62"/>
                </a:cubicBezTo>
                <a:cubicBezTo>
                  <a:pt x="45" y="59"/>
                  <a:pt x="45" y="59"/>
                  <a:pt x="45" y="59"/>
                </a:cubicBezTo>
                <a:cubicBezTo>
                  <a:pt x="45" y="59"/>
                  <a:pt x="44" y="60"/>
                  <a:pt x="43" y="60"/>
                </a:cubicBezTo>
                <a:cubicBezTo>
                  <a:pt x="43" y="65"/>
                  <a:pt x="43" y="65"/>
                  <a:pt x="43" y="65"/>
                </a:cubicBezTo>
                <a:cubicBezTo>
                  <a:pt x="42" y="65"/>
                  <a:pt x="42" y="65"/>
                  <a:pt x="42" y="65"/>
                </a:cubicBezTo>
                <a:cubicBezTo>
                  <a:pt x="42" y="65"/>
                  <a:pt x="42" y="65"/>
                  <a:pt x="42" y="65"/>
                </a:cubicBezTo>
                <a:cubicBezTo>
                  <a:pt x="41" y="65"/>
                  <a:pt x="41" y="65"/>
                  <a:pt x="41" y="65"/>
                </a:cubicBezTo>
                <a:cubicBezTo>
                  <a:pt x="38" y="61"/>
                  <a:pt x="38" y="61"/>
                  <a:pt x="38" y="61"/>
                </a:cubicBezTo>
                <a:cubicBezTo>
                  <a:pt x="37" y="61"/>
                  <a:pt x="37" y="61"/>
                  <a:pt x="36" y="61"/>
                </a:cubicBezTo>
                <a:cubicBezTo>
                  <a:pt x="35" y="66"/>
                  <a:pt x="35" y="66"/>
                  <a:pt x="35" y="66"/>
                </a:cubicBezTo>
                <a:cubicBezTo>
                  <a:pt x="34" y="66"/>
                  <a:pt x="34" y="66"/>
                  <a:pt x="34" y="66"/>
                </a:cubicBezTo>
                <a:cubicBezTo>
                  <a:pt x="33" y="66"/>
                  <a:pt x="33" y="66"/>
                  <a:pt x="33" y="66"/>
                </a:cubicBezTo>
                <a:cubicBezTo>
                  <a:pt x="32" y="66"/>
                  <a:pt x="32" y="66"/>
                  <a:pt x="32" y="66"/>
                </a:cubicBezTo>
                <a:cubicBezTo>
                  <a:pt x="31" y="61"/>
                  <a:pt x="31" y="61"/>
                  <a:pt x="31" y="61"/>
                </a:cubicBezTo>
                <a:cubicBezTo>
                  <a:pt x="30" y="61"/>
                  <a:pt x="29" y="61"/>
                  <a:pt x="29" y="61"/>
                </a:cubicBezTo>
                <a:cubicBezTo>
                  <a:pt x="26" y="65"/>
                  <a:pt x="26" y="65"/>
                  <a:pt x="26" y="65"/>
                </a:cubicBezTo>
                <a:cubicBezTo>
                  <a:pt x="25" y="65"/>
                  <a:pt x="25" y="65"/>
                  <a:pt x="25" y="65"/>
                </a:cubicBezTo>
                <a:cubicBezTo>
                  <a:pt x="25" y="65"/>
                  <a:pt x="25" y="65"/>
                  <a:pt x="25" y="65"/>
                </a:cubicBezTo>
                <a:cubicBezTo>
                  <a:pt x="24" y="65"/>
                  <a:pt x="24" y="65"/>
                  <a:pt x="24" y="65"/>
                </a:cubicBezTo>
                <a:cubicBezTo>
                  <a:pt x="23" y="60"/>
                  <a:pt x="23" y="60"/>
                  <a:pt x="23" y="60"/>
                </a:cubicBezTo>
                <a:cubicBezTo>
                  <a:pt x="23" y="60"/>
                  <a:pt x="22" y="59"/>
                  <a:pt x="22" y="59"/>
                </a:cubicBezTo>
                <a:cubicBezTo>
                  <a:pt x="18" y="62"/>
                  <a:pt x="18" y="62"/>
                  <a:pt x="18" y="62"/>
                </a:cubicBezTo>
                <a:cubicBezTo>
                  <a:pt x="17" y="62"/>
                  <a:pt x="17" y="62"/>
                  <a:pt x="17" y="62"/>
                </a:cubicBezTo>
                <a:cubicBezTo>
                  <a:pt x="17" y="62"/>
                  <a:pt x="17" y="62"/>
                  <a:pt x="17" y="62"/>
                </a:cubicBezTo>
                <a:cubicBezTo>
                  <a:pt x="16" y="61"/>
                  <a:pt x="16" y="61"/>
                  <a:pt x="16" y="61"/>
                </a:cubicBezTo>
                <a:cubicBezTo>
                  <a:pt x="17" y="56"/>
                  <a:pt x="17" y="56"/>
                  <a:pt x="17" y="56"/>
                </a:cubicBezTo>
                <a:cubicBezTo>
                  <a:pt x="16" y="56"/>
                  <a:pt x="16" y="55"/>
                  <a:pt x="15" y="55"/>
                </a:cubicBezTo>
                <a:cubicBezTo>
                  <a:pt x="11" y="57"/>
                  <a:pt x="11" y="57"/>
                  <a:pt x="11" y="57"/>
                </a:cubicBezTo>
                <a:cubicBezTo>
                  <a:pt x="10" y="57"/>
                  <a:pt x="10" y="57"/>
                  <a:pt x="10" y="57"/>
                </a:cubicBezTo>
                <a:cubicBezTo>
                  <a:pt x="10" y="56"/>
                  <a:pt x="10" y="56"/>
                  <a:pt x="10" y="56"/>
                </a:cubicBezTo>
                <a:cubicBezTo>
                  <a:pt x="9" y="55"/>
                  <a:pt x="9" y="55"/>
                  <a:pt x="9" y="55"/>
                </a:cubicBezTo>
                <a:cubicBezTo>
                  <a:pt x="11" y="51"/>
                  <a:pt x="11" y="51"/>
                  <a:pt x="11" y="51"/>
                </a:cubicBezTo>
                <a:cubicBezTo>
                  <a:pt x="11" y="51"/>
                  <a:pt x="11" y="50"/>
                  <a:pt x="10" y="50"/>
                </a:cubicBezTo>
                <a:cubicBezTo>
                  <a:pt x="6" y="51"/>
                  <a:pt x="6" y="51"/>
                  <a:pt x="6" y="51"/>
                </a:cubicBezTo>
                <a:cubicBezTo>
                  <a:pt x="5" y="50"/>
                  <a:pt x="5" y="50"/>
                  <a:pt x="5" y="50"/>
                </a:cubicBezTo>
                <a:cubicBezTo>
                  <a:pt x="5" y="49"/>
                  <a:pt x="5" y="49"/>
                  <a:pt x="5" y="49"/>
                </a:cubicBezTo>
                <a:cubicBezTo>
                  <a:pt x="4" y="48"/>
                  <a:pt x="4" y="48"/>
                  <a:pt x="4" y="48"/>
                </a:cubicBezTo>
                <a:cubicBezTo>
                  <a:pt x="8" y="45"/>
                  <a:pt x="8" y="45"/>
                  <a:pt x="8" y="45"/>
                </a:cubicBezTo>
                <a:cubicBezTo>
                  <a:pt x="7" y="44"/>
                  <a:pt x="7" y="44"/>
                  <a:pt x="7" y="43"/>
                </a:cubicBezTo>
                <a:cubicBezTo>
                  <a:pt x="2" y="43"/>
                  <a:pt x="2" y="43"/>
                  <a:pt x="2" y="43"/>
                </a:cubicBezTo>
                <a:cubicBezTo>
                  <a:pt x="2" y="42"/>
                  <a:pt x="2" y="42"/>
                  <a:pt x="2" y="42"/>
                </a:cubicBezTo>
                <a:cubicBezTo>
                  <a:pt x="2" y="41"/>
                  <a:pt x="2" y="41"/>
                  <a:pt x="2" y="41"/>
                </a:cubicBezTo>
                <a:cubicBezTo>
                  <a:pt x="1" y="40"/>
                  <a:pt x="1" y="40"/>
                  <a:pt x="1" y="40"/>
                </a:cubicBezTo>
                <a:cubicBezTo>
                  <a:pt x="5" y="38"/>
                  <a:pt x="5" y="38"/>
                  <a:pt x="5" y="38"/>
                </a:cubicBezTo>
                <a:cubicBezTo>
                  <a:pt x="5" y="37"/>
                  <a:pt x="5" y="36"/>
                  <a:pt x="5" y="36"/>
                </a:cubicBezTo>
                <a:cubicBezTo>
                  <a:pt x="0" y="34"/>
                  <a:pt x="0" y="34"/>
                  <a:pt x="0" y="34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2"/>
                  <a:pt x="0" y="32"/>
                  <a:pt x="0" y="32"/>
                </a:cubicBezTo>
                <a:cubicBezTo>
                  <a:pt x="5" y="30"/>
                  <a:pt x="5" y="30"/>
                  <a:pt x="5" y="30"/>
                </a:cubicBezTo>
                <a:cubicBezTo>
                  <a:pt x="5" y="30"/>
                  <a:pt x="5" y="29"/>
                  <a:pt x="5" y="28"/>
                </a:cubicBezTo>
                <a:cubicBezTo>
                  <a:pt x="1" y="26"/>
                  <a:pt x="1" y="26"/>
                  <a:pt x="1" y="26"/>
                </a:cubicBezTo>
                <a:cubicBezTo>
                  <a:pt x="2" y="25"/>
                  <a:pt x="2" y="25"/>
                  <a:pt x="2" y="25"/>
                </a:cubicBezTo>
                <a:cubicBezTo>
                  <a:pt x="2" y="24"/>
                  <a:pt x="2" y="24"/>
                  <a:pt x="2" y="24"/>
                </a:cubicBezTo>
                <a:cubicBezTo>
                  <a:pt x="2" y="23"/>
                  <a:pt x="2" y="23"/>
                  <a:pt x="2" y="23"/>
                </a:cubicBezTo>
                <a:cubicBezTo>
                  <a:pt x="7" y="23"/>
                  <a:pt x="7" y="23"/>
                  <a:pt x="7" y="23"/>
                </a:cubicBezTo>
                <a:cubicBezTo>
                  <a:pt x="7" y="22"/>
                  <a:pt x="7" y="22"/>
                  <a:pt x="8" y="21"/>
                </a:cubicBezTo>
                <a:cubicBezTo>
                  <a:pt x="4" y="18"/>
                  <a:pt x="4" y="18"/>
                  <a:pt x="4" y="18"/>
                </a:cubicBezTo>
                <a:cubicBezTo>
                  <a:pt x="5" y="17"/>
                  <a:pt x="5" y="17"/>
                  <a:pt x="5" y="17"/>
                </a:cubicBezTo>
                <a:cubicBezTo>
                  <a:pt x="5" y="16"/>
                  <a:pt x="5" y="16"/>
                  <a:pt x="5" y="16"/>
                </a:cubicBezTo>
                <a:cubicBezTo>
                  <a:pt x="6" y="15"/>
                  <a:pt x="6" y="15"/>
                  <a:pt x="6" y="15"/>
                </a:cubicBezTo>
                <a:cubicBezTo>
                  <a:pt x="10" y="16"/>
                  <a:pt x="10" y="16"/>
                  <a:pt x="10" y="16"/>
                </a:cubicBezTo>
                <a:cubicBezTo>
                  <a:pt x="11" y="16"/>
                  <a:pt x="11" y="15"/>
                  <a:pt x="11" y="15"/>
                </a:cubicBezTo>
                <a:cubicBezTo>
                  <a:pt x="9" y="11"/>
                  <a:pt x="9" y="11"/>
                  <a:pt x="9" y="11"/>
                </a:cubicBezTo>
                <a:cubicBezTo>
                  <a:pt x="10" y="10"/>
                  <a:pt x="10" y="10"/>
                  <a:pt x="10" y="10"/>
                </a:cubicBezTo>
                <a:cubicBezTo>
                  <a:pt x="10" y="10"/>
                  <a:pt x="10" y="10"/>
                  <a:pt x="10" y="10"/>
                </a:cubicBezTo>
                <a:cubicBezTo>
                  <a:pt x="11" y="9"/>
                  <a:pt x="11" y="9"/>
                  <a:pt x="11" y="9"/>
                </a:cubicBezTo>
                <a:cubicBezTo>
                  <a:pt x="15" y="11"/>
                  <a:pt x="15" y="11"/>
                  <a:pt x="15" y="11"/>
                </a:cubicBezTo>
                <a:cubicBezTo>
                  <a:pt x="16" y="11"/>
                  <a:pt x="16" y="10"/>
                  <a:pt x="17" y="10"/>
                </a:cubicBezTo>
                <a:cubicBezTo>
                  <a:pt x="16" y="5"/>
                  <a:pt x="16" y="5"/>
                  <a:pt x="16" y="5"/>
                </a:cubicBezTo>
                <a:cubicBezTo>
                  <a:pt x="17" y="5"/>
                  <a:pt x="17" y="5"/>
                  <a:pt x="17" y="5"/>
                </a:cubicBezTo>
                <a:cubicBezTo>
                  <a:pt x="17" y="4"/>
                  <a:pt x="17" y="4"/>
                  <a:pt x="17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22" y="7"/>
                  <a:pt x="22" y="7"/>
                  <a:pt x="22" y="7"/>
                </a:cubicBezTo>
                <a:cubicBezTo>
                  <a:pt x="22" y="7"/>
                  <a:pt x="23" y="7"/>
                  <a:pt x="23" y="6"/>
                </a:cubicBezTo>
                <a:cubicBezTo>
                  <a:pt x="24" y="2"/>
                  <a:pt x="24" y="2"/>
                  <a:pt x="24" y="2"/>
                </a:cubicBezTo>
                <a:cubicBezTo>
                  <a:pt x="25" y="1"/>
                  <a:pt x="25" y="1"/>
                  <a:pt x="25" y="1"/>
                </a:cubicBezTo>
                <a:cubicBezTo>
                  <a:pt x="25" y="1"/>
                  <a:pt x="25" y="1"/>
                  <a:pt x="25" y="1"/>
                </a:cubicBezTo>
                <a:cubicBezTo>
                  <a:pt x="26" y="1"/>
                  <a:pt x="26" y="1"/>
                  <a:pt x="26" y="1"/>
                </a:cubicBezTo>
                <a:cubicBezTo>
                  <a:pt x="29" y="5"/>
                  <a:pt x="29" y="5"/>
                  <a:pt x="29" y="5"/>
                </a:cubicBezTo>
                <a:cubicBezTo>
                  <a:pt x="29" y="5"/>
                  <a:pt x="30" y="5"/>
                  <a:pt x="31" y="5"/>
                </a:cubicBezTo>
                <a:cubicBezTo>
                  <a:pt x="32" y="0"/>
                  <a:pt x="32" y="0"/>
                  <a:pt x="32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4" y="0"/>
                  <a:pt x="34" y="0"/>
                  <a:pt x="34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6" y="5"/>
                  <a:pt x="36" y="5"/>
                  <a:pt x="36" y="5"/>
                </a:cubicBezTo>
                <a:close/>
                <a:moveTo>
                  <a:pt x="33" y="17"/>
                </a:moveTo>
                <a:cubicBezTo>
                  <a:pt x="29" y="17"/>
                  <a:pt x="25" y="18"/>
                  <a:pt x="22" y="21"/>
                </a:cubicBezTo>
                <a:cubicBezTo>
                  <a:pt x="19" y="24"/>
                  <a:pt x="17" y="29"/>
                  <a:pt x="17" y="33"/>
                </a:cubicBezTo>
                <a:cubicBezTo>
                  <a:pt x="17" y="38"/>
                  <a:pt x="19" y="42"/>
                  <a:pt x="22" y="45"/>
                </a:cubicBezTo>
                <a:cubicBezTo>
                  <a:pt x="25" y="48"/>
                  <a:pt x="29" y="50"/>
                  <a:pt x="33" y="50"/>
                </a:cubicBezTo>
                <a:cubicBezTo>
                  <a:pt x="38" y="50"/>
                  <a:pt x="42" y="48"/>
                  <a:pt x="45" y="45"/>
                </a:cubicBezTo>
                <a:cubicBezTo>
                  <a:pt x="48" y="42"/>
                  <a:pt x="50" y="38"/>
                  <a:pt x="50" y="33"/>
                </a:cubicBezTo>
                <a:cubicBezTo>
                  <a:pt x="50" y="29"/>
                  <a:pt x="48" y="24"/>
                  <a:pt x="45" y="21"/>
                </a:cubicBezTo>
                <a:cubicBezTo>
                  <a:pt x="42" y="18"/>
                  <a:pt x="38" y="17"/>
                  <a:pt x="33" y="17"/>
                </a:cubicBezTo>
                <a:close/>
                <a:moveTo>
                  <a:pt x="43" y="23"/>
                </a:moveTo>
                <a:cubicBezTo>
                  <a:pt x="41" y="20"/>
                  <a:pt x="37" y="19"/>
                  <a:pt x="33" y="19"/>
                </a:cubicBezTo>
                <a:cubicBezTo>
                  <a:pt x="30" y="19"/>
                  <a:pt x="26" y="20"/>
                  <a:pt x="23" y="23"/>
                </a:cubicBezTo>
                <a:cubicBezTo>
                  <a:pt x="21" y="26"/>
                  <a:pt x="19" y="29"/>
                  <a:pt x="19" y="33"/>
                </a:cubicBezTo>
                <a:cubicBezTo>
                  <a:pt x="19" y="37"/>
                  <a:pt x="21" y="41"/>
                  <a:pt x="23" y="43"/>
                </a:cubicBezTo>
                <a:cubicBezTo>
                  <a:pt x="26" y="46"/>
                  <a:pt x="30" y="47"/>
                  <a:pt x="33" y="47"/>
                </a:cubicBezTo>
                <a:cubicBezTo>
                  <a:pt x="37" y="47"/>
                  <a:pt x="41" y="46"/>
                  <a:pt x="43" y="43"/>
                </a:cubicBezTo>
                <a:cubicBezTo>
                  <a:pt x="46" y="41"/>
                  <a:pt x="48" y="37"/>
                  <a:pt x="48" y="33"/>
                </a:cubicBezTo>
                <a:cubicBezTo>
                  <a:pt x="48" y="29"/>
                  <a:pt x="46" y="26"/>
                  <a:pt x="43" y="23"/>
                </a:cubicBezTo>
                <a:close/>
                <a:moveTo>
                  <a:pt x="47" y="20"/>
                </a:moveTo>
                <a:cubicBezTo>
                  <a:pt x="44" y="16"/>
                  <a:pt x="39" y="14"/>
                  <a:pt x="33" y="14"/>
                </a:cubicBezTo>
                <a:cubicBezTo>
                  <a:pt x="28" y="14"/>
                  <a:pt x="23" y="16"/>
                  <a:pt x="20" y="20"/>
                </a:cubicBezTo>
                <a:cubicBezTo>
                  <a:pt x="16" y="23"/>
                  <a:pt x="14" y="28"/>
                  <a:pt x="14" y="33"/>
                </a:cubicBezTo>
                <a:cubicBezTo>
                  <a:pt x="14" y="38"/>
                  <a:pt x="16" y="43"/>
                  <a:pt x="20" y="47"/>
                </a:cubicBezTo>
                <a:cubicBezTo>
                  <a:pt x="23" y="50"/>
                  <a:pt x="28" y="52"/>
                  <a:pt x="33" y="52"/>
                </a:cubicBezTo>
                <a:cubicBezTo>
                  <a:pt x="39" y="52"/>
                  <a:pt x="44" y="50"/>
                  <a:pt x="47" y="47"/>
                </a:cubicBezTo>
                <a:cubicBezTo>
                  <a:pt x="50" y="43"/>
                  <a:pt x="53" y="38"/>
                  <a:pt x="53" y="33"/>
                </a:cubicBezTo>
                <a:cubicBezTo>
                  <a:pt x="53" y="28"/>
                  <a:pt x="50" y="23"/>
                  <a:pt x="47" y="2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1" name="Freeform 29"/>
          <p:cNvSpPr>
            <a:spLocks noEditPoints="1"/>
          </p:cNvSpPr>
          <p:nvPr/>
        </p:nvSpPr>
        <p:spPr bwMode="auto">
          <a:xfrm>
            <a:off x="8323554" y="1559777"/>
            <a:ext cx="660400" cy="592138"/>
          </a:xfrm>
          <a:custGeom>
            <a:avLst/>
            <a:gdLst>
              <a:gd name="T0" fmla="*/ 120073 w 66"/>
              <a:gd name="T1" fmla="*/ 451631 h 59"/>
              <a:gd name="T2" fmla="*/ 370224 w 66"/>
              <a:gd name="T3" fmla="*/ 461667 h 59"/>
              <a:gd name="T4" fmla="*/ 280170 w 66"/>
              <a:gd name="T5" fmla="*/ 110399 h 59"/>
              <a:gd name="T6" fmla="*/ 100061 w 66"/>
              <a:gd name="T7" fmla="*/ 50181 h 59"/>
              <a:gd name="T8" fmla="*/ 150091 w 66"/>
              <a:gd name="T9" fmla="*/ 381377 h 59"/>
              <a:gd name="T10" fmla="*/ 70042 w 66"/>
              <a:gd name="T11" fmla="*/ 371341 h 59"/>
              <a:gd name="T12" fmla="*/ 70042 w 66"/>
              <a:gd name="T13" fmla="*/ 371341 h 59"/>
              <a:gd name="T14" fmla="*/ 180109 w 66"/>
              <a:gd name="T15" fmla="*/ 50181 h 59"/>
              <a:gd name="T16" fmla="*/ 180109 w 66"/>
              <a:gd name="T17" fmla="*/ 50181 h 59"/>
              <a:gd name="T18" fmla="*/ 120073 w 66"/>
              <a:gd name="T19" fmla="*/ 70254 h 59"/>
              <a:gd name="T20" fmla="*/ 370224 w 66"/>
              <a:gd name="T21" fmla="*/ 341232 h 59"/>
              <a:gd name="T22" fmla="*/ 220133 w 66"/>
              <a:gd name="T23" fmla="*/ 411486 h 59"/>
              <a:gd name="T24" fmla="*/ 180109 w 66"/>
              <a:gd name="T25" fmla="*/ 411486 h 59"/>
              <a:gd name="T26" fmla="*/ 180109 w 66"/>
              <a:gd name="T27" fmla="*/ 411486 h 59"/>
              <a:gd name="T28" fmla="*/ 280170 w 66"/>
              <a:gd name="T29" fmla="*/ 461667 h 59"/>
              <a:gd name="T30" fmla="*/ 210127 w 66"/>
              <a:gd name="T31" fmla="*/ 501812 h 59"/>
              <a:gd name="T32" fmla="*/ 240145 w 66"/>
              <a:gd name="T33" fmla="*/ 501812 h 59"/>
              <a:gd name="T34" fmla="*/ 250152 w 66"/>
              <a:gd name="T35" fmla="*/ 491776 h 59"/>
              <a:gd name="T36" fmla="*/ 250152 w 66"/>
              <a:gd name="T37" fmla="*/ 491776 h 59"/>
              <a:gd name="T38" fmla="*/ 370224 w 66"/>
              <a:gd name="T39" fmla="*/ 491776 h 59"/>
              <a:gd name="T40" fmla="*/ 320194 w 66"/>
              <a:gd name="T41" fmla="*/ 551993 h 59"/>
              <a:gd name="T42" fmla="*/ 350212 w 66"/>
              <a:gd name="T43" fmla="*/ 541957 h 59"/>
              <a:gd name="T44" fmla="*/ 360218 w 66"/>
              <a:gd name="T45" fmla="*/ 521884 h 59"/>
              <a:gd name="T46" fmla="*/ 360218 w 66"/>
              <a:gd name="T47" fmla="*/ 521884 h 59"/>
              <a:gd name="T48" fmla="*/ 460279 w 66"/>
              <a:gd name="T49" fmla="*/ 461667 h 59"/>
              <a:gd name="T50" fmla="*/ 460279 w 66"/>
              <a:gd name="T51" fmla="*/ 541957 h 59"/>
              <a:gd name="T52" fmla="*/ 470285 w 66"/>
              <a:gd name="T53" fmla="*/ 511848 h 59"/>
              <a:gd name="T54" fmla="*/ 470285 w 66"/>
              <a:gd name="T55" fmla="*/ 491776 h 59"/>
              <a:gd name="T56" fmla="*/ 470285 w 66"/>
              <a:gd name="T57" fmla="*/ 491776 h 59"/>
              <a:gd name="T58" fmla="*/ 530321 w 66"/>
              <a:gd name="T59" fmla="*/ 391413 h 59"/>
              <a:gd name="T60" fmla="*/ 560339 w 66"/>
              <a:gd name="T61" fmla="*/ 471703 h 59"/>
              <a:gd name="T62" fmla="*/ 560339 w 66"/>
              <a:gd name="T63" fmla="*/ 431558 h 59"/>
              <a:gd name="T64" fmla="*/ 550333 w 66"/>
              <a:gd name="T65" fmla="*/ 421522 h 59"/>
              <a:gd name="T66" fmla="*/ 550333 w 66"/>
              <a:gd name="T67" fmla="*/ 421522 h 59"/>
              <a:gd name="T68" fmla="*/ 550333 w 66"/>
              <a:gd name="T69" fmla="*/ 301087 h 59"/>
              <a:gd name="T70" fmla="*/ 620376 w 66"/>
              <a:gd name="T71" fmla="*/ 351268 h 59"/>
              <a:gd name="T72" fmla="*/ 600364 w 66"/>
              <a:gd name="T73" fmla="*/ 321160 h 59"/>
              <a:gd name="T74" fmla="*/ 590358 w 66"/>
              <a:gd name="T75" fmla="*/ 311123 h 59"/>
              <a:gd name="T76" fmla="*/ 590358 w 66"/>
              <a:gd name="T77" fmla="*/ 311123 h 59"/>
              <a:gd name="T78" fmla="*/ 530321 w 66"/>
              <a:gd name="T79" fmla="*/ 210761 h 59"/>
              <a:gd name="T80" fmla="*/ 610370 w 66"/>
              <a:gd name="T81" fmla="*/ 210761 h 59"/>
              <a:gd name="T82" fmla="*/ 580352 w 66"/>
              <a:gd name="T83" fmla="*/ 200725 h 59"/>
              <a:gd name="T84" fmla="*/ 560339 w 66"/>
              <a:gd name="T85" fmla="*/ 200725 h 59"/>
              <a:gd name="T86" fmla="*/ 560339 w 66"/>
              <a:gd name="T87" fmla="*/ 200725 h 59"/>
              <a:gd name="T88" fmla="*/ 460279 w 66"/>
              <a:gd name="T89" fmla="*/ 140507 h 59"/>
              <a:gd name="T90" fmla="*/ 530321 w 66"/>
              <a:gd name="T91" fmla="*/ 110399 h 59"/>
              <a:gd name="T92" fmla="*/ 500303 w 66"/>
              <a:gd name="T93" fmla="*/ 110399 h 59"/>
              <a:gd name="T94" fmla="*/ 480291 w 66"/>
              <a:gd name="T95" fmla="*/ 120435 h 59"/>
              <a:gd name="T96" fmla="*/ 480291 w 66"/>
              <a:gd name="T97" fmla="*/ 120435 h 59"/>
              <a:gd name="T98" fmla="*/ 370224 w 66"/>
              <a:gd name="T99" fmla="*/ 120435 h 59"/>
              <a:gd name="T100" fmla="*/ 410248 w 66"/>
              <a:gd name="T101" fmla="*/ 50181 h 59"/>
              <a:gd name="T102" fmla="*/ 390236 w 66"/>
              <a:gd name="T103" fmla="*/ 70254 h 59"/>
              <a:gd name="T104" fmla="*/ 370224 w 66"/>
              <a:gd name="T105" fmla="*/ 80290 h 59"/>
              <a:gd name="T106" fmla="*/ 370224 w 66"/>
              <a:gd name="T107" fmla="*/ 80290 h 59"/>
              <a:gd name="T108" fmla="*/ 300182 w 66"/>
              <a:gd name="T109" fmla="*/ 281015 h 59"/>
              <a:gd name="T110" fmla="*/ 330200 w 66"/>
              <a:gd name="T111" fmla="*/ 361305 h 59"/>
              <a:gd name="T112" fmla="*/ 410248 w 66"/>
              <a:gd name="T113" fmla="*/ 381377 h 59"/>
              <a:gd name="T114" fmla="*/ 460279 w 66"/>
              <a:gd name="T115" fmla="*/ 331196 h 59"/>
              <a:gd name="T116" fmla="*/ 460279 w 66"/>
              <a:gd name="T117" fmla="*/ 331196 h 59"/>
              <a:gd name="T118" fmla="*/ 420255 w 66"/>
              <a:gd name="T119" fmla="*/ 250906 h 59"/>
              <a:gd name="T120" fmla="*/ 340206 w 66"/>
              <a:gd name="T121" fmla="*/ 240870 h 59"/>
              <a:gd name="T122" fmla="*/ 240145 w 66"/>
              <a:gd name="T123" fmla="*/ 301087 h 59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66"/>
              <a:gd name="T187" fmla="*/ 0 h 59"/>
              <a:gd name="T188" fmla="*/ 66 w 66"/>
              <a:gd name="T189" fmla="*/ 59 h 59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66" h="59">
                <a:moveTo>
                  <a:pt x="37" y="1"/>
                </a:moveTo>
                <a:cubicBezTo>
                  <a:pt x="53" y="1"/>
                  <a:pt x="66" y="14"/>
                  <a:pt x="66" y="30"/>
                </a:cubicBezTo>
                <a:cubicBezTo>
                  <a:pt x="66" y="46"/>
                  <a:pt x="53" y="59"/>
                  <a:pt x="37" y="59"/>
                </a:cubicBezTo>
                <a:cubicBezTo>
                  <a:pt x="26" y="59"/>
                  <a:pt x="17" y="54"/>
                  <a:pt x="12" y="45"/>
                </a:cubicBezTo>
                <a:cubicBezTo>
                  <a:pt x="18" y="39"/>
                  <a:pt x="18" y="39"/>
                  <a:pt x="18" y="39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9"/>
                  <a:pt x="28" y="46"/>
                  <a:pt x="37" y="46"/>
                </a:cubicBezTo>
                <a:cubicBezTo>
                  <a:pt x="46" y="46"/>
                  <a:pt x="53" y="39"/>
                  <a:pt x="53" y="30"/>
                </a:cubicBezTo>
                <a:cubicBezTo>
                  <a:pt x="53" y="21"/>
                  <a:pt x="46" y="14"/>
                  <a:pt x="37" y="14"/>
                </a:cubicBezTo>
                <a:cubicBezTo>
                  <a:pt x="32" y="14"/>
                  <a:pt x="27" y="17"/>
                  <a:pt x="25" y="20"/>
                </a:cubicBezTo>
                <a:cubicBezTo>
                  <a:pt x="28" y="11"/>
                  <a:pt x="28" y="11"/>
                  <a:pt x="28" y="11"/>
                </a:cubicBezTo>
                <a:cubicBezTo>
                  <a:pt x="27" y="3"/>
                  <a:pt x="27" y="3"/>
                  <a:pt x="27" y="3"/>
                </a:cubicBezTo>
                <a:cubicBezTo>
                  <a:pt x="30" y="2"/>
                  <a:pt x="34" y="1"/>
                  <a:pt x="37" y="1"/>
                </a:cubicBezTo>
                <a:close/>
                <a:moveTo>
                  <a:pt x="17" y="0"/>
                </a:moveTo>
                <a:cubicBezTo>
                  <a:pt x="10" y="5"/>
                  <a:pt x="10" y="5"/>
                  <a:pt x="10" y="5"/>
                </a:cubicBezTo>
                <a:cubicBezTo>
                  <a:pt x="0" y="32"/>
                  <a:pt x="0" y="32"/>
                  <a:pt x="0" y="32"/>
                </a:cubicBezTo>
                <a:cubicBezTo>
                  <a:pt x="2" y="41"/>
                  <a:pt x="2" y="41"/>
                  <a:pt x="2" y="41"/>
                </a:cubicBezTo>
                <a:cubicBezTo>
                  <a:pt x="10" y="44"/>
                  <a:pt x="10" y="44"/>
                  <a:pt x="10" y="44"/>
                </a:cubicBezTo>
                <a:cubicBezTo>
                  <a:pt x="15" y="38"/>
                  <a:pt x="15" y="38"/>
                  <a:pt x="15" y="38"/>
                </a:cubicBezTo>
                <a:cubicBezTo>
                  <a:pt x="25" y="11"/>
                  <a:pt x="25" y="11"/>
                  <a:pt x="25" y="11"/>
                </a:cubicBezTo>
                <a:cubicBezTo>
                  <a:pt x="25" y="3"/>
                  <a:pt x="25" y="3"/>
                  <a:pt x="25" y="3"/>
                </a:cubicBezTo>
                <a:cubicBezTo>
                  <a:pt x="17" y="0"/>
                  <a:pt x="17" y="0"/>
                  <a:pt x="17" y="0"/>
                </a:cubicBezTo>
                <a:close/>
                <a:moveTo>
                  <a:pt x="7" y="37"/>
                </a:moveTo>
                <a:cubicBezTo>
                  <a:pt x="8" y="37"/>
                  <a:pt x="9" y="38"/>
                  <a:pt x="9" y="39"/>
                </a:cubicBezTo>
                <a:cubicBezTo>
                  <a:pt x="9" y="40"/>
                  <a:pt x="8" y="40"/>
                  <a:pt x="7" y="40"/>
                </a:cubicBezTo>
                <a:cubicBezTo>
                  <a:pt x="6" y="40"/>
                  <a:pt x="6" y="40"/>
                  <a:pt x="6" y="39"/>
                </a:cubicBezTo>
                <a:cubicBezTo>
                  <a:pt x="6" y="38"/>
                  <a:pt x="6" y="37"/>
                  <a:pt x="7" y="37"/>
                </a:cubicBezTo>
                <a:close/>
                <a:moveTo>
                  <a:pt x="3" y="32"/>
                </a:moveTo>
                <a:cubicBezTo>
                  <a:pt x="5" y="33"/>
                  <a:pt x="5" y="33"/>
                  <a:pt x="5" y="33"/>
                </a:cubicBezTo>
                <a:cubicBezTo>
                  <a:pt x="14" y="8"/>
                  <a:pt x="14" y="8"/>
                  <a:pt x="14" y="8"/>
                </a:cubicBezTo>
                <a:cubicBezTo>
                  <a:pt x="18" y="5"/>
                  <a:pt x="18" y="5"/>
                  <a:pt x="18" y="5"/>
                </a:cubicBezTo>
                <a:cubicBezTo>
                  <a:pt x="18" y="6"/>
                  <a:pt x="19" y="6"/>
                  <a:pt x="20" y="6"/>
                </a:cubicBezTo>
                <a:cubicBezTo>
                  <a:pt x="21" y="6"/>
                  <a:pt x="21" y="6"/>
                  <a:pt x="21" y="5"/>
                </a:cubicBezTo>
                <a:cubicBezTo>
                  <a:pt x="21" y="4"/>
                  <a:pt x="21" y="3"/>
                  <a:pt x="20" y="3"/>
                </a:cubicBezTo>
                <a:cubicBezTo>
                  <a:pt x="19" y="3"/>
                  <a:pt x="18" y="4"/>
                  <a:pt x="18" y="5"/>
                </a:cubicBezTo>
                <a:cubicBezTo>
                  <a:pt x="17" y="3"/>
                  <a:pt x="17" y="3"/>
                  <a:pt x="17" y="3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3" y="32"/>
                  <a:pt x="3" y="32"/>
                  <a:pt x="3" y="32"/>
                </a:cubicBezTo>
                <a:close/>
                <a:moveTo>
                  <a:pt x="37" y="26"/>
                </a:moveTo>
                <a:cubicBezTo>
                  <a:pt x="35" y="26"/>
                  <a:pt x="33" y="28"/>
                  <a:pt x="33" y="30"/>
                </a:cubicBezTo>
                <a:cubicBezTo>
                  <a:pt x="33" y="32"/>
                  <a:pt x="35" y="34"/>
                  <a:pt x="37" y="34"/>
                </a:cubicBezTo>
                <a:cubicBezTo>
                  <a:pt x="39" y="34"/>
                  <a:pt x="41" y="32"/>
                  <a:pt x="41" y="30"/>
                </a:cubicBezTo>
                <a:cubicBezTo>
                  <a:pt x="41" y="28"/>
                  <a:pt x="39" y="26"/>
                  <a:pt x="37" y="26"/>
                </a:cubicBezTo>
                <a:close/>
                <a:moveTo>
                  <a:pt x="21" y="41"/>
                </a:moveTo>
                <a:cubicBezTo>
                  <a:pt x="21" y="41"/>
                  <a:pt x="22" y="41"/>
                  <a:pt x="22" y="41"/>
                </a:cubicBezTo>
                <a:cubicBezTo>
                  <a:pt x="23" y="40"/>
                  <a:pt x="23" y="40"/>
                  <a:pt x="22" y="40"/>
                </a:cubicBezTo>
                <a:cubicBezTo>
                  <a:pt x="22" y="39"/>
                  <a:pt x="21" y="39"/>
                  <a:pt x="21" y="39"/>
                </a:cubicBezTo>
                <a:cubicBezTo>
                  <a:pt x="21" y="40"/>
                  <a:pt x="21" y="40"/>
                  <a:pt x="21" y="41"/>
                </a:cubicBezTo>
                <a:close/>
                <a:moveTo>
                  <a:pt x="18" y="41"/>
                </a:moveTo>
                <a:cubicBezTo>
                  <a:pt x="18" y="41"/>
                  <a:pt x="19" y="41"/>
                  <a:pt x="19" y="41"/>
                </a:cubicBezTo>
                <a:cubicBezTo>
                  <a:pt x="19" y="40"/>
                  <a:pt x="19" y="40"/>
                  <a:pt x="19" y="39"/>
                </a:cubicBezTo>
                <a:cubicBezTo>
                  <a:pt x="19" y="39"/>
                  <a:pt x="18" y="39"/>
                  <a:pt x="18" y="39"/>
                </a:cubicBezTo>
                <a:cubicBezTo>
                  <a:pt x="17" y="40"/>
                  <a:pt x="17" y="40"/>
                  <a:pt x="18" y="41"/>
                </a:cubicBezTo>
                <a:close/>
                <a:moveTo>
                  <a:pt x="28" y="47"/>
                </a:moveTo>
                <a:cubicBezTo>
                  <a:pt x="29" y="47"/>
                  <a:pt x="29" y="47"/>
                  <a:pt x="30" y="47"/>
                </a:cubicBezTo>
                <a:cubicBezTo>
                  <a:pt x="30" y="46"/>
                  <a:pt x="29" y="46"/>
                  <a:pt x="29" y="46"/>
                </a:cubicBezTo>
                <a:cubicBezTo>
                  <a:pt x="28" y="45"/>
                  <a:pt x="28" y="46"/>
                  <a:pt x="28" y="46"/>
                </a:cubicBezTo>
                <a:cubicBezTo>
                  <a:pt x="28" y="47"/>
                  <a:pt x="28" y="47"/>
                  <a:pt x="28" y="47"/>
                </a:cubicBezTo>
                <a:close/>
                <a:moveTo>
                  <a:pt x="20" y="51"/>
                </a:moveTo>
                <a:cubicBezTo>
                  <a:pt x="20" y="52"/>
                  <a:pt x="21" y="51"/>
                  <a:pt x="21" y="51"/>
                </a:cubicBezTo>
                <a:cubicBezTo>
                  <a:pt x="21" y="50"/>
                  <a:pt x="21" y="50"/>
                  <a:pt x="21" y="50"/>
                </a:cubicBezTo>
                <a:cubicBezTo>
                  <a:pt x="20" y="50"/>
                  <a:pt x="20" y="50"/>
                  <a:pt x="19" y="50"/>
                </a:cubicBezTo>
                <a:cubicBezTo>
                  <a:pt x="19" y="51"/>
                  <a:pt x="20" y="51"/>
                  <a:pt x="20" y="51"/>
                </a:cubicBezTo>
                <a:close/>
                <a:moveTo>
                  <a:pt x="23" y="50"/>
                </a:moveTo>
                <a:cubicBezTo>
                  <a:pt x="23" y="50"/>
                  <a:pt x="24" y="50"/>
                  <a:pt x="24" y="50"/>
                </a:cubicBezTo>
                <a:cubicBezTo>
                  <a:pt x="24" y="49"/>
                  <a:pt x="24" y="49"/>
                  <a:pt x="23" y="48"/>
                </a:cubicBezTo>
                <a:cubicBezTo>
                  <a:pt x="23" y="48"/>
                  <a:pt x="22" y="49"/>
                  <a:pt x="22" y="49"/>
                </a:cubicBezTo>
                <a:cubicBezTo>
                  <a:pt x="22" y="50"/>
                  <a:pt x="22" y="50"/>
                  <a:pt x="23" y="50"/>
                </a:cubicBezTo>
                <a:close/>
                <a:moveTo>
                  <a:pt x="25" y="49"/>
                </a:moveTo>
                <a:cubicBezTo>
                  <a:pt x="26" y="49"/>
                  <a:pt x="26" y="49"/>
                  <a:pt x="27" y="48"/>
                </a:cubicBezTo>
                <a:cubicBezTo>
                  <a:pt x="27" y="48"/>
                  <a:pt x="26" y="47"/>
                  <a:pt x="26" y="47"/>
                </a:cubicBezTo>
                <a:cubicBezTo>
                  <a:pt x="25" y="47"/>
                  <a:pt x="25" y="47"/>
                  <a:pt x="25" y="48"/>
                </a:cubicBezTo>
                <a:cubicBezTo>
                  <a:pt x="25" y="48"/>
                  <a:pt x="25" y="49"/>
                  <a:pt x="25" y="49"/>
                </a:cubicBezTo>
                <a:close/>
                <a:moveTo>
                  <a:pt x="38" y="49"/>
                </a:moveTo>
                <a:cubicBezTo>
                  <a:pt x="39" y="49"/>
                  <a:pt x="39" y="49"/>
                  <a:pt x="39" y="48"/>
                </a:cubicBezTo>
                <a:cubicBezTo>
                  <a:pt x="39" y="48"/>
                  <a:pt x="38" y="47"/>
                  <a:pt x="38" y="47"/>
                </a:cubicBezTo>
                <a:cubicBezTo>
                  <a:pt x="37" y="48"/>
                  <a:pt x="37" y="48"/>
                  <a:pt x="37" y="49"/>
                </a:cubicBezTo>
                <a:cubicBezTo>
                  <a:pt x="37" y="49"/>
                  <a:pt x="38" y="49"/>
                  <a:pt x="38" y="49"/>
                </a:cubicBezTo>
                <a:close/>
                <a:moveTo>
                  <a:pt x="33" y="57"/>
                </a:moveTo>
                <a:cubicBezTo>
                  <a:pt x="33" y="57"/>
                  <a:pt x="34" y="56"/>
                  <a:pt x="34" y="56"/>
                </a:cubicBezTo>
                <a:cubicBezTo>
                  <a:pt x="33" y="55"/>
                  <a:pt x="33" y="55"/>
                  <a:pt x="32" y="55"/>
                </a:cubicBezTo>
                <a:cubicBezTo>
                  <a:pt x="32" y="55"/>
                  <a:pt x="32" y="56"/>
                  <a:pt x="32" y="56"/>
                </a:cubicBezTo>
                <a:cubicBezTo>
                  <a:pt x="32" y="57"/>
                  <a:pt x="32" y="57"/>
                  <a:pt x="33" y="57"/>
                </a:cubicBezTo>
                <a:close/>
                <a:moveTo>
                  <a:pt x="35" y="55"/>
                </a:moveTo>
                <a:cubicBezTo>
                  <a:pt x="35" y="54"/>
                  <a:pt x="35" y="54"/>
                  <a:pt x="35" y="54"/>
                </a:cubicBezTo>
                <a:cubicBezTo>
                  <a:pt x="35" y="53"/>
                  <a:pt x="35" y="53"/>
                  <a:pt x="34" y="53"/>
                </a:cubicBezTo>
                <a:cubicBezTo>
                  <a:pt x="34" y="53"/>
                  <a:pt x="33" y="53"/>
                  <a:pt x="33" y="54"/>
                </a:cubicBezTo>
                <a:cubicBezTo>
                  <a:pt x="34" y="54"/>
                  <a:pt x="34" y="55"/>
                  <a:pt x="35" y="55"/>
                </a:cubicBezTo>
                <a:close/>
                <a:moveTo>
                  <a:pt x="36" y="52"/>
                </a:moveTo>
                <a:cubicBezTo>
                  <a:pt x="37" y="52"/>
                  <a:pt x="37" y="51"/>
                  <a:pt x="37" y="51"/>
                </a:cubicBezTo>
                <a:cubicBezTo>
                  <a:pt x="37" y="50"/>
                  <a:pt x="36" y="50"/>
                  <a:pt x="36" y="50"/>
                </a:cubicBezTo>
                <a:cubicBezTo>
                  <a:pt x="35" y="50"/>
                  <a:pt x="35" y="51"/>
                  <a:pt x="35" y="51"/>
                </a:cubicBezTo>
                <a:cubicBezTo>
                  <a:pt x="35" y="52"/>
                  <a:pt x="36" y="52"/>
                  <a:pt x="36" y="52"/>
                </a:cubicBezTo>
                <a:close/>
                <a:moveTo>
                  <a:pt x="47" y="46"/>
                </a:moveTo>
                <a:cubicBezTo>
                  <a:pt x="48" y="46"/>
                  <a:pt x="48" y="45"/>
                  <a:pt x="47" y="45"/>
                </a:cubicBezTo>
                <a:cubicBezTo>
                  <a:pt x="47" y="44"/>
                  <a:pt x="47" y="44"/>
                  <a:pt x="46" y="45"/>
                </a:cubicBezTo>
                <a:cubicBezTo>
                  <a:pt x="46" y="45"/>
                  <a:pt x="46" y="46"/>
                  <a:pt x="46" y="46"/>
                </a:cubicBezTo>
                <a:cubicBezTo>
                  <a:pt x="47" y="46"/>
                  <a:pt x="47" y="46"/>
                  <a:pt x="47" y="46"/>
                </a:cubicBezTo>
                <a:close/>
                <a:moveTo>
                  <a:pt x="47" y="55"/>
                </a:moveTo>
                <a:cubicBezTo>
                  <a:pt x="47" y="55"/>
                  <a:pt x="47" y="54"/>
                  <a:pt x="47" y="54"/>
                </a:cubicBezTo>
                <a:cubicBezTo>
                  <a:pt x="47" y="54"/>
                  <a:pt x="46" y="54"/>
                  <a:pt x="46" y="54"/>
                </a:cubicBezTo>
                <a:cubicBezTo>
                  <a:pt x="45" y="54"/>
                  <a:pt x="45" y="55"/>
                  <a:pt x="46" y="55"/>
                </a:cubicBezTo>
                <a:cubicBezTo>
                  <a:pt x="46" y="56"/>
                  <a:pt x="46" y="56"/>
                  <a:pt x="47" y="55"/>
                </a:cubicBezTo>
                <a:close/>
                <a:moveTo>
                  <a:pt x="47" y="52"/>
                </a:moveTo>
                <a:cubicBezTo>
                  <a:pt x="47" y="52"/>
                  <a:pt x="47" y="52"/>
                  <a:pt x="47" y="51"/>
                </a:cubicBezTo>
                <a:cubicBezTo>
                  <a:pt x="47" y="51"/>
                  <a:pt x="46" y="51"/>
                  <a:pt x="46" y="51"/>
                </a:cubicBezTo>
                <a:cubicBezTo>
                  <a:pt x="45" y="52"/>
                  <a:pt x="45" y="52"/>
                  <a:pt x="46" y="52"/>
                </a:cubicBezTo>
                <a:cubicBezTo>
                  <a:pt x="46" y="53"/>
                  <a:pt x="47" y="53"/>
                  <a:pt x="47" y="52"/>
                </a:cubicBezTo>
                <a:close/>
                <a:moveTo>
                  <a:pt x="47" y="49"/>
                </a:moveTo>
                <a:cubicBezTo>
                  <a:pt x="48" y="49"/>
                  <a:pt x="48" y="48"/>
                  <a:pt x="47" y="48"/>
                </a:cubicBezTo>
                <a:cubicBezTo>
                  <a:pt x="47" y="48"/>
                  <a:pt x="46" y="48"/>
                  <a:pt x="46" y="48"/>
                </a:cubicBezTo>
                <a:cubicBezTo>
                  <a:pt x="46" y="48"/>
                  <a:pt x="46" y="49"/>
                  <a:pt x="46" y="49"/>
                </a:cubicBezTo>
                <a:cubicBezTo>
                  <a:pt x="46" y="50"/>
                  <a:pt x="47" y="50"/>
                  <a:pt x="47" y="49"/>
                </a:cubicBezTo>
                <a:close/>
                <a:moveTo>
                  <a:pt x="54" y="39"/>
                </a:moveTo>
                <a:cubicBezTo>
                  <a:pt x="54" y="38"/>
                  <a:pt x="54" y="38"/>
                  <a:pt x="53" y="38"/>
                </a:cubicBezTo>
                <a:cubicBezTo>
                  <a:pt x="53" y="37"/>
                  <a:pt x="52" y="38"/>
                  <a:pt x="52" y="38"/>
                </a:cubicBezTo>
                <a:cubicBezTo>
                  <a:pt x="52" y="39"/>
                  <a:pt x="52" y="39"/>
                  <a:pt x="53" y="39"/>
                </a:cubicBezTo>
                <a:cubicBezTo>
                  <a:pt x="53" y="39"/>
                  <a:pt x="54" y="39"/>
                  <a:pt x="54" y="39"/>
                </a:cubicBezTo>
                <a:close/>
                <a:moveTo>
                  <a:pt x="58" y="47"/>
                </a:moveTo>
                <a:cubicBezTo>
                  <a:pt x="58" y="47"/>
                  <a:pt x="58" y="46"/>
                  <a:pt x="58" y="46"/>
                </a:cubicBezTo>
                <a:cubicBezTo>
                  <a:pt x="57" y="46"/>
                  <a:pt x="57" y="46"/>
                  <a:pt x="56" y="47"/>
                </a:cubicBezTo>
                <a:cubicBezTo>
                  <a:pt x="56" y="47"/>
                  <a:pt x="57" y="48"/>
                  <a:pt x="57" y="48"/>
                </a:cubicBezTo>
                <a:cubicBezTo>
                  <a:pt x="57" y="48"/>
                  <a:pt x="58" y="48"/>
                  <a:pt x="58" y="47"/>
                </a:cubicBezTo>
                <a:close/>
                <a:moveTo>
                  <a:pt x="57" y="44"/>
                </a:moveTo>
                <a:cubicBezTo>
                  <a:pt x="57" y="44"/>
                  <a:pt x="57" y="43"/>
                  <a:pt x="56" y="43"/>
                </a:cubicBezTo>
                <a:cubicBezTo>
                  <a:pt x="56" y="43"/>
                  <a:pt x="55" y="43"/>
                  <a:pt x="55" y="44"/>
                </a:cubicBezTo>
                <a:cubicBezTo>
                  <a:pt x="55" y="44"/>
                  <a:pt x="55" y="45"/>
                  <a:pt x="56" y="45"/>
                </a:cubicBezTo>
                <a:cubicBezTo>
                  <a:pt x="56" y="45"/>
                  <a:pt x="57" y="45"/>
                  <a:pt x="57" y="44"/>
                </a:cubicBezTo>
                <a:close/>
                <a:moveTo>
                  <a:pt x="55" y="42"/>
                </a:moveTo>
                <a:cubicBezTo>
                  <a:pt x="56" y="41"/>
                  <a:pt x="55" y="41"/>
                  <a:pt x="55" y="40"/>
                </a:cubicBezTo>
                <a:cubicBezTo>
                  <a:pt x="54" y="40"/>
                  <a:pt x="54" y="41"/>
                  <a:pt x="54" y="41"/>
                </a:cubicBezTo>
                <a:cubicBezTo>
                  <a:pt x="54" y="42"/>
                  <a:pt x="54" y="42"/>
                  <a:pt x="54" y="42"/>
                </a:cubicBezTo>
                <a:cubicBezTo>
                  <a:pt x="55" y="42"/>
                  <a:pt x="55" y="42"/>
                  <a:pt x="55" y="42"/>
                </a:cubicBezTo>
                <a:close/>
                <a:moveTo>
                  <a:pt x="56" y="29"/>
                </a:moveTo>
                <a:cubicBezTo>
                  <a:pt x="56" y="28"/>
                  <a:pt x="55" y="28"/>
                  <a:pt x="55" y="28"/>
                </a:cubicBezTo>
                <a:cubicBezTo>
                  <a:pt x="54" y="28"/>
                  <a:pt x="54" y="29"/>
                  <a:pt x="54" y="29"/>
                </a:cubicBezTo>
                <a:cubicBezTo>
                  <a:pt x="54" y="30"/>
                  <a:pt x="55" y="30"/>
                  <a:pt x="55" y="30"/>
                </a:cubicBezTo>
                <a:cubicBezTo>
                  <a:pt x="56" y="30"/>
                  <a:pt x="56" y="29"/>
                  <a:pt x="56" y="29"/>
                </a:cubicBezTo>
                <a:close/>
                <a:moveTo>
                  <a:pt x="64" y="34"/>
                </a:moveTo>
                <a:cubicBezTo>
                  <a:pt x="64" y="34"/>
                  <a:pt x="63" y="33"/>
                  <a:pt x="63" y="34"/>
                </a:cubicBezTo>
                <a:cubicBezTo>
                  <a:pt x="62" y="34"/>
                  <a:pt x="62" y="34"/>
                  <a:pt x="62" y="35"/>
                </a:cubicBezTo>
                <a:cubicBezTo>
                  <a:pt x="62" y="35"/>
                  <a:pt x="63" y="35"/>
                  <a:pt x="63" y="35"/>
                </a:cubicBezTo>
                <a:cubicBezTo>
                  <a:pt x="64" y="35"/>
                  <a:pt x="64" y="35"/>
                  <a:pt x="64" y="34"/>
                </a:cubicBezTo>
                <a:close/>
                <a:moveTo>
                  <a:pt x="61" y="32"/>
                </a:moveTo>
                <a:cubicBezTo>
                  <a:pt x="61" y="32"/>
                  <a:pt x="61" y="32"/>
                  <a:pt x="60" y="32"/>
                </a:cubicBezTo>
                <a:cubicBezTo>
                  <a:pt x="60" y="32"/>
                  <a:pt x="59" y="32"/>
                  <a:pt x="60" y="33"/>
                </a:cubicBezTo>
                <a:cubicBezTo>
                  <a:pt x="60" y="33"/>
                  <a:pt x="60" y="34"/>
                  <a:pt x="61" y="34"/>
                </a:cubicBezTo>
                <a:cubicBezTo>
                  <a:pt x="61" y="33"/>
                  <a:pt x="61" y="33"/>
                  <a:pt x="61" y="32"/>
                </a:cubicBezTo>
                <a:close/>
                <a:moveTo>
                  <a:pt x="59" y="31"/>
                </a:moveTo>
                <a:cubicBezTo>
                  <a:pt x="59" y="30"/>
                  <a:pt x="58" y="30"/>
                  <a:pt x="58" y="30"/>
                </a:cubicBezTo>
                <a:cubicBezTo>
                  <a:pt x="57" y="30"/>
                  <a:pt x="57" y="31"/>
                  <a:pt x="57" y="31"/>
                </a:cubicBezTo>
                <a:cubicBezTo>
                  <a:pt x="57" y="32"/>
                  <a:pt x="58" y="32"/>
                  <a:pt x="58" y="32"/>
                </a:cubicBezTo>
                <a:cubicBezTo>
                  <a:pt x="59" y="32"/>
                  <a:pt x="59" y="31"/>
                  <a:pt x="59" y="31"/>
                </a:cubicBezTo>
                <a:close/>
                <a:moveTo>
                  <a:pt x="53" y="20"/>
                </a:moveTo>
                <a:cubicBezTo>
                  <a:pt x="52" y="19"/>
                  <a:pt x="52" y="19"/>
                  <a:pt x="51" y="20"/>
                </a:cubicBezTo>
                <a:cubicBezTo>
                  <a:pt x="51" y="20"/>
                  <a:pt x="51" y="20"/>
                  <a:pt x="51" y="21"/>
                </a:cubicBezTo>
                <a:cubicBezTo>
                  <a:pt x="52" y="21"/>
                  <a:pt x="52" y="21"/>
                  <a:pt x="53" y="21"/>
                </a:cubicBezTo>
                <a:cubicBezTo>
                  <a:pt x="53" y="21"/>
                  <a:pt x="53" y="20"/>
                  <a:pt x="53" y="20"/>
                </a:cubicBezTo>
                <a:close/>
                <a:moveTo>
                  <a:pt x="62" y="20"/>
                </a:moveTo>
                <a:cubicBezTo>
                  <a:pt x="62" y="20"/>
                  <a:pt x="61" y="20"/>
                  <a:pt x="61" y="20"/>
                </a:cubicBezTo>
                <a:cubicBezTo>
                  <a:pt x="60" y="21"/>
                  <a:pt x="60" y="21"/>
                  <a:pt x="61" y="21"/>
                </a:cubicBezTo>
                <a:cubicBezTo>
                  <a:pt x="61" y="22"/>
                  <a:pt x="62" y="22"/>
                  <a:pt x="62" y="22"/>
                </a:cubicBezTo>
                <a:cubicBezTo>
                  <a:pt x="62" y="21"/>
                  <a:pt x="62" y="21"/>
                  <a:pt x="62" y="20"/>
                </a:cubicBezTo>
                <a:close/>
                <a:moveTo>
                  <a:pt x="59" y="20"/>
                </a:moveTo>
                <a:cubicBezTo>
                  <a:pt x="59" y="20"/>
                  <a:pt x="58" y="20"/>
                  <a:pt x="58" y="20"/>
                </a:cubicBezTo>
                <a:cubicBezTo>
                  <a:pt x="58" y="20"/>
                  <a:pt x="58" y="21"/>
                  <a:pt x="58" y="21"/>
                </a:cubicBezTo>
                <a:cubicBezTo>
                  <a:pt x="58" y="22"/>
                  <a:pt x="59" y="22"/>
                  <a:pt x="59" y="21"/>
                </a:cubicBezTo>
                <a:cubicBezTo>
                  <a:pt x="60" y="21"/>
                  <a:pt x="60" y="20"/>
                  <a:pt x="59" y="20"/>
                </a:cubicBezTo>
                <a:close/>
                <a:moveTo>
                  <a:pt x="56" y="20"/>
                </a:moveTo>
                <a:cubicBezTo>
                  <a:pt x="56" y="19"/>
                  <a:pt x="55" y="19"/>
                  <a:pt x="55" y="20"/>
                </a:cubicBezTo>
                <a:cubicBezTo>
                  <a:pt x="54" y="20"/>
                  <a:pt x="54" y="21"/>
                  <a:pt x="55" y="21"/>
                </a:cubicBezTo>
                <a:cubicBezTo>
                  <a:pt x="55" y="21"/>
                  <a:pt x="56" y="21"/>
                  <a:pt x="56" y="21"/>
                </a:cubicBezTo>
                <a:cubicBezTo>
                  <a:pt x="56" y="21"/>
                  <a:pt x="56" y="20"/>
                  <a:pt x="56" y="20"/>
                </a:cubicBezTo>
                <a:close/>
                <a:moveTo>
                  <a:pt x="45" y="13"/>
                </a:moveTo>
                <a:cubicBezTo>
                  <a:pt x="45" y="13"/>
                  <a:pt x="44" y="13"/>
                  <a:pt x="44" y="14"/>
                </a:cubicBezTo>
                <a:cubicBezTo>
                  <a:pt x="44" y="14"/>
                  <a:pt x="44" y="15"/>
                  <a:pt x="45" y="15"/>
                </a:cubicBezTo>
                <a:cubicBezTo>
                  <a:pt x="45" y="15"/>
                  <a:pt x="46" y="15"/>
                  <a:pt x="46" y="14"/>
                </a:cubicBezTo>
                <a:cubicBezTo>
                  <a:pt x="46" y="14"/>
                  <a:pt x="46" y="13"/>
                  <a:pt x="45" y="13"/>
                </a:cubicBezTo>
                <a:close/>
                <a:moveTo>
                  <a:pt x="54" y="9"/>
                </a:moveTo>
                <a:cubicBezTo>
                  <a:pt x="53" y="9"/>
                  <a:pt x="53" y="9"/>
                  <a:pt x="53" y="10"/>
                </a:cubicBezTo>
                <a:cubicBezTo>
                  <a:pt x="52" y="10"/>
                  <a:pt x="53" y="11"/>
                  <a:pt x="53" y="11"/>
                </a:cubicBezTo>
                <a:cubicBezTo>
                  <a:pt x="54" y="11"/>
                  <a:pt x="54" y="11"/>
                  <a:pt x="54" y="10"/>
                </a:cubicBezTo>
                <a:cubicBezTo>
                  <a:pt x="55" y="10"/>
                  <a:pt x="54" y="9"/>
                  <a:pt x="54" y="9"/>
                </a:cubicBezTo>
                <a:close/>
                <a:moveTo>
                  <a:pt x="51" y="10"/>
                </a:moveTo>
                <a:cubicBezTo>
                  <a:pt x="51" y="10"/>
                  <a:pt x="50" y="10"/>
                  <a:pt x="50" y="11"/>
                </a:cubicBezTo>
                <a:cubicBezTo>
                  <a:pt x="50" y="11"/>
                  <a:pt x="50" y="12"/>
                  <a:pt x="51" y="12"/>
                </a:cubicBezTo>
                <a:cubicBezTo>
                  <a:pt x="51" y="12"/>
                  <a:pt x="52" y="12"/>
                  <a:pt x="52" y="11"/>
                </a:cubicBezTo>
                <a:cubicBezTo>
                  <a:pt x="52" y="11"/>
                  <a:pt x="52" y="10"/>
                  <a:pt x="51" y="10"/>
                </a:cubicBezTo>
                <a:close/>
                <a:moveTo>
                  <a:pt x="48" y="12"/>
                </a:moveTo>
                <a:cubicBezTo>
                  <a:pt x="48" y="11"/>
                  <a:pt x="47" y="12"/>
                  <a:pt x="47" y="12"/>
                </a:cubicBezTo>
                <a:cubicBezTo>
                  <a:pt x="47" y="13"/>
                  <a:pt x="47" y="13"/>
                  <a:pt x="48" y="13"/>
                </a:cubicBezTo>
                <a:cubicBezTo>
                  <a:pt x="48" y="13"/>
                  <a:pt x="49" y="13"/>
                  <a:pt x="49" y="13"/>
                </a:cubicBezTo>
                <a:cubicBezTo>
                  <a:pt x="49" y="12"/>
                  <a:pt x="49" y="12"/>
                  <a:pt x="48" y="12"/>
                </a:cubicBezTo>
                <a:close/>
                <a:moveTo>
                  <a:pt x="36" y="11"/>
                </a:moveTo>
                <a:cubicBezTo>
                  <a:pt x="35" y="11"/>
                  <a:pt x="35" y="12"/>
                  <a:pt x="35" y="12"/>
                </a:cubicBezTo>
                <a:cubicBezTo>
                  <a:pt x="35" y="13"/>
                  <a:pt x="36" y="13"/>
                  <a:pt x="36" y="13"/>
                </a:cubicBezTo>
                <a:cubicBezTo>
                  <a:pt x="37" y="13"/>
                  <a:pt x="37" y="12"/>
                  <a:pt x="37" y="12"/>
                </a:cubicBezTo>
                <a:cubicBezTo>
                  <a:pt x="37" y="11"/>
                  <a:pt x="36" y="11"/>
                  <a:pt x="36" y="11"/>
                </a:cubicBezTo>
                <a:close/>
                <a:moveTo>
                  <a:pt x="41" y="3"/>
                </a:moveTo>
                <a:cubicBezTo>
                  <a:pt x="40" y="3"/>
                  <a:pt x="40" y="4"/>
                  <a:pt x="40" y="4"/>
                </a:cubicBezTo>
                <a:cubicBezTo>
                  <a:pt x="40" y="5"/>
                  <a:pt x="41" y="5"/>
                  <a:pt x="41" y="5"/>
                </a:cubicBezTo>
                <a:cubicBezTo>
                  <a:pt x="42" y="5"/>
                  <a:pt x="42" y="5"/>
                  <a:pt x="42" y="4"/>
                </a:cubicBezTo>
                <a:cubicBezTo>
                  <a:pt x="42" y="4"/>
                  <a:pt x="41" y="3"/>
                  <a:pt x="41" y="3"/>
                </a:cubicBezTo>
                <a:close/>
                <a:moveTo>
                  <a:pt x="39" y="6"/>
                </a:moveTo>
                <a:cubicBezTo>
                  <a:pt x="39" y="6"/>
                  <a:pt x="38" y="6"/>
                  <a:pt x="39" y="7"/>
                </a:cubicBezTo>
                <a:cubicBezTo>
                  <a:pt x="39" y="7"/>
                  <a:pt x="39" y="8"/>
                  <a:pt x="40" y="8"/>
                </a:cubicBezTo>
                <a:cubicBezTo>
                  <a:pt x="40" y="7"/>
                  <a:pt x="40" y="7"/>
                  <a:pt x="40" y="6"/>
                </a:cubicBezTo>
                <a:cubicBezTo>
                  <a:pt x="40" y="6"/>
                  <a:pt x="40" y="6"/>
                  <a:pt x="39" y="6"/>
                </a:cubicBezTo>
                <a:close/>
                <a:moveTo>
                  <a:pt x="37" y="8"/>
                </a:moveTo>
                <a:cubicBezTo>
                  <a:pt x="37" y="8"/>
                  <a:pt x="37" y="9"/>
                  <a:pt x="37" y="9"/>
                </a:cubicBezTo>
                <a:cubicBezTo>
                  <a:pt x="37" y="10"/>
                  <a:pt x="37" y="10"/>
                  <a:pt x="38" y="10"/>
                </a:cubicBezTo>
                <a:cubicBezTo>
                  <a:pt x="38" y="10"/>
                  <a:pt x="39" y="10"/>
                  <a:pt x="39" y="9"/>
                </a:cubicBezTo>
                <a:cubicBezTo>
                  <a:pt x="38" y="9"/>
                  <a:pt x="38" y="8"/>
                  <a:pt x="37" y="8"/>
                </a:cubicBezTo>
                <a:close/>
                <a:moveTo>
                  <a:pt x="28" y="28"/>
                </a:moveTo>
                <a:cubicBezTo>
                  <a:pt x="28" y="28"/>
                  <a:pt x="28" y="29"/>
                  <a:pt x="28" y="30"/>
                </a:cubicBezTo>
                <a:cubicBezTo>
                  <a:pt x="29" y="30"/>
                  <a:pt x="29" y="30"/>
                  <a:pt x="30" y="30"/>
                </a:cubicBezTo>
                <a:cubicBezTo>
                  <a:pt x="30" y="29"/>
                  <a:pt x="30" y="28"/>
                  <a:pt x="30" y="28"/>
                </a:cubicBezTo>
                <a:cubicBezTo>
                  <a:pt x="29" y="27"/>
                  <a:pt x="29" y="27"/>
                  <a:pt x="28" y="28"/>
                </a:cubicBezTo>
                <a:close/>
                <a:moveTo>
                  <a:pt x="30" y="37"/>
                </a:moveTo>
                <a:cubicBezTo>
                  <a:pt x="31" y="37"/>
                  <a:pt x="31" y="38"/>
                  <a:pt x="32" y="38"/>
                </a:cubicBezTo>
                <a:cubicBezTo>
                  <a:pt x="33" y="37"/>
                  <a:pt x="33" y="37"/>
                  <a:pt x="33" y="36"/>
                </a:cubicBezTo>
                <a:cubicBezTo>
                  <a:pt x="33" y="35"/>
                  <a:pt x="32" y="35"/>
                  <a:pt x="31" y="35"/>
                </a:cubicBezTo>
                <a:cubicBezTo>
                  <a:pt x="31" y="35"/>
                  <a:pt x="30" y="36"/>
                  <a:pt x="30" y="37"/>
                </a:cubicBezTo>
                <a:close/>
                <a:moveTo>
                  <a:pt x="39" y="39"/>
                </a:moveTo>
                <a:cubicBezTo>
                  <a:pt x="40" y="39"/>
                  <a:pt x="41" y="39"/>
                  <a:pt x="41" y="38"/>
                </a:cubicBezTo>
                <a:cubicBezTo>
                  <a:pt x="41" y="37"/>
                  <a:pt x="41" y="37"/>
                  <a:pt x="40" y="36"/>
                </a:cubicBezTo>
                <a:cubicBezTo>
                  <a:pt x="39" y="36"/>
                  <a:pt x="38" y="37"/>
                  <a:pt x="38" y="37"/>
                </a:cubicBezTo>
                <a:cubicBezTo>
                  <a:pt x="38" y="38"/>
                  <a:pt x="39" y="39"/>
                  <a:pt x="39" y="39"/>
                </a:cubicBezTo>
                <a:close/>
                <a:moveTo>
                  <a:pt x="46" y="33"/>
                </a:moveTo>
                <a:cubicBezTo>
                  <a:pt x="46" y="32"/>
                  <a:pt x="46" y="31"/>
                  <a:pt x="46" y="31"/>
                </a:cubicBezTo>
                <a:cubicBezTo>
                  <a:pt x="45" y="30"/>
                  <a:pt x="44" y="30"/>
                  <a:pt x="44" y="31"/>
                </a:cubicBezTo>
                <a:cubicBezTo>
                  <a:pt x="43" y="31"/>
                  <a:pt x="43" y="32"/>
                  <a:pt x="44" y="33"/>
                </a:cubicBezTo>
                <a:cubicBezTo>
                  <a:pt x="44" y="33"/>
                  <a:pt x="45" y="33"/>
                  <a:pt x="46" y="33"/>
                </a:cubicBezTo>
                <a:close/>
                <a:moveTo>
                  <a:pt x="43" y="24"/>
                </a:moveTo>
                <a:cubicBezTo>
                  <a:pt x="43" y="23"/>
                  <a:pt x="42" y="23"/>
                  <a:pt x="42" y="23"/>
                </a:cubicBezTo>
                <a:cubicBezTo>
                  <a:pt x="41" y="23"/>
                  <a:pt x="41" y="24"/>
                  <a:pt x="41" y="24"/>
                </a:cubicBezTo>
                <a:cubicBezTo>
                  <a:pt x="41" y="25"/>
                  <a:pt x="42" y="26"/>
                  <a:pt x="42" y="25"/>
                </a:cubicBezTo>
                <a:cubicBezTo>
                  <a:pt x="43" y="25"/>
                  <a:pt x="43" y="24"/>
                  <a:pt x="43" y="24"/>
                </a:cubicBezTo>
                <a:close/>
                <a:moveTo>
                  <a:pt x="35" y="21"/>
                </a:moveTo>
                <a:cubicBezTo>
                  <a:pt x="34" y="21"/>
                  <a:pt x="33" y="22"/>
                  <a:pt x="33" y="22"/>
                </a:cubicBezTo>
                <a:cubicBezTo>
                  <a:pt x="33" y="23"/>
                  <a:pt x="33" y="24"/>
                  <a:pt x="34" y="24"/>
                </a:cubicBezTo>
                <a:cubicBezTo>
                  <a:pt x="35" y="24"/>
                  <a:pt x="35" y="24"/>
                  <a:pt x="35" y="23"/>
                </a:cubicBezTo>
                <a:cubicBezTo>
                  <a:pt x="36" y="22"/>
                  <a:pt x="35" y="22"/>
                  <a:pt x="35" y="21"/>
                </a:cubicBezTo>
                <a:close/>
                <a:moveTo>
                  <a:pt x="37" y="18"/>
                </a:moveTo>
                <a:cubicBezTo>
                  <a:pt x="30" y="18"/>
                  <a:pt x="24" y="23"/>
                  <a:pt x="24" y="30"/>
                </a:cubicBezTo>
                <a:cubicBezTo>
                  <a:pt x="24" y="37"/>
                  <a:pt x="30" y="43"/>
                  <a:pt x="37" y="43"/>
                </a:cubicBezTo>
                <a:cubicBezTo>
                  <a:pt x="44" y="43"/>
                  <a:pt x="49" y="37"/>
                  <a:pt x="49" y="30"/>
                </a:cubicBezTo>
                <a:cubicBezTo>
                  <a:pt x="49" y="23"/>
                  <a:pt x="44" y="18"/>
                  <a:pt x="37" y="18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2" name="Freeform 30"/>
          <p:cNvSpPr>
            <a:spLocks noEditPoints="1"/>
          </p:cNvSpPr>
          <p:nvPr/>
        </p:nvSpPr>
        <p:spPr bwMode="auto">
          <a:xfrm>
            <a:off x="9195093" y="4775905"/>
            <a:ext cx="982663" cy="400050"/>
          </a:xfrm>
          <a:custGeom>
            <a:avLst/>
            <a:gdLst>
              <a:gd name="T0" fmla="*/ 160435 w 98"/>
              <a:gd name="T1" fmla="*/ 150019 h 40"/>
              <a:gd name="T2" fmla="*/ 381033 w 98"/>
              <a:gd name="T3" fmla="*/ 400050 h 40"/>
              <a:gd name="T4" fmla="*/ 772092 w 98"/>
              <a:gd name="T5" fmla="*/ 400050 h 40"/>
              <a:gd name="T6" fmla="*/ 772092 w 98"/>
              <a:gd name="T7" fmla="*/ 310039 h 40"/>
              <a:gd name="T8" fmla="*/ 792147 w 98"/>
              <a:gd name="T9" fmla="*/ 310039 h 40"/>
              <a:gd name="T10" fmla="*/ 792147 w 98"/>
              <a:gd name="T11" fmla="*/ 280035 h 40"/>
              <a:gd name="T12" fmla="*/ 932527 w 98"/>
              <a:gd name="T13" fmla="*/ 170021 h 40"/>
              <a:gd name="T14" fmla="*/ 942554 w 98"/>
              <a:gd name="T15" fmla="*/ 160020 h 40"/>
              <a:gd name="T16" fmla="*/ 942554 w 98"/>
              <a:gd name="T17" fmla="*/ 160020 h 40"/>
              <a:gd name="T18" fmla="*/ 832255 w 98"/>
              <a:gd name="T19" fmla="*/ 40005 h 40"/>
              <a:gd name="T20" fmla="*/ 822228 w 98"/>
              <a:gd name="T21" fmla="*/ 40005 h 40"/>
              <a:gd name="T22" fmla="*/ 822228 w 98"/>
              <a:gd name="T23" fmla="*/ 40005 h 40"/>
              <a:gd name="T24" fmla="*/ 731984 w 98"/>
              <a:gd name="T25" fmla="*/ 110014 h 40"/>
              <a:gd name="T26" fmla="*/ 721956 w 98"/>
              <a:gd name="T27" fmla="*/ 120015 h 40"/>
              <a:gd name="T28" fmla="*/ 721956 w 98"/>
              <a:gd name="T29" fmla="*/ 130016 h 40"/>
              <a:gd name="T30" fmla="*/ 621685 w 98"/>
              <a:gd name="T31" fmla="*/ 130016 h 40"/>
              <a:gd name="T32" fmla="*/ 621685 w 98"/>
              <a:gd name="T33" fmla="*/ 100013 h 40"/>
              <a:gd name="T34" fmla="*/ 651766 w 98"/>
              <a:gd name="T35" fmla="*/ 100013 h 40"/>
              <a:gd name="T36" fmla="*/ 671821 w 98"/>
              <a:gd name="T37" fmla="*/ 80010 h 40"/>
              <a:gd name="T38" fmla="*/ 671821 w 98"/>
              <a:gd name="T39" fmla="*/ 50006 h 40"/>
              <a:gd name="T40" fmla="*/ 651766 w 98"/>
              <a:gd name="T41" fmla="*/ 20003 h 40"/>
              <a:gd name="T42" fmla="*/ 541467 w 98"/>
              <a:gd name="T43" fmla="*/ 20003 h 40"/>
              <a:gd name="T44" fmla="*/ 521413 w 98"/>
              <a:gd name="T45" fmla="*/ 50006 h 40"/>
              <a:gd name="T46" fmla="*/ 521413 w 98"/>
              <a:gd name="T47" fmla="*/ 80010 h 40"/>
              <a:gd name="T48" fmla="*/ 541467 w 98"/>
              <a:gd name="T49" fmla="*/ 100013 h 40"/>
              <a:gd name="T50" fmla="*/ 581576 w 98"/>
              <a:gd name="T51" fmla="*/ 100013 h 40"/>
              <a:gd name="T52" fmla="*/ 581576 w 98"/>
              <a:gd name="T53" fmla="*/ 130016 h 40"/>
              <a:gd name="T54" fmla="*/ 451223 w 98"/>
              <a:gd name="T55" fmla="*/ 130016 h 40"/>
              <a:gd name="T56" fmla="*/ 411114 w 98"/>
              <a:gd name="T57" fmla="*/ 210026 h 40"/>
              <a:gd name="T58" fmla="*/ 230625 w 98"/>
              <a:gd name="T59" fmla="*/ 120015 h 40"/>
              <a:gd name="T60" fmla="*/ 160435 w 98"/>
              <a:gd name="T61" fmla="*/ 150019 h 40"/>
              <a:gd name="T62" fmla="*/ 772092 w 98"/>
              <a:gd name="T63" fmla="*/ 220028 h 40"/>
              <a:gd name="T64" fmla="*/ 772092 w 98"/>
              <a:gd name="T65" fmla="*/ 180023 h 40"/>
              <a:gd name="T66" fmla="*/ 782120 w 98"/>
              <a:gd name="T67" fmla="*/ 180023 h 40"/>
              <a:gd name="T68" fmla="*/ 782120 w 98"/>
              <a:gd name="T69" fmla="*/ 150019 h 40"/>
              <a:gd name="T70" fmla="*/ 852310 w 98"/>
              <a:gd name="T71" fmla="*/ 90011 h 40"/>
              <a:gd name="T72" fmla="*/ 892418 w 98"/>
              <a:gd name="T73" fmla="*/ 120015 h 40"/>
              <a:gd name="T74" fmla="*/ 772092 w 98"/>
              <a:gd name="T75" fmla="*/ 220028 h 40"/>
              <a:gd name="T76" fmla="*/ 150408 w 98"/>
              <a:gd name="T77" fmla="*/ 170021 h 40"/>
              <a:gd name="T78" fmla="*/ 140380 w 98"/>
              <a:gd name="T79" fmla="*/ 170021 h 40"/>
              <a:gd name="T80" fmla="*/ 150408 w 98"/>
              <a:gd name="T81" fmla="*/ 170021 h 40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98"/>
              <a:gd name="T124" fmla="*/ 0 h 40"/>
              <a:gd name="T125" fmla="*/ 98 w 98"/>
              <a:gd name="T126" fmla="*/ 40 h 40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98" h="40">
                <a:moveTo>
                  <a:pt x="16" y="15"/>
                </a:moveTo>
                <a:cubicBezTo>
                  <a:pt x="38" y="40"/>
                  <a:pt x="38" y="40"/>
                  <a:pt x="38" y="40"/>
                </a:cubicBezTo>
                <a:cubicBezTo>
                  <a:pt x="77" y="40"/>
                  <a:pt x="77" y="40"/>
                  <a:pt x="77" y="40"/>
                </a:cubicBezTo>
                <a:cubicBezTo>
                  <a:pt x="77" y="31"/>
                  <a:pt x="77" y="31"/>
                  <a:pt x="77" y="31"/>
                </a:cubicBezTo>
                <a:cubicBezTo>
                  <a:pt x="79" y="31"/>
                  <a:pt x="79" y="31"/>
                  <a:pt x="79" y="31"/>
                </a:cubicBezTo>
                <a:cubicBezTo>
                  <a:pt x="79" y="28"/>
                  <a:pt x="79" y="28"/>
                  <a:pt x="79" y="28"/>
                </a:cubicBezTo>
                <a:cubicBezTo>
                  <a:pt x="93" y="17"/>
                  <a:pt x="93" y="17"/>
                  <a:pt x="93" y="17"/>
                </a:cubicBezTo>
                <a:cubicBezTo>
                  <a:pt x="94" y="16"/>
                  <a:pt x="94" y="16"/>
                  <a:pt x="94" y="16"/>
                </a:cubicBezTo>
                <a:cubicBezTo>
                  <a:pt x="94" y="16"/>
                  <a:pt x="94" y="16"/>
                  <a:pt x="94" y="16"/>
                </a:cubicBezTo>
                <a:cubicBezTo>
                  <a:pt x="98" y="8"/>
                  <a:pt x="92" y="0"/>
                  <a:pt x="83" y="4"/>
                </a:cubicBezTo>
                <a:cubicBezTo>
                  <a:pt x="82" y="4"/>
                  <a:pt x="82" y="4"/>
                  <a:pt x="82" y="4"/>
                </a:cubicBezTo>
                <a:cubicBezTo>
                  <a:pt x="82" y="4"/>
                  <a:pt x="82" y="4"/>
                  <a:pt x="82" y="4"/>
                </a:cubicBezTo>
                <a:cubicBezTo>
                  <a:pt x="73" y="11"/>
                  <a:pt x="73" y="11"/>
                  <a:pt x="73" y="11"/>
                </a:cubicBezTo>
                <a:cubicBezTo>
                  <a:pt x="72" y="12"/>
                  <a:pt x="72" y="12"/>
                  <a:pt x="72" y="12"/>
                </a:cubicBezTo>
                <a:cubicBezTo>
                  <a:pt x="72" y="13"/>
                  <a:pt x="72" y="13"/>
                  <a:pt x="72" y="13"/>
                </a:cubicBezTo>
                <a:cubicBezTo>
                  <a:pt x="62" y="13"/>
                  <a:pt x="62" y="13"/>
                  <a:pt x="62" y="13"/>
                </a:cubicBezTo>
                <a:cubicBezTo>
                  <a:pt x="62" y="10"/>
                  <a:pt x="62" y="10"/>
                  <a:pt x="62" y="10"/>
                </a:cubicBezTo>
                <a:cubicBezTo>
                  <a:pt x="65" y="10"/>
                  <a:pt x="65" y="10"/>
                  <a:pt x="65" y="10"/>
                </a:cubicBezTo>
                <a:cubicBezTo>
                  <a:pt x="66" y="10"/>
                  <a:pt x="67" y="9"/>
                  <a:pt x="67" y="8"/>
                </a:cubicBezTo>
                <a:cubicBezTo>
                  <a:pt x="67" y="5"/>
                  <a:pt x="67" y="5"/>
                  <a:pt x="67" y="5"/>
                </a:cubicBezTo>
                <a:cubicBezTo>
                  <a:pt x="67" y="3"/>
                  <a:pt x="66" y="2"/>
                  <a:pt x="65" y="2"/>
                </a:cubicBezTo>
                <a:cubicBezTo>
                  <a:pt x="54" y="2"/>
                  <a:pt x="54" y="2"/>
                  <a:pt x="54" y="2"/>
                </a:cubicBezTo>
                <a:cubicBezTo>
                  <a:pt x="53" y="2"/>
                  <a:pt x="52" y="3"/>
                  <a:pt x="52" y="5"/>
                </a:cubicBezTo>
                <a:cubicBezTo>
                  <a:pt x="52" y="8"/>
                  <a:pt x="52" y="8"/>
                  <a:pt x="52" y="8"/>
                </a:cubicBezTo>
                <a:cubicBezTo>
                  <a:pt x="52" y="9"/>
                  <a:pt x="53" y="10"/>
                  <a:pt x="54" y="10"/>
                </a:cubicBezTo>
                <a:cubicBezTo>
                  <a:pt x="58" y="10"/>
                  <a:pt x="58" y="10"/>
                  <a:pt x="58" y="10"/>
                </a:cubicBezTo>
                <a:cubicBezTo>
                  <a:pt x="58" y="13"/>
                  <a:pt x="58" y="13"/>
                  <a:pt x="58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1" y="21"/>
                  <a:pt x="41" y="21"/>
                  <a:pt x="41" y="21"/>
                </a:cubicBezTo>
                <a:cubicBezTo>
                  <a:pt x="23" y="12"/>
                  <a:pt x="23" y="12"/>
                  <a:pt x="23" y="12"/>
                </a:cubicBezTo>
                <a:cubicBezTo>
                  <a:pt x="16" y="15"/>
                  <a:pt x="16" y="15"/>
                  <a:pt x="16" y="15"/>
                </a:cubicBezTo>
                <a:close/>
                <a:moveTo>
                  <a:pt x="77" y="22"/>
                </a:moveTo>
                <a:cubicBezTo>
                  <a:pt x="77" y="18"/>
                  <a:pt x="77" y="18"/>
                  <a:pt x="77" y="18"/>
                </a:cubicBezTo>
                <a:cubicBezTo>
                  <a:pt x="78" y="18"/>
                  <a:pt x="78" y="18"/>
                  <a:pt x="78" y="18"/>
                </a:cubicBezTo>
                <a:cubicBezTo>
                  <a:pt x="78" y="15"/>
                  <a:pt x="78" y="15"/>
                  <a:pt x="78" y="15"/>
                </a:cubicBezTo>
                <a:cubicBezTo>
                  <a:pt x="85" y="9"/>
                  <a:pt x="85" y="9"/>
                  <a:pt x="85" y="9"/>
                </a:cubicBezTo>
                <a:cubicBezTo>
                  <a:pt x="88" y="8"/>
                  <a:pt x="90" y="10"/>
                  <a:pt x="89" y="12"/>
                </a:cubicBezTo>
                <a:cubicBezTo>
                  <a:pt x="77" y="22"/>
                  <a:pt x="77" y="22"/>
                  <a:pt x="77" y="22"/>
                </a:cubicBezTo>
                <a:close/>
                <a:moveTo>
                  <a:pt x="15" y="17"/>
                </a:moveTo>
                <a:cubicBezTo>
                  <a:pt x="29" y="35"/>
                  <a:pt x="0" y="35"/>
                  <a:pt x="14" y="17"/>
                </a:cubicBezTo>
                <a:lnTo>
                  <a:pt x="15" y="17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3" name="Freeform 31"/>
          <p:cNvSpPr>
            <a:spLocks noEditPoints="1"/>
          </p:cNvSpPr>
          <p:nvPr/>
        </p:nvSpPr>
        <p:spPr bwMode="auto">
          <a:xfrm>
            <a:off x="10419054" y="3514070"/>
            <a:ext cx="652462" cy="722312"/>
          </a:xfrm>
          <a:custGeom>
            <a:avLst/>
            <a:gdLst>
              <a:gd name="T0" fmla="*/ 371401 w 65"/>
              <a:gd name="T1" fmla="*/ 40128 h 72"/>
              <a:gd name="T2" fmla="*/ 501894 w 65"/>
              <a:gd name="T3" fmla="*/ 270867 h 72"/>
              <a:gd name="T4" fmla="*/ 501894 w 65"/>
              <a:gd name="T5" fmla="*/ 270867 h 72"/>
              <a:gd name="T6" fmla="*/ 642424 w 65"/>
              <a:gd name="T7" fmla="*/ 511638 h 72"/>
              <a:gd name="T8" fmla="*/ 622348 w 65"/>
              <a:gd name="T9" fmla="*/ 571830 h 72"/>
              <a:gd name="T10" fmla="*/ 602273 w 65"/>
              <a:gd name="T11" fmla="*/ 581862 h 72"/>
              <a:gd name="T12" fmla="*/ 602273 w 65"/>
              <a:gd name="T13" fmla="*/ 581862 h 72"/>
              <a:gd name="T14" fmla="*/ 381439 w 65"/>
              <a:gd name="T15" fmla="*/ 581862 h 72"/>
              <a:gd name="T16" fmla="*/ 381439 w 65"/>
              <a:gd name="T17" fmla="*/ 601927 h 72"/>
              <a:gd name="T18" fmla="*/ 592235 w 65"/>
              <a:gd name="T19" fmla="*/ 652087 h 72"/>
              <a:gd name="T20" fmla="*/ 602273 w 65"/>
              <a:gd name="T21" fmla="*/ 652087 h 72"/>
              <a:gd name="T22" fmla="*/ 602273 w 65"/>
              <a:gd name="T23" fmla="*/ 672151 h 72"/>
              <a:gd name="T24" fmla="*/ 602273 w 65"/>
              <a:gd name="T25" fmla="*/ 722312 h 72"/>
              <a:gd name="T26" fmla="*/ 562121 w 65"/>
              <a:gd name="T27" fmla="*/ 722312 h 72"/>
              <a:gd name="T28" fmla="*/ 562121 w 65"/>
              <a:gd name="T29" fmla="*/ 692216 h 72"/>
              <a:gd name="T30" fmla="*/ 381439 w 65"/>
              <a:gd name="T31" fmla="*/ 652087 h 72"/>
              <a:gd name="T32" fmla="*/ 381439 w 65"/>
              <a:gd name="T33" fmla="*/ 662119 h 72"/>
              <a:gd name="T34" fmla="*/ 271023 w 65"/>
              <a:gd name="T35" fmla="*/ 662119 h 72"/>
              <a:gd name="T36" fmla="*/ 271023 w 65"/>
              <a:gd name="T37" fmla="*/ 652087 h 72"/>
              <a:gd name="T38" fmla="*/ 100379 w 65"/>
              <a:gd name="T39" fmla="*/ 692216 h 72"/>
              <a:gd name="T40" fmla="*/ 100379 w 65"/>
              <a:gd name="T41" fmla="*/ 722312 h 72"/>
              <a:gd name="T42" fmla="*/ 50189 w 65"/>
              <a:gd name="T43" fmla="*/ 722312 h 72"/>
              <a:gd name="T44" fmla="*/ 50189 w 65"/>
              <a:gd name="T45" fmla="*/ 672151 h 72"/>
              <a:gd name="T46" fmla="*/ 50189 w 65"/>
              <a:gd name="T47" fmla="*/ 652087 h 72"/>
              <a:gd name="T48" fmla="*/ 70265 w 65"/>
              <a:gd name="T49" fmla="*/ 652087 h 72"/>
              <a:gd name="T50" fmla="*/ 271023 w 65"/>
              <a:gd name="T51" fmla="*/ 601927 h 72"/>
              <a:gd name="T52" fmla="*/ 271023 w 65"/>
              <a:gd name="T53" fmla="*/ 581862 h 72"/>
              <a:gd name="T54" fmla="*/ 50189 w 65"/>
              <a:gd name="T55" fmla="*/ 581862 h 72"/>
              <a:gd name="T56" fmla="*/ 0 w 65"/>
              <a:gd name="T57" fmla="*/ 531702 h 72"/>
              <a:gd name="T58" fmla="*/ 10038 w 65"/>
              <a:gd name="T59" fmla="*/ 501606 h 72"/>
              <a:gd name="T60" fmla="*/ 150568 w 65"/>
              <a:gd name="T61" fmla="*/ 270867 h 72"/>
              <a:gd name="T62" fmla="*/ 150568 w 65"/>
              <a:gd name="T63" fmla="*/ 270867 h 72"/>
              <a:gd name="T64" fmla="*/ 150568 w 65"/>
              <a:gd name="T65" fmla="*/ 270867 h 72"/>
              <a:gd name="T66" fmla="*/ 281061 w 65"/>
              <a:gd name="T67" fmla="*/ 40128 h 72"/>
              <a:gd name="T68" fmla="*/ 351326 w 65"/>
              <a:gd name="T69" fmla="*/ 20064 h 72"/>
              <a:gd name="T70" fmla="*/ 371401 w 65"/>
              <a:gd name="T71" fmla="*/ 40128 h 72"/>
              <a:gd name="T72" fmla="*/ 301136 w 65"/>
              <a:gd name="T73" fmla="*/ 250803 h 72"/>
              <a:gd name="T74" fmla="*/ 301136 w 65"/>
              <a:gd name="T75" fmla="*/ 300963 h 72"/>
              <a:gd name="T76" fmla="*/ 311174 w 65"/>
              <a:gd name="T77" fmla="*/ 391252 h 72"/>
              <a:gd name="T78" fmla="*/ 341288 w 65"/>
              <a:gd name="T79" fmla="*/ 391252 h 72"/>
              <a:gd name="T80" fmla="*/ 361364 w 65"/>
              <a:gd name="T81" fmla="*/ 300963 h 72"/>
              <a:gd name="T82" fmla="*/ 361364 w 65"/>
              <a:gd name="T83" fmla="*/ 250803 h 72"/>
              <a:gd name="T84" fmla="*/ 301136 w 65"/>
              <a:gd name="T85" fmla="*/ 250803 h 72"/>
              <a:gd name="T86" fmla="*/ 301136 w 65"/>
              <a:gd name="T87" fmla="*/ 411317 h 72"/>
              <a:gd name="T88" fmla="*/ 301136 w 65"/>
              <a:gd name="T89" fmla="*/ 461477 h 72"/>
              <a:gd name="T90" fmla="*/ 351326 w 65"/>
              <a:gd name="T91" fmla="*/ 461477 h 72"/>
              <a:gd name="T92" fmla="*/ 351326 w 65"/>
              <a:gd name="T93" fmla="*/ 411317 h 72"/>
              <a:gd name="T94" fmla="*/ 301136 w 65"/>
              <a:gd name="T95" fmla="*/ 411317 h 72"/>
              <a:gd name="T96" fmla="*/ 421591 w 65"/>
              <a:gd name="T97" fmla="*/ 321028 h 72"/>
              <a:gd name="T98" fmla="*/ 321212 w 65"/>
              <a:gd name="T99" fmla="*/ 150482 h 72"/>
              <a:gd name="T100" fmla="*/ 230871 w 65"/>
              <a:gd name="T101" fmla="*/ 321028 h 72"/>
              <a:gd name="T102" fmla="*/ 230871 w 65"/>
              <a:gd name="T103" fmla="*/ 321028 h 72"/>
              <a:gd name="T104" fmla="*/ 140530 w 65"/>
              <a:gd name="T105" fmla="*/ 481541 h 72"/>
              <a:gd name="T106" fmla="*/ 321212 w 65"/>
              <a:gd name="T107" fmla="*/ 481541 h 72"/>
              <a:gd name="T108" fmla="*/ 511932 w 65"/>
              <a:gd name="T109" fmla="*/ 481541 h 72"/>
              <a:gd name="T110" fmla="*/ 421591 w 65"/>
              <a:gd name="T111" fmla="*/ 321028 h 72"/>
              <a:gd name="T112" fmla="*/ 421591 w 65"/>
              <a:gd name="T113" fmla="*/ 321028 h 72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w 65"/>
              <a:gd name="T172" fmla="*/ 0 h 72"/>
              <a:gd name="T173" fmla="*/ 65 w 65"/>
              <a:gd name="T174" fmla="*/ 72 h 72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T171" t="T172" r="T173" b="T174"/>
            <a:pathLst>
              <a:path w="65" h="72">
                <a:moveTo>
                  <a:pt x="37" y="4"/>
                </a:moveTo>
                <a:cubicBezTo>
                  <a:pt x="50" y="27"/>
                  <a:pt x="50" y="27"/>
                  <a:pt x="50" y="27"/>
                </a:cubicBezTo>
                <a:cubicBezTo>
                  <a:pt x="50" y="27"/>
                  <a:pt x="50" y="27"/>
                  <a:pt x="50" y="27"/>
                </a:cubicBezTo>
                <a:cubicBezTo>
                  <a:pt x="64" y="51"/>
                  <a:pt x="64" y="51"/>
                  <a:pt x="64" y="51"/>
                </a:cubicBezTo>
                <a:cubicBezTo>
                  <a:pt x="65" y="53"/>
                  <a:pt x="64" y="56"/>
                  <a:pt x="62" y="57"/>
                </a:cubicBezTo>
                <a:cubicBezTo>
                  <a:pt x="61" y="58"/>
                  <a:pt x="60" y="58"/>
                  <a:pt x="60" y="58"/>
                </a:cubicBezTo>
                <a:cubicBezTo>
                  <a:pt x="60" y="58"/>
                  <a:pt x="60" y="58"/>
                  <a:pt x="60" y="58"/>
                </a:cubicBezTo>
                <a:cubicBezTo>
                  <a:pt x="38" y="58"/>
                  <a:pt x="38" y="58"/>
                  <a:pt x="38" y="58"/>
                </a:cubicBezTo>
                <a:cubicBezTo>
                  <a:pt x="38" y="60"/>
                  <a:pt x="38" y="60"/>
                  <a:pt x="38" y="60"/>
                </a:cubicBezTo>
                <a:cubicBezTo>
                  <a:pt x="59" y="65"/>
                  <a:pt x="59" y="65"/>
                  <a:pt x="59" y="65"/>
                </a:cubicBezTo>
                <a:cubicBezTo>
                  <a:pt x="60" y="65"/>
                  <a:pt x="60" y="65"/>
                  <a:pt x="60" y="65"/>
                </a:cubicBezTo>
                <a:cubicBezTo>
                  <a:pt x="60" y="67"/>
                  <a:pt x="60" y="67"/>
                  <a:pt x="60" y="67"/>
                </a:cubicBezTo>
                <a:cubicBezTo>
                  <a:pt x="60" y="72"/>
                  <a:pt x="60" y="72"/>
                  <a:pt x="60" y="72"/>
                </a:cubicBezTo>
                <a:cubicBezTo>
                  <a:pt x="56" y="72"/>
                  <a:pt x="56" y="72"/>
                  <a:pt x="56" y="72"/>
                </a:cubicBezTo>
                <a:cubicBezTo>
                  <a:pt x="56" y="69"/>
                  <a:pt x="56" y="69"/>
                  <a:pt x="56" y="69"/>
                </a:cubicBezTo>
                <a:cubicBezTo>
                  <a:pt x="38" y="65"/>
                  <a:pt x="38" y="65"/>
                  <a:pt x="38" y="65"/>
                </a:cubicBezTo>
                <a:cubicBezTo>
                  <a:pt x="38" y="66"/>
                  <a:pt x="38" y="66"/>
                  <a:pt x="38" y="66"/>
                </a:cubicBezTo>
                <a:cubicBezTo>
                  <a:pt x="27" y="66"/>
                  <a:pt x="27" y="66"/>
                  <a:pt x="27" y="66"/>
                </a:cubicBezTo>
                <a:cubicBezTo>
                  <a:pt x="27" y="65"/>
                  <a:pt x="27" y="65"/>
                  <a:pt x="27" y="65"/>
                </a:cubicBezTo>
                <a:cubicBezTo>
                  <a:pt x="10" y="69"/>
                  <a:pt x="10" y="69"/>
                  <a:pt x="10" y="69"/>
                </a:cubicBezTo>
                <a:cubicBezTo>
                  <a:pt x="10" y="72"/>
                  <a:pt x="10" y="72"/>
                  <a:pt x="10" y="72"/>
                </a:cubicBezTo>
                <a:cubicBezTo>
                  <a:pt x="5" y="72"/>
                  <a:pt x="5" y="72"/>
                  <a:pt x="5" y="72"/>
                </a:cubicBezTo>
                <a:cubicBezTo>
                  <a:pt x="5" y="67"/>
                  <a:pt x="5" y="67"/>
                  <a:pt x="5" y="67"/>
                </a:cubicBezTo>
                <a:cubicBezTo>
                  <a:pt x="5" y="65"/>
                  <a:pt x="5" y="65"/>
                  <a:pt x="5" y="65"/>
                </a:cubicBezTo>
                <a:cubicBezTo>
                  <a:pt x="7" y="65"/>
                  <a:pt x="7" y="65"/>
                  <a:pt x="7" y="65"/>
                </a:cubicBezTo>
                <a:cubicBezTo>
                  <a:pt x="27" y="60"/>
                  <a:pt x="27" y="60"/>
                  <a:pt x="27" y="60"/>
                </a:cubicBezTo>
                <a:cubicBezTo>
                  <a:pt x="27" y="58"/>
                  <a:pt x="27" y="58"/>
                  <a:pt x="27" y="58"/>
                </a:cubicBezTo>
                <a:cubicBezTo>
                  <a:pt x="5" y="58"/>
                  <a:pt x="5" y="58"/>
                  <a:pt x="5" y="58"/>
                </a:cubicBezTo>
                <a:cubicBezTo>
                  <a:pt x="3" y="58"/>
                  <a:pt x="0" y="56"/>
                  <a:pt x="0" y="53"/>
                </a:cubicBezTo>
                <a:cubicBezTo>
                  <a:pt x="0" y="52"/>
                  <a:pt x="1" y="51"/>
                  <a:pt x="1" y="50"/>
                </a:cubicBezTo>
                <a:cubicBezTo>
                  <a:pt x="15" y="27"/>
                  <a:pt x="15" y="27"/>
                  <a:pt x="15" y="27"/>
                </a:cubicBezTo>
                <a:cubicBezTo>
                  <a:pt x="15" y="27"/>
                  <a:pt x="15" y="27"/>
                  <a:pt x="15" y="27"/>
                </a:cubicBezTo>
                <a:cubicBezTo>
                  <a:pt x="15" y="27"/>
                  <a:pt x="15" y="27"/>
                  <a:pt x="15" y="27"/>
                </a:cubicBezTo>
                <a:cubicBezTo>
                  <a:pt x="28" y="4"/>
                  <a:pt x="28" y="4"/>
                  <a:pt x="28" y="4"/>
                </a:cubicBezTo>
                <a:cubicBezTo>
                  <a:pt x="30" y="1"/>
                  <a:pt x="33" y="0"/>
                  <a:pt x="35" y="2"/>
                </a:cubicBezTo>
                <a:cubicBezTo>
                  <a:pt x="36" y="2"/>
                  <a:pt x="36" y="3"/>
                  <a:pt x="37" y="4"/>
                </a:cubicBezTo>
                <a:close/>
                <a:moveTo>
                  <a:pt x="30" y="25"/>
                </a:moveTo>
                <a:cubicBezTo>
                  <a:pt x="30" y="30"/>
                  <a:pt x="30" y="30"/>
                  <a:pt x="30" y="30"/>
                </a:cubicBezTo>
                <a:cubicBezTo>
                  <a:pt x="31" y="39"/>
                  <a:pt x="31" y="39"/>
                  <a:pt x="31" y="39"/>
                </a:cubicBezTo>
                <a:cubicBezTo>
                  <a:pt x="34" y="39"/>
                  <a:pt x="34" y="39"/>
                  <a:pt x="34" y="39"/>
                </a:cubicBezTo>
                <a:cubicBezTo>
                  <a:pt x="36" y="30"/>
                  <a:pt x="36" y="30"/>
                  <a:pt x="36" y="30"/>
                </a:cubicBezTo>
                <a:cubicBezTo>
                  <a:pt x="36" y="25"/>
                  <a:pt x="36" y="25"/>
                  <a:pt x="36" y="25"/>
                </a:cubicBezTo>
                <a:cubicBezTo>
                  <a:pt x="30" y="25"/>
                  <a:pt x="30" y="25"/>
                  <a:pt x="30" y="25"/>
                </a:cubicBezTo>
                <a:close/>
                <a:moveTo>
                  <a:pt x="30" y="41"/>
                </a:moveTo>
                <a:cubicBezTo>
                  <a:pt x="30" y="46"/>
                  <a:pt x="30" y="46"/>
                  <a:pt x="30" y="46"/>
                </a:cubicBezTo>
                <a:cubicBezTo>
                  <a:pt x="35" y="46"/>
                  <a:pt x="35" y="46"/>
                  <a:pt x="35" y="46"/>
                </a:cubicBezTo>
                <a:cubicBezTo>
                  <a:pt x="35" y="41"/>
                  <a:pt x="35" y="41"/>
                  <a:pt x="35" y="41"/>
                </a:cubicBezTo>
                <a:cubicBezTo>
                  <a:pt x="30" y="41"/>
                  <a:pt x="30" y="41"/>
                  <a:pt x="30" y="41"/>
                </a:cubicBezTo>
                <a:close/>
                <a:moveTo>
                  <a:pt x="42" y="32"/>
                </a:moveTo>
                <a:cubicBezTo>
                  <a:pt x="32" y="15"/>
                  <a:pt x="32" y="15"/>
                  <a:pt x="32" y="15"/>
                </a:cubicBezTo>
                <a:cubicBezTo>
                  <a:pt x="23" y="32"/>
                  <a:pt x="23" y="32"/>
                  <a:pt x="23" y="32"/>
                </a:cubicBezTo>
                <a:cubicBezTo>
                  <a:pt x="23" y="32"/>
                  <a:pt x="23" y="32"/>
                  <a:pt x="23" y="32"/>
                </a:cubicBezTo>
                <a:cubicBezTo>
                  <a:pt x="14" y="48"/>
                  <a:pt x="14" y="48"/>
                  <a:pt x="14" y="48"/>
                </a:cubicBezTo>
                <a:cubicBezTo>
                  <a:pt x="32" y="48"/>
                  <a:pt x="32" y="48"/>
                  <a:pt x="32" y="48"/>
                </a:cubicBezTo>
                <a:cubicBezTo>
                  <a:pt x="51" y="48"/>
                  <a:pt x="51" y="48"/>
                  <a:pt x="51" y="48"/>
                </a:cubicBezTo>
                <a:cubicBezTo>
                  <a:pt x="42" y="32"/>
                  <a:pt x="42" y="32"/>
                  <a:pt x="42" y="32"/>
                </a:cubicBezTo>
                <a:cubicBezTo>
                  <a:pt x="42" y="32"/>
                  <a:pt x="42" y="32"/>
                  <a:pt x="42" y="32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4" name="Freeform 32"/>
          <p:cNvSpPr>
            <a:spLocks noEditPoints="1"/>
          </p:cNvSpPr>
          <p:nvPr/>
        </p:nvSpPr>
        <p:spPr bwMode="auto">
          <a:xfrm>
            <a:off x="6166143" y="3613289"/>
            <a:ext cx="792163" cy="523875"/>
          </a:xfrm>
          <a:custGeom>
            <a:avLst/>
            <a:gdLst>
              <a:gd name="T0" fmla="*/ 591615 w 79"/>
              <a:gd name="T1" fmla="*/ 30224 h 52"/>
              <a:gd name="T2" fmla="*/ 621698 w 79"/>
              <a:gd name="T3" fmla="*/ 90671 h 52"/>
              <a:gd name="T4" fmla="*/ 671834 w 79"/>
              <a:gd name="T5" fmla="*/ 50373 h 52"/>
              <a:gd name="T6" fmla="*/ 691889 w 79"/>
              <a:gd name="T7" fmla="*/ 90671 h 52"/>
              <a:gd name="T8" fmla="*/ 731999 w 79"/>
              <a:gd name="T9" fmla="*/ 60447 h 52"/>
              <a:gd name="T10" fmla="*/ 762081 w 79"/>
              <a:gd name="T11" fmla="*/ 90671 h 52"/>
              <a:gd name="T12" fmla="*/ 792163 w 79"/>
              <a:gd name="T13" fmla="*/ 80596 h 52"/>
              <a:gd name="T14" fmla="*/ 591615 w 79"/>
              <a:gd name="T15" fmla="*/ 231714 h 52"/>
              <a:gd name="T16" fmla="*/ 20055 w 79"/>
              <a:gd name="T17" fmla="*/ 483577 h 52"/>
              <a:gd name="T18" fmla="*/ 441205 w 79"/>
              <a:gd name="T19" fmla="*/ 211565 h 52"/>
              <a:gd name="T20" fmla="*/ 220602 w 79"/>
              <a:gd name="T21" fmla="*/ 161192 h 52"/>
              <a:gd name="T22" fmla="*/ 150411 w 79"/>
              <a:gd name="T23" fmla="*/ 251863 h 52"/>
              <a:gd name="T24" fmla="*/ 150411 w 79"/>
              <a:gd name="T25" fmla="*/ 272012 h 52"/>
              <a:gd name="T26" fmla="*/ 210575 w 79"/>
              <a:gd name="T27" fmla="*/ 382832 h 52"/>
              <a:gd name="T28" fmla="*/ 421150 w 79"/>
              <a:gd name="T29" fmla="*/ 352608 h 52"/>
              <a:gd name="T30" fmla="*/ 471287 w 79"/>
              <a:gd name="T31" fmla="*/ 372757 h 52"/>
              <a:gd name="T32" fmla="*/ 471287 w 79"/>
              <a:gd name="T33" fmla="*/ 261938 h 52"/>
              <a:gd name="T34" fmla="*/ 441205 w 79"/>
              <a:gd name="T35" fmla="*/ 211565 h 52"/>
              <a:gd name="T36" fmla="*/ 401095 w 79"/>
              <a:gd name="T37" fmla="*/ 211565 h 52"/>
              <a:gd name="T38" fmla="*/ 391068 w 79"/>
              <a:gd name="T39" fmla="*/ 181341 h 52"/>
              <a:gd name="T40" fmla="*/ 260712 w 79"/>
              <a:gd name="T41" fmla="*/ 211565 h 52"/>
              <a:gd name="T42" fmla="*/ 371013 w 79"/>
              <a:gd name="T43" fmla="*/ 191416 h 52"/>
              <a:gd name="T44" fmla="*/ 250684 w 79"/>
              <a:gd name="T45" fmla="*/ 181341 h 52"/>
              <a:gd name="T46" fmla="*/ 210575 w 79"/>
              <a:gd name="T47" fmla="*/ 221639 h 52"/>
              <a:gd name="T48" fmla="*/ 250684 w 79"/>
              <a:gd name="T49" fmla="*/ 181341 h 52"/>
              <a:gd name="T50" fmla="*/ 180493 w 79"/>
              <a:gd name="T51" fmla="*/ 292161 h 52"/>
              <a:gd name="T52" fmla="*/ 250684 w 79"/>
              <a:gd name="T53" fmla="*/ 282087 h 52"/>
              <a:gd name="T54" fmla="*/ 210575 w 79"/>
              <a:gd name="T55" fmla="*/ 312310 h 52"/>
              <a:gd name="T56" fmla="*/ 401095 w 79"/>
              <a:gd name="T57" fmla="*/ 332459 h 52"/>
              <a:gd name="T58" fmla="*/ 210575 w 79"/>
              <a:gd name="T59" fmla="*/ 312310 h 52"/>
              <a:gd name="T60" fmla="*/ 371013 w 79"/>
              <a:gd name="T61" fmla="*/ 272012 h 52"/>
              <a:gd name="T62" fmla="*/ 441205 w 79"/>
              <a:gd name="T63" fmla="*/ 282087 h 52"/>
              <a:gd name="T64" fmla="*/ 100274 w 79"/>
              <a:gd name="T65" fmla="*/ 110820 h 52"/>
              <a:gd name="T66" fmla="*/ 511396 w 79"/>
              <a:gd name="T67" fmla="*/ 423130 h 52"/>
              <a:gd name="T68" fmla="*/ 100274 w 79"/>
              <a:gd name="T69" fmla="*/ 110820 h 52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79"/>
              <a:gd name="T106" fmla="*/ 0 h 52"/>
              <a:gd name="T107" fmla="*/ 79 w 79"/>
              <a:gd name="T108" fmla="*/ 52 h 52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79" h="52">
                <a:moveTo>
                  <a:pt x="2" y="4"/>
                </a:moveTo>
                <a:cubicBezTo>
                  <a:pt x="25" y="0"/>
                  <a:pt x="43" y="0"/>
                  <a:pt x="59" y="3"/>
                </a:cubicBezTo>
                <a:cubicBezTo>
                  <a:pt x="59" y="9"/>
                  <a:pt x="59" y="9"/>
                  <a:pt x="59" y="9"/>
                </a:cubicBezTo>
                <a:cubicBezTo>
                  <a:pt x="62" y="9"/>
                  <a:pt x="62" y="9"/>
                  <a:pt x="62" y="9"/>
                </a:cubicBezTo>
                <a:cubicBezTo>
                  <a:pt x="63" y="4"/>
                  <a:pt x="63" y="4"/>
                  <a:pt x="63" y="4"/>
                </a:cubicBezTo>
                <a:cubicBezTo>
                  <a:pt x="64" y="4"/>
                  <a:pt x="66" y="4"/>
                  <a:pt x="67" y="5"/>
                </a:cubicBezTo>
                <a:cubicBezTo>
                  <a:pt x="67" y="9"/>
                  <a:pt x="67" y="9"/>
                  <a:pt x="67" y="9"/>
                </a:cubicBezTo>
                <a:cubicBezTo>
                  <a:pt x="69" y="9"/>
                  <a:pt x="69" y="9"/>
                  <a:pt x="69" y="9"/>
                </a:cubicBezTo>
                <a:cubicBezTo>
                  <a:pt x="70" y="6"/>
                  <a:pt x="70" y="6"/>
                  <a:pt x="70" y="6"/>
                </a:cubicBezTo>
                <a:cubicBezTo>
                  <a:pt x="71" y="6"/>
                  <a:pt x="72" y="6"/>
                  <a:pt x="73" y="6"/>
                </a:cubicBezTo>
                <a:cubicBezTo>
                  <a:pt x="73" y="9"/>
                  <a:pt x="73" y="9"/>
                  <a:pt x="73" y="9"/>
                </a:cubicBezTo>
                <a:cubicBezTo>
                  <a:pt x="76" y="9"/>
                  <a:pt x="76" y="9"/>
                  <a:pt x="76" y="9"/>
                </a:cubicBezTo>
                <a:cubicBezTo>
                  <a:pt x="76" y="7"/>
                  <a:pt x="76" y="7"/>
                  <a:pt x="76" y="7"/>
                </a:cubicBezTo>
                <a:cubicBezTo>
                  <a:pt x="77" y="8"/>
                  <a:pt x="78" y="8"/>
                  <a:pt x="79" y="8"/>
                </a:cubicBezTo>
                <a:cubicBezTo>
                  <a:pt x="79" y="15"/>
                  <a:pt x="79" y="15"/>
                  <a:pt x="79" y="15"/>
                </a:cubicBezTo>
                <a:cubicBezTo>
                  <a:pt x="59" y="23"/>
                  <a:pt x="59" y="23"/>
                  <a:pt x="59" y="23"/>
                </a:cubicBezTo>
                <a:cubicBezTo>
                  <a:pt x="59" y="48"/>
                  <a:pt x="59" y="48"/>
                  <a:pt x="59" y="48"/>
                </a:cubicBezTo>
                <a:cubicBezTo>
                  <a:pt x="40" y="52"/>
                  <a:pt x="21" y="52"/>
                  <a:pt x="2" y="48"/>
                </a:cubicBezTo>
                <a:cubicBezTo>
                  <a:pt x="1" y="34"/>
                  <a:pt x="0" y="20"/>
                  <a:pt x="2" y="4"/>
                </a:cubicBezTo>
                <a:close/>
                <a:moveTo>
                  <a:pt x="44" y="21"/>
                </a:moveTo>
                <a:cubicBezTo>
                  <a:pt x="40" y="16"/>
                  <a:pt x="40" y="16"/>
                  <a:pt x="40" y="16"/>
                </a:cubicBezTo>
                <a:cubicBezTo>
                  <a:pt x="34" y="16"/>
                  <a:pt x="28" y="16"/>
                  <a:pt x="22" y="16"/>
                </a:cubicBezTo>
                <a:cubicBezTo>
                  <a:pt x="18" y="22"/>
                  <a:pt x="18" y="22"/>
                  <a:pt x="18" y="22"/>
                </a:cubicBezTo>
                <a:cubicBezTo>
                  <a:pt x="15" y="25"/>
                  <a:pt x="15" y="25"/>
                  <a:pt x="15" y="25"/>
                </a:cubicBezTo>
                <a:cubicBezTo>
                  <a:pt x="16" y="27"/>
                  <a:pt x="16" y="27"/>
                  <a:pt x="16" y="27"/>
                </a:cubicBezTo>
                <a:cubicBezTo>
                  <a:pt x="15" y="27"/>
                  <a:pt x="15" y="27"/>
                  <a:pt x="15" y="27"/>
                </a:cubicBezTo>
                <a:cubicBezTo>
                  <a:pt x="15" y="38"/>
                  <a:pt x="15" y="38"/>
                  <a:pt x="15" y="38"/>
                </a:cubicBezTo>
                <a:cubicBezTo>
                  <a:pt x="21" y="38"/>
                  <a:pt x="21" y="38"/>
                  <a:pt x="21" y="38"/>
                </a:cubicBezTo>
                <a:cubicBezTo>
                  <a:pt x="21" y="35"/>
                  <a:pt x="21" y="35"/>
                  <a:pt x="21" y="35"/>
                </a:cubicBezTo>
                <a:cubicBezTo>
                  <a:pt x="42" y="35"/>
                  <a:pt x="42" y="35"/>
                  <a:pt x="42" y="35"/>
                </a:cubicBezTo>
                <a:cubicBezTo>
                  <a:pt x="42" y="37"/>
                  <a:pt x="42" y="37"/>
                  <a:pt x="42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26"/>
                  <a:pt x="47" y="26"/>
                  <a:pt x="47" y="26"/>
                </a:cubicBezTo>
                <a:cubicBezTo>
                  <a:pt x="47" y="26"/>
                  <a:pt x="47" y="26"/>
                  <a:pt x="47" y="26"/>
                </a:cubicBezTo>
                <a:cubicBezTo>
                  <a:pt x="47" y="24"/>
                  <a:pt x="47" y="24"/>
                  <a:pt x="47" y="24"/>
                </a:cubicBezTo>
                <a:cubicBezTo>
                  <a:pt x="44" y="21"/>
                  <a:pt x="44" y="21"/>
                  <a:pt x="44" y="21"/>
                </a:cubicBezTo>
                <a:close/>
                <a:moveTo>
                  <a:pt x="38" y="19"/>
                </a:moveTo>
                <a:cubicBezTo>
                  <a:pt x="40" y="21"/>
                  <a:pt x="40" y="21"/>
                  <a:pt x="40" y="21"/>
                </a:cubicBezTo>
                <a:cubicBezTo>
                  <a:pt x="42" y="21"/>
                  <a:pt x="42" y="21"/>
                  <a:pt x="42" y="21"/>
                </a:cubicBezTo>
                <a:cubicBezTo>
                  <a:pt x="39" y="18"/>
                  <a:pt x="39" y="18"/>
                  <a:pt x="39" y="18"/>
                </a:cubicBezTo>
                <a:cubicBezTo>
                  <a:pt x="28" y="18"/>
                  <a:pt x="28" y="18"/>
                  <a:pt x="28" y="18"/>
                </a:cubicBezTo>
                <a:cubicBezTo>
                  <a:pt x="26" y="21"/>
                  <a:pt x="26" y="21"/>
                  <a:pt x="26" y="21"/>
                </a:cubicBezTo>
                <a:cubicBezTo>
                  <a:pt x="30" y="21"/>
                  <a:pt x="33" y="21"/>
                  <a:pt x="37" y="21"/>
                </a:cubicBezTo>
                <a:cubicBezTo>
                  <a:pt x="37" y="19"/>
                  <a:pt x="37" y="19"/>
                  <a:pt x="37" y="19"/>
                </a:cubicBezTo>
                <a:cubicBezTo>
                  <a:pt x="38" y="19"/>
                  <a:pt x="38" y="19"/>
                  <a:pt x="38" y="19"/>
                </a:cubicBezTo>
                <a:close/>
                <a:moveTo>
                  <a:pt x="25" y="18"/>
                </a:moveTo>
                <a:cubicBezTo>
                  <a:pt x="23" y="18"/>
                  <a:pt x="23" y="18"/>
                  <a:pt x="23" y="18"/>
                </a:cubicBezTo>
                <a:cubicBezTo>
                  <a:pt x="21" y="22"/>
                  <a:pt x="21" y="22"/>
                  <a:pt x="21" y="22"/>
                </a:cubicBezTo>
                <a:cubicBezTo>
                  <a:pt x="21" y="22"/>
                  <a:pt x="22" y="22"/>
                  <a:pt x="23" y="22"/>
                </a:cubicBezTo>
                <a:cubicBezTo>
                  <a:pt x="25" y="18"/>
                  <a:pt x="25" y="18"/>
                  <a:pt x="25" y="18"/>
                </a:cubicBezTo>
                <a:close/>
                <a:moveTo>
                  <a:pt x="18" y="26"/>
                </a:moveTo>
                <a:cubicBezTo>
                  <a:pt x="18" y="29"/>
                  <a:pt x="18" y="29"/>
                  <a:pt x="18" y="29"/>
                </a:cubicBezTo>
                <a:cubicBezTo>
                  <a:pt x="25" y="29"/>
                  <a:pt x="25" y="29"/>
                  <a:pt x="25" y="29"/>
                </a:cubicBezTo>
                <a:cubicBezTo>
                  <a:pt x="25" y="28"/>
                  <a:pt x="25" y="28"/>
                  <a:pt x="25" y="28"/>
                </a:cubicBezTo>
                <a:cubicBezTo>
                  <a:pt x="18" y="26"/>
                  <a:pt x="18" y="26"/>
                  <a:pt x="18" y="26"/>
                </a:cubicBezTo>
                <a:close/>
                <a:moveTo>
                  <a:pt x="21" y="31"/>
                </a:moveTo>
                <a:cubicBezTo>
                  <a:pt x="22" y="33"/>
                  <a:pt x="22" y="33"/>
                  <a:pt x="22" y="33"/>
                </a:cubicBezTo>
                <a:cubicBezTo>
                  <a:pt x="26" y="33"/>
                  <a:pt x="35" y="33"/>
                  <a:pt x="40" y="33"/>
                </a:cubicBezTo>
                <a:cubicBezTo>
                  <a:pt x="40" y="30"/>
                  <a:pt x="40" y="30"/>
                  <a:pt x="40" y="30"/>
                </a:cubicBezTo>
                <a:cubicBezTo>
                  <a:pt x="21" y="31"/>
                  <a:pt x="21" y="31"/>
                  <a:pt x="21" y="31"/>
                </a:cubicBezTo>
                <a:close/>
                <a:moveTo>
                  <a:pt x="45" y="25"/>
                </a:moveTo>
                <a:cubicBezTo>
                  <a:pt x="37" y="27"/>
                  <a:pt x="37" y="27"/>
                  <a:pt x="37" y="27"/>
                </a:cubicBezTo>
                <a:cubicBezTo>
                  <a:pt x="37" y="29"/>
                  <a:pt x="37" y="29"/>
                  <a:pt x="37" y="29"/>
                </a:cubicBezTo>
                <a:cubicBezTo>
                  <a:pt x="44" y="28"/>
                  <a:pt x="44" y="28"/>
                  <a:pt x="44" y="28"/>
                </a:cubicBezTo>
                <a:cubicBezTo>
                  <a:pt x="45" y="25"/>
                  <a:pt x="45" y="25"/>
                  <a:pt x="45" y="25"/>
                </a:cubicBezTo>
                <a:close/>
                <a:moveTo>
                  <a:pt x="10" y="11"/>
                </a:moveTo>
                <a:cubicBezTo>
                  <a:pt x="10" y="42"/>
                  <a:pt x="10" y="42"/>
                  <a:pt x="10" y="42"/>
                </a:cubicBezTo>
                <a:cubicBezTo>
                  <a:pt x="51" y="42"/>
                  <a:pt x="51" y="42"/>
                  <a:pt x="51" y="42"/>
                </a:cubicBezTo>
                <a:cubicBezTo>
                  <a:pt x="51" y="11"/>
                  <a:pt x="51" y="11"/>
                  <a:pt x="51" y="11"/>
                </a:cubicBezTo>
                <a:lnTo>
                  <a:pt x="10" y="11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5" name="Freeform 33"/>
          <p:cNvSpPr>
            <a:spLocks noEditPoints="1"/>
          </p:cNvSpPr>
          <p:nvPr/>
        </p:nvSpPr>
        <p:spPr bwMode="auto">
          <a:xfrm>
            <a:off x="8334666" y="2595541"/>
            <a:ext cx="630238" cy="631825"/>
          </a:xfrm>
          <a:custGeom>
            <a:avLst/>
            <a:gdLst>
              <a:gd name="T0" fmla="*/ 540204 w 63"/>
              <a:gd name="T1" fmla="*/ 90261 h 63"/>
              <a:gd name="T2" fmla="*/ 540204 w 63"/>
              <a:gd name="T3" fmla="*/ 541564 h 63"/>
              <a:gd name="T4" fmla="*/ 90034 w 63"/>
              <a:gd name="T5" fmla="*/ 541564 h 63"/>
              <a:gd name="T6" fmla="*/ 90034 w 63"/>
              <a:gd name="T7" fmla="*/ 90261 h 63"/>
              <a:gd name="T8" fmla="*/ 310117 w 63"/>
              <a:gd name="T9" fmla="*/ 110319 h 63"/>
              <a:gd name="T10" fmla="*/ 110042 w 63"/>
              <a:gd name="T11" fmla="*/ 310898 h 63"/>
              <a:gd name="T12" fmla="*/ 130049 w 63"/>
              <a:gd name="T13" fmla="*/ 320927 h 63"/>
              <a:gd name="T14" fmla="*/ 160060 w 63"/>
              <a:gd name="T15" fmla="*/ 320927 h 63"/>
              <a:gd name="T16" fmla="*/ 130049 w 63"/>
              <a:gd name="T17" fmla="*/ 310898 h 63"/>
              <a:gd name="T18" fmla="*/ 180068 w 63"/>
              <a:gd name="T19" fmla="*/ 240695 h 63"/>
              <a:gd name="T20" fmla="*/ 160060 w 63"/>
              <a:gd name="T21" fmla="*/ 220637 h 63"/>
              <a:gd name="T22" fmla="*/ 220083 w 63"/>
              <a:gd name="T23" fmla="*/ 160463 h 63"/>
              <a:gd name="T24" fmla="*/ 250094 w 63"/>
              <a:gd name="T25" fmla="*/ 180521 h 63"/>
              <a:gd name="T26" fmla="*/ 310117 w 63"/>
              <a:gd name="T27" fmla="*/ 130377 h 63"/>
              <a:gd name="T28" fmla="*/ 320121 w 63"/>
              <a:gd name="T29" fmla="*/ 160463 h 63"/>
              <a:gd name="T30" fmla="*/ 400151 w 63"/>
              <a:gd name="T31" fmla="*/ 150435 h 63"/>
              <a:gd name="T32" fmla="*/ 400151 w 63"/>
              <a:gd name="T33" fmla="*/ 190550 h 63"/>
              <a:gd name="T34" fmla="*/ 440166 w 63"/>
              <a:gd name="T35" fmla="*/ 190550 h 63"/>
              <a:gd name="T36" fmla="*/ 440166 w 63"/>
              <a:gd name="T37" fmla="*/ 230666 h 63"/>
              <a:gd name="T38" fmla="*/ 470178 w 63"/>
              <a:gd name="T39" fmla="*/ 230666 h 63"/>
              <a:gd name="T40" fmla="*/ 460174 w 63"/>
              <a:gd name="T41" fmla="*/ 310898 h 63"/>
              <a:gd name="T42" fmla="*/ 490185 w 63"/>
              <a:gd name="T43" fmla="*/ 320927 h 63"/>
              <a:gd name="T44" fmla="*/ 520196 w 63"/>
              <a:gd name="T45" fmla="*/ 320927 h 63"/>
              <a:gd name="T46" fmla="*/ 460174 w 63"/>
              <a:gd name="T47" fmla="*/ 170492 h 63"/>
              <a:gd name="T48" fmla="*/ 470178 w 63"/>
              <a:gd name="T49" fmla="*/ 391130 h 63"/>
              <a:gd name="T50" fmla="*/ 480181 w 63"/>
              <a:gd name="T51" fmla="*/ 361043 h 63"/>
              <a:gd name="T52" fmla="*/ 500189 w 63"/>
              <a:gd name="T53" fmla="*/ 351014 h 63"/>
              <a:gd name="T54" fmla="*/ 480181 w 63"/>
              <a:gd name="T55" fmla="*/ 340985 h 63"/>
              <a:gd name="T56" fmla="*/ 510193 w 63"/>
              <a:gd name="T57" fmla="*/ 330956 h 63"/>
              <a:gd name="T58" fmla="*/ 470178 w 63"/>
              <a:gd name="T59" fmla="*/ 391130 h 63"/>
              <a:gd name="T60" fmla="*/ 160060 w 63"/>
              <a:gd name="T61" fmla="*/ 391130 h 63"/>
              <a:gd name="T62" fmla="*/ 130049 w 63"/>
              <a:gd name="T63" fmla="*/ 381101 h 63"/>
              <a:gd name="T64" fmla="*/ 160060 w 63"/>
              <a:gd name="T65" fmla="*/ 361043 h 63"/>
              <a:gd name="T66" fmla="*/ 130049 w 63"/>
              <a:gd name="T67" fmla="*/ 351014 h 63"/>
              <a:gd name="T68" fmla="*/ 160060 w 63"/>
              <a:gd name="T69" fmla="*/ 340985 h 63"/>
              <a:gd name="T70" fmla="*/ 120045 w 63"/>
              <a:gd name="T71" fmla="*/ 330956 h 63"/>
              <a:gd name="T72" fmla="*/ 270102 w 63"/>
              <a:gd name="T73" fmla="*/ 150435 h 63"/>
              <a:gd name="T74" fmla="*/ 270102 w 63"/>
              <a:gd name="T75" fmla="*/ 310898 h 63"/>
              <a:gd name="T76" fmla="*/ 310117 w 63"/>
              <a:gd name="T77" fmla="*/ 381101 h 63"/>
              <a:gd name="T78" fmla="*/ 340128 w 63"/>
              <a:gd name="T79" fmla="*/ 361043 h 63"/>
              <a:gd name="T80" fmla="*/ 320121 w 63"/>
              <a:gd name="T81" fmla="*/ 260753 h 63"/>
              <a:gd name="T82" fmla="*/ 270102 w 63"/>
              <a:gd name="T83" fmla="*/ 150435 h 63"/>
              <a:gd name="T84" fmla="*/ 310117 w 63"/>
              <a:gd name="T85" fmla="*/ 60174 h 63"/>
              <a:gd name="T86" fmla="*/ 60023 w 63"/>
              <a:gd name="T87" fmla="*/ 310898 h 63"/>
              <a:gd name="T88" fmla="*/ 310117 w 63"/>
              <a:gd name="T89" fmla="*/ 561622 h 63"/>
              <a:gd name="T90" fmla="*/ 560212 w 63"/>
              <a:gd name="T91" fmla="*/ 310898 h 63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63"/>
              <a:gd name="T139" fmla="*/ 0 h 63"/>
              <a:gd name="T140" fmla="*/ 63 w 63"/>
              <a:gd name="T141" fmla="*/ 63 h 63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63" h="63">
                <a:moveTo>
                  <a:pt x="31" y="0"/>
                </a:moveTo>
                <a:cubicBezTo>
                  <a:pt x="40" y="0"/>
                  <a:pt x="48" y="3"/>
                  <a:pt x="54" y="9"/>
                </a:cubicBezTo>
                <a:cubicBezTo>
                  <a:pt x="59" y="15"/>
                  <a:pt x="63" y="23"/>
                  <a:pt x="63" y="31"/>
                </a:cubicBezTo>
                <a:cubicBezTo>
                  <a:pt x="63" y="40"/>
                  <a:pt x="59" y="48"/>
                  <a:pt x="54" y="54"/>
                </a:cubicBezTo>
                <a:cubicBezTo>
                  <a:pt x="48" y="59"/>
                  <a:pt x="40" y="63"/>
                  <a:pt x="31" y="63"/>
                </a:cubicBezTo>
                <a:cubicBezTo>
                  <a:pt x="23" y="63"/>
                  <a:pt x="15" y="59"/>
                  <a:pt x="9" y="54"/>
                </a:cubicBezTo>
                <a:cubicBezTo>
                  <a:pt x="3" y="48"/>
                  <a:pt x="0" y="40"/>
                  <a:pt x="0" y="31"/>
                </a:cubicBezTo>
                <a:cubicBezTo>
                  <a:pt x="0" y="23"/>
                  <a:pt x="3" y="15"/>
                  <a:pt x="9" y="9"/>
                </a:cubicBezTo>
                <a:cubicBezTo>
                  <a:pt x="15" y="3"/>
                  <a:pt x="23" y="0"/>
                  <a:pt x="31" y="0"/>
                </a:cubicBezTo>
                <a:close/>
                <a:moveTo>
                  <a:pt x="31" y="11"/>
                </a:moveTo>
                <a:cubicBezTo>
                  <a:pt x="26" y="11"/>
                  <a:pt x="21" y="13"/>
                  <a:pt x="17" y="17"/>
                </a:cubicBezTo>
                <a:cubicBezTo>
                  <a:pt x="13" y="21"/>
                  <a:pt x="11" y="26"/>
                  <a:pt x="11" y="31"/>
                </a:cubicBezTo>
                <a:cubicBezTo>
                  <a:pt x="11" y="32"/>
                  <a:pt x="11" y="32"/>
                  <a:pt x="11" y="32"/>
                </a:cubicBezTo>
                <a:cubicBezTo>
                  <a:pt x="13" y="32"/>
                  <a:pt x="13" y="32"/>
                  <a:pt x="13" y="32"/>
                </a:cubicBezTo>
                <a:cubicBezTo>
                  <a:pt x="13" y="32"/>
                  <a:pt x="13" y="32"/>
                  <a:pt x="13" y="32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31"/>
                  <a:pt x="16" y="31"/>
                  <a:pt x="16" y="31"/>
                </a:cubicBezTo>
                <a:cubicBezTo>
                  <a:pt x="13" y="31"/>
                  <a:pt x="13" y="31"/>
                  <a:pt x="13" y="31"/>
                </a:cubicBezTo>
                <a:cubicBezTo>
                  <a:pt x="13" y="28"/>
                  <a:pt x="14" y="25"/>
                  <a:pt x="15" y="23"/>
                </a:cubicBezTo>
                <a:cubicBezTo>
                  <a:pt x="18" y="24"/>
                  <a:pt x="18" y="24"/>
                  <a:pt x="18" y="24"/>
                </a:cubicBezTo>
                <a:cubicBezTo>
                  <a:pt x="19" y="23"/>
                  <a:pt x="19" y="23"/>
                  <a:pt x="19" y="23"/>
                </a:cubicBezTo>
                <a:cubicBezTo>
                  <a:pt x="16" y="22"/>
                  <a:pt x="16" y="22"/>
                  <a:pt x="16" y="22"/>
                </a:cubicBezTo>
                <a:cubicBezTo>
                  <a:pt x="17" y="20"/>
                  <a:pt x="18" y="19"/>
                  <a:pt x="19" y="19"/>
                </a:cubicBezTo>
                <a:cubicBezTo>
                  <a:pt x="20" y="18"/>
                  <a:pt x="21" y="17"/>
                  <a:pt x="22" y="16"/>
                </a:cubicBezTo>
                <a:cubicBezTo>
                  <a:pt x="23" y="19"/>
                  <a:pt x="23" y="19"/>
                  <a:pt x="23" y="19"/>
                </a:cubicBezTo>
                <a:cubicBezTo>
                  <a:pt x="25" y="18"/>
                  <a:pt x="25" y="18"/>
                  <a:pt x="25" y="18"/>
                </a:cubicBezTo>
                <a:cubicBezTo>
                  <a:pt x="23" y="15"/>
                  <a:pt x="23" y="15"/>
                  <a:pt x="23" y="15"/>
                </a:cubicBezTo>
                <a:cubicBezTo>
                  <a:pt x="25" y="14"/>
                  <a:pt x="28" y="13"/>
                  <a:pt x="31" y="13"/>
                </a:cubicBezTo>
                <a:cubicBezTo>
                  <a:pt x="31" y="16"/>
                  <a:pt x="31" y="16"/>
                  <a:pt x="31" y="16"/>
                </a:cubicBezTo>
                <a:cubicBezTo>
                  <a:pt x="32" y="16"/>
                  <a:pt x="32" y="16"/>
                  <a:pt x="32" y="16"/>
                </a:cubicBezTo>
                <a:cubicBezTo>
                  <a:pt x="32" y="13"/>
                  <a:pt x="32" y="13"/>
                  <a:pt x="32" y="13"/>
                </a:cubicBezTo>
                <a:cubicBezTo>
                  <a:pt x="35" y="13"/>
                  <a:pt x="37" y="14"/>
                  <a:pt x="40" y="15"/>
                </a:cubicBezTo>
                <a:cubicBezTo>
                  <a:pt x="38" y="18"/>
                  <a:pt x="38" y="18"/>
                  <a:pt x="38" y="18"/>
                </a:cubicBezTo>
                <a:cubicBezTo>
                  <a:pt x="40" y="19"/>
                  <a:pt x="40" y="19"/>
                  <a:pt x="40" y="19"/>
                </a:cubicBezTo>
                <a:cubicBezTo>
                  <a:pt x="41" y="16"/>
                  <a:pt x="41" y="16"/>
                  <a:pt x="41" y="16"/>
                </a:cubicBezTo>
                <a:cubicBezTo>
                  <a:pt x="42" y="17"/>
                  <a:pt x="43" y="18"/>
                  <a:pt x="44" y="19"/>
                </a:cubicBezTo>
                <a:cubicBezTo>
                  <a:pt x="45" y="19"/>
                  <a:pt x="46" y="20"/>
                  <a:pt x="47" y="22"/>
                </a:cubicBezTo>
                <a:cubicBezTo>
                  <a:pt x="44" y="23"/>
                  <a:pt x="44" y="23"/>
                  <a:pt x="44" y="23"/>
                </a:cubicBezTo>
                <a:cubicBezTo>
                  <a:pt x="45" y="24"/>
                  <a:pt x="45" y="24"/>
                  <a:pt x="45" y="24"/>
                </a:cubicBezTo>
                <a:cubicBezTo>
                  <a:pt x="47" y="23"/>
                  <a:pt x="47" y="23"/>
                  <a:pt x="47" y="23"/>
                </a:cubicBezTo>
                <a:cubicBezTo>
                  <a:pt x="49" y="25"/>
                  <a:pt x="49" y="28"/>
                  <a:pt x="49" y="31"/>
                </a:cubicBezTo>
                <a:cubicBezTo>
                  <a:pt x="46" y="31"/>
                  <a:pt x="46" y="31"/>
                  <a:pt x="46" y="31"/>
                </a:cubicBezTo>
                <a:cubicBezTo>
                  <a:pt x="46" y="32"/>
                  <a:pt x="46" y="32"/>
                  <a:pt x="46" y="32"/>
                </a:cubicBezTo>
                <a:cubicBezTo>
                  <a:pt x="49" y="32"/>
                  <a:pt x="49" y="32"/>
                  <a:pt x="49" y="32"/>
                </a:cubicBezTo>
                <a:cubicBezTo>
                  <a:pt x="50" y="32"/>
                  <a:pt x="50" y="32"/>
                  <a:pt x="50" y="32"/>
                </a:cubicBezTo>
                <a:cubicBezTo>
                  <a:pt x="52" y="32"/>
                  <a:pt x="52" y="32"/>
                  <a:pt x="52" y="32"/>
                </a:cubicBezTo>
                <a:cubicBezTo>
                  <a:pt x="52" y="32"/>
                  <a:pt x="52" y="32"/>
                  <a:pt x="52" y="31"/>
                </a:cubicBezTo>
                <a:cubicBezTo>
                  <a:pt x="52" y="26"/>
                  <a:pt x="49" y="21"/>
                  <a:pt x="46" y="17"/>
                </a:cubicBezTo>
                <a:cubicBezTo>
                  <a:pt x="42" y="13"/>
                  <a:pt x="37" y="11"/>
                  <a:pt x="31" y="11"/>
                </a:cubicBezTo>
                <a:close/>
                <a:moveTo>
                  <a:pt x="47" y="39"/>
                </a:moveTo>
                <a:cubicBezTo>
                  <a:pt x="48" y="39"/>
                  <a:pt x="48" y="39"/>
                  <a:pt x="48" y="39"/>
                </a:cubicBezTo>
                <a:cubicBezTo>
                  <a:pt x="48" y="36"/>
                  <a:pt x="48" y="36"/>
                  <a:pt x="48" y="36"/>
                </a:cubicBezTo>
                <a:cubicBezTo>
                  <a:pt x="50" y="36"/>
                  <a:pt x="50" y="36"/>
                  <a:pt x="50" y="36"/>
                </a:cubicBezTo>
                <a:cubicBezTo>
                  <a:pt x="50" y="35"/>
                  <a:pt x="50" y="35"/>
                  <a:pt x="50" y="35"/>
                </a:cubicBezTo>
                <a:cubicBezTo>
                  <a:pt x="48" y="35"/>
                  <a:pt x="48" y="35"/>
                  <a:pt x="48" y="35"/>
                </a:cubicBezTo>
                <a:cubicBezTo>
                  <a:pt x="48" y="34"/>
                  <a:pt x="48" y="34"/>
                  <a:pt x="48" y="34"/>
                </a:cubicBezTo>
                <a:cubicBezTo>
                  <a:pt x="51" y="34"/>
                  <a:pt x="51" y="34"/>
                  <a:pt x="51" y="34"/>
                </a:cubicBezTo>
                <a:cubicBezTo>
                  <a:pt x="51" y="33"/>
                  <a:pt x="51" y="33"/>
                  <a:pt x="51" y="33"/>
                </a:cubicBezTo>
                <a:cubicBezTo>
                  <a:pt x="47" y="33"/>
                  <a:pt x="47" y="33"/>
                  <a:pt x="47" y="33"/>
                </a:cubicBezTo>
                <a:cubicBezTo>
                  <a:pt x="47" y="39"/>
                  <a:pt x="47" y="39"/>
                  <a:pt x="47" y="39"/>
                </a:cubicBezTo>
                <a:close/>
                <a:moveTo>
                  <a:pt x="12" y="39"/>
                </a:moveTo>
                <a:cubicBezTo>
                  <a:pt x="16" y="39"/>
                  <a:pt x="16" y="39"/>
                  <a:pt x="16" y="39"/>
                </a:cubicBezTo>
                <a:cubicBezTo>
                  <a:pt x="16" y="38"/>
                  <a:pt x="16" y="38"/>
                  <a:pt x="16" y="38"/>
                </a:cubicBezTo>
                <a:cubicBezTo>
                  <a:pt x="13" y="38"/>
                  <a:pt x="13" y="38"/>
                  <a:pt x="13" y="38"/>
                </a:cubicBezTo>
                <a:cubicBezTo>
                  <a:pt x="13" y="36"/>
                  <a:pt x="13" y="36"/>
                  <a:pt x="13" y="36"/>
                </a:cubicBezTo>
                <a:cubicBezTo>
                  <a:pt x="16" y="36"/>
                  <a:pt x="16" y="36"/>
                  <a:pt x="16" y="36"/>
                </a:cubicBezTo>
                <a:cubicBezTo>
                  <a:pt x="16" y="35"/>
                  <a:pt x="16" y="35"/>
                  <a:pt x="16" y="35"/>
                </a:cubicBezTo>
                <a:cubicBezTo>
                  <a:pt x="13" y="35"/>
                  <a:pt x="13" y="35"/>
                  <a:pt x="13" y="35"/>
                </a:cubicBezTo>
                <a:cubicBezTo>
                  <a:pt x="13" y="34"/>
                  <a:pt x="13" y="34"/>
                  <a:pt x="13" y="34"/>
                </a:cubicBezTo>
                <a:cubicBezTo>
                  <a:pt x="16" y="34"/>
                  <a:pt x="16" y="34"/>
                  <a:pt x="16" y="34"/>
                </a:cubicBezTo>
                <a:cubicBezTo>
                  <a:pt x="16" y="33"/>
                  <a:pt x="16" y="33"/>
                  <a:pt x="16" y="33"/>
                </a:cubicBezTo>
                <a:cubicBezTo>
                  <a:pt x="12" y="33"/>
                  <a:pt x="12" y="33"/>
                  <a:pt x="12" y="33"/>
                </a:cubicBezTo>
                <a:cubicBezTo>
                  <a:pt x="12" y="39"/>
                  <a:pt x="12" y="39"/>
                  <a:pt x="12" y="39"/>
                </a:cubicBezTo>
                <a:close/>
                <a:moveTo>
                  <a:pt x="27" y="15"/>
                </a:moveTo>
                <a:cubicBezTo>
                  <a:pt x="29" y="27"/>
                  <a:pt x="29" y="27"/>
                  <a:pt x="29" y="27"/>
                </a:cubicBezTo>
                <a:cubicBezTo>
                  <a:pt x="28" y="28"/>
                  <a:pt x="27" y="29"/>
                  <a:pt x="27" y="31"/>
                </a:cubicBezTo>
                <a:cubicBezTo>
                  <a:pt x="27" y="34"/>
                  <a:pt x="28" y="36"/>
                  <a:pt x="31" y="36"/>
                </a:cubicBezTo>
                <a:cubicBezTo>
                  <a:pt x="31" y="38"/>
                  <a:pt x="31" y="38"/>
                  <a:pt x="31" y="38"/>
                </a:cubicBezTo>
                <a:cubicBezTo>
                  <a:pt x="34" y="38"/>
                  <a:pt x="34" y="38"/>
                  <a:pt x="34" y="38"/>
                </a:cubicBezTo>
                <a:cubicBezTo>
                  <a:pt x="34" y="36"/>
                  <a:pt x="34" y="36"/>
                  <a:pt x="34" y="36"/>
                </a:cubicBezTo>
                <a:cubicBezTo>
                  <a:pt x="35" y="35"/>
                  <a:pt x="36" y="33"/>
                  <a:pt x="36" y="31"/>
                </a:cubicBezTo>
                <a:cubicBezTo>
                  <a:pt x="36" y="29"/>
                  <a:pt x="34" y="27"/>
                  <a:pt x="32" y="26"/>
                </a:cubicBezTo>
                <a:cubicBezTo>
                  <a:pt x="29" y="14"/>
                  <a:pt x="29" y="14"/>
                  <a:pt x="29" y="14"/>
                </a:cubicBezTo>
                <a:cubicBezTo>
                  <a:pt x="27" y="15"/>
                  <a:pt x="27" y="15"/>
                  <a:pt x="27" y="15"/>
                </a:cubicBezTo>
                <a:close/>
                <a:moveTo>
                  <a:pt x="49" y="14"/>
                </a:moveTo>
                <a:cubicBezTo>
                  <a:pt x="45" y="9"/>
                  <a:pt x="38" y="6"/>
                  <a:pt x="31" y="6"/>
                </a:cubicBezTo>
                <a:cubicBezTo>
                  <a:pt x="24" y="6"/>
                  <a:pt x="18" y="9"/>
                  <a:pt x="14" y="14"/>
                </a:cubicBezTo>
                <a:cubicBezTo>
                  <a:pt x="9" y="18"/>
                  <a:pt x="6" y="24"/>
                  <a:pt x="6" y="31"/>
                </a:cubicBezTo>
                <a:cubicBezTo>
                  <a:pt x="6" y="38"/>
                  <a:pt x="9" y="44"/>
                  <a:pt x="14" y="49"/>
                </a:cubicBezTo>
                <a:cubicBezTo>
                  <a:pt x="18" y="53"/>
                  <a:pt x="24" y="56"/>
                  <a:pt x="31" y="56"/>
                </a:cubicBezTo>
                <a:cubicBezTo>
                  <a:pt x="38" y="56"/>
                  <a:pt x="45" y="53"/>
                  <a:pt x="49" y="49"/>
                </a:cubicBezTo>
                <a:cubicBezTo>
                  <a:pt x="54" y="44"/>
                  <a:pt x="56" y="38"/>
                  <a:pt x="56" y="31"/>
                </a:cubicBezTo>
                <a:cubicBezTo>
                  <a:pt x="56" y="24"/>
                  <a:pt x="54" y="18"/>
                  <a:pt x="49" y="14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6" name="Freeform 34"/>
          <p:cNvSpPr>
            <a:spLocks noEditPoints="1"/>
          </p:cNvSpPr>
          <p:nvPr/>
        </p:nvSpPr>
        <p:spPr bwMode="auto">
          <a:xfrm>
            <a:off x="9406229" y="1484371"/>
            <a:ext cx="641350" cy="742950"/>
          </a:xfrm>
          <a:custGeom>
            <a:avLst/>
            <a:gdLst>
              <a:gd name="T0" fmla="*/ 511076 w 64"/>
              <a:gd name="T1" fmla="*/ 250997 h 74"/>
              <a:gd name="T2" fmla="*/ 521097 w 64"/>
              <a:gd name="T3" fmla="*/ 261036 h 74"/>
              <a:gd name="T4" fmla="*/ 481013 w 64"/>
              <a:gd name="T5" fmla="*/ 351395 h 74"/>
              <a:gd name="T6" fmla="*/ 320675 w 64"/>
              <a:gd name="T7" fmla="*/ 491953 h 74"/>
              <a:gd name="T8" fmla="*/ 160338 w 64"/>
              <a:gd name="T9" fmla="*/ 351395 h 74"/>
              <a:gd name="T10" fmla="*/ 130274 w 64"/>
              <a:gd name="T11" fmla="*/ 261036 h 74"/>
              <a:gd name="T12" fmla="*/ 130274 w 64"/>
              <a:gd name="T13" fmla="*/ 250997 h 74"/>
              <a:gd name="T14" fmla="*/ 180380 w 64"/>
              <a:gd name="T15" fmla="*/ 60239 h 74"/>
              <a:gd name="T16" fmla="*/ 501055 w 64"/>
              <a:gd name="T17" fmla="*/ 240957 h 74"/>
              <a:gd name="T18" fmla="*/ 521097 w 64"/>
              <a:gd name="T19" fmla="*/ 722870 h 74"/>
              <a:gd name="T20" fmla="*/ 561181 w 64"/>
              <a:gd name="T21" fmla="*/ 662631 h 74"/>
              <a:gd name="T22" fmla="*/ 531118 w 64"/>
              <a:gd name="T23" fmla="*/ 642551 h 74"/>
              <a:gd name="T24" fmla="*/ 501055 w 64"/>
              <a:gd name="T25" fmla="*/ 622472 h 74"/>
              <a:gd name="T26" fmla="*/ 460970 w 64"/>
              <a:gd name="T27" fmla="*/ 622472 h 74"/>
              <a:gd name="T28" fmla="*/ 481013 w 64"/>
              <a:gd name="T29" fmla="*/ 722870 h 74"/>
              <a:gd name="T30" fmla="*/ 130274 w 64"/>
              <a:gd name="T31" fmla="*/ 732910 h 74"/>
              <a:gd name="T32" fmla="*/ 190401 w 64"/>
              <a:gd name="T33" fmla="*/ 682711 h 74"/>
              <a:gd name="T34" fmla="*/ 220464 w 64"/>
              <a:gd name="T35" fmla="*/ 662631 h 74"/>
              <a:gd name="T36" fmla="*/ 400844 w 64"/>
              <a:gd name="T37" fmla="*/ 672671 h 74"/>
              <a:gd name="T38" fmla="*/ 440928 w 64"/>
              <a:gd name="T39" fmla="*/ 692751 h 74"/>
              <a:gd name="T40" fmla="*/ 140295 w 64"/>
              <a:gd name="T41" fmla="*/ 602392 h 74"/>
              <a:gd name="T42" fmla="*/ 100211 w 64"/>
              <a:gd name="T43" fmla="*/ 622472 h 74"/>
              <a:gd name="T44" fmla="*/ 70148 w 64"/>
              <a:gd name="T45" fmla="*/ 642551 h 74"/>
              <a:gd name="T46" fmla="*/ 50105 w 64"/>
              <a:gd name="T47" fmla="*/ 672671 h 74"/>
              <a:gd name="T48" fmla="*/ 170359 w 64"/>
              <a:gd name="T49" fmla="*/ 622472 h 74"/>
              <a:gd name="T50" fmla="*/ 190401 w 64"/>
              <a:gd name="T51" fmla="*/ 491953 h 74"/>
              <a:gd name="T52" fmla="*/ 450949 w 64"/>
              <a:gd name="T53" fmla="*/ 491953 h 74"/>
              <a:gd name="T54" fmla="*/ 631329 w 64"/>
              <a:gd name="T55" fmla="*/ 732910 h 74"/>
              <a:gd name="T56" fmla="*/ 571202 w 64"/>
              <a:gd name="T57" fmla="*/ 732910 h 74"/>
              <a:gd name="T58" fmla="*/ 581223 w 64"/>
              <a:gd name="T59" fmla="*/ 662631 h 74"/>
              <a:gd name="T60" fmla="*/ 561181 w 64"/>
              <a:gd name="T61" fmla="*/ 642551 h 74"/>
              <a:gd name="T62" fmla="*/ 531118 w 64"/>
              <a:gd name="T63" fmla="*/ 612432 h 74"/>
              <a:gd name="T64" fmla="*/ 491034 w 64"/>
              <a:gd name="T65" fmla="*/ 592352 h 74"/>
              <a:gd name="T66" fmla="*/ 310654 w 64"/>
              <a:gd name="T67" fmla="*/ 582312 h 74"/>
              <a:gd name="T68" fmla="*/ 130274 w 64"/>
              <a:gd name="T69" fmla="*/ 592352 h 74"/>
              <a:gd name="T70" fmla="*/ 100211 w 64"/>
              <a:gd name="T71" fmla="*/ 612432 h 74"/>
              <a:gd name="T72" fmla="*/ 70148 w 64"/>
              <a:gd name="T73" fmla="*/ 642551 h 74"/>
              <a:gd name="T74" fmla="*/ 40084 w 64"/>
              <a:gd name="T75" fmla="*/ 662631 h 74"/>
              <a:gd name="T76" fmla="*/ 50105 w 64"/>
              <a:gd name="T77" fmla="*/ 732910 h 74"/>
              <a:gd name="T78" fmla="*/ 0 w 64"/>
              <a:gd name="T79" fmla="*/ 732910 h 74"/>
              <a:gd name="T80" fmla="*/ 481013 w 64"/>
              <a:gd name="T81" fmla="*/ 271076 h 74"/>
              <a:gd name="T82" fmla="*/ 440928 w 64"/>
              <a:gd name="T83" fmla="*/ 230917 h 74"/>
              <a:gd name="T84" fmla="*/ 190401 w 64"/>
              <a:gd name="T85" fmla="*/ 271076 h 74"/>
              <a:gd name="T86" fmla="*/ 160338 w 64"/>
              <a:gd name="T87" fmla="*/ 271076 h 74"/>
              <a:gd name="T88" fmla="*/ 160338 w 64"/>
              <a:gd name="T89" fmla="*/ 311236 h 74"/>
              <a:gd name="T90" fmla="*/ 190401 w 64"/>
              <a:gd name="T91" fmla="*/ 331316 h 74"/>
              <a:gd name="T92" fmla="*/ 240506 w 64"/>
              <a:gd name="T93" fmla="*/ 421674 h 74"/>
              <a:gd name="T94" fmla="*/ 400844 w 64"/>
              <a:gd name="T95" fmla="*/ 421674 h 74"/>
              <a:gd name="T96" fmla="*/ 460970 w 64"/>
              <a:gd name="T97" fmla="*/ 331316 h 74"/>
              <a:gd name="T98" fmla="*/ 481013 w 64"/>
              <a:gd name="T99" fmla="*/ 311236 h 74"/>
              <a:gd name="T100" fmla="*/ 481013 w 64"/>
              <a:gd name="T101" fmla="*/ 271076 h 74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64"/>
              <a:gd name="T154" fmla="*/ 0 h 74"/>
              <a:gd name="T155" fmla="*/ 64 w 64"/>
              <a:gd name="T156" fmla="*/ 74 h 74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64" h="74">
                <a:moveTo>
                  <a:pt x="50" y="24"/>
                </a:moveTo>
                <a:cubicBezTo>
                  <a:pt x="51" y="25"/>
                  <a:pt x="51" y="25"/>
                  <a:pt x="51" y="25"/>
                </a:cubicBezTo>
                <a:cubicBezTo>
                  <a:pt x="52" y="25"/>
                  <a:pt x="52" y="25"/>
                  <a:pt x="52" y="25"/>
                </a:cubicBezTo>
                <a:cubicBezTo>
                  <a:pt x="52" y="26"/>
                  <a:pt x="52" y="26"/>
                  <a:pt x="52" y="26"/>
                </a:cubicBezTo>
                <a:cubicBezTo>
                  <a:pt x="52" y="29"/>
                  <a:pt x="51" y="31"/>
                  <a:pt x="51" y="32"/>
                </a:cubicBezTo>
                <a:cubicBezTo>
                  <a:pt x="50" y="34"/>
                  <a:pt x="49" y="35"/>
                  <a:pt x="48" y="35"/>
                </a:cubicBezTo>
                <a:cubicBezTo>
                  <a:pt x="47" y="39"/>
                  <a:pt x="45" y="42"/>
                  <a:pt x="42" y="45"/>
                </a:cubicBezTo>
                <a:cubicBezTo>
                  <a:pt x="39" y="47"/>
                  <a:pt x="36" y="49"/>
                  <a:pt x="32" y="49"/>
                </a:cubicBezTo>
                <a:cubicBezTo>
                  <a:pt x="29" y="49"/>
                  <a:pt x="25" y="47"/>
                  <a:pt x="22" y="45"/>
                </a:cubicBezTo>
                <a:cubicBezTo>
                  <a:pt x="19" y="42"/>
                  <a:pt x="17" y="39"/>
                  <a:pt x="16" y="35"/>
                </a:cubicBezTo>
                <a:cubicBezTo>
                  <a:pt x="15" y="35"/>
                  <a:pt x="14" y="34"/>
                  <a:pt x="13" y="32"/>
                </a:cubicBezTo>
                <a:cubicBezTo>
                  <a:pt x="13" y="31"/>
                  <a:pt x="13" y="29"/>
                  <a:pt x="13" y="26"/>
                </a:cubicBezTo>
                <a:cubicBezTo>
                  <a:pt x="13" y="25"/>
                  <a:pt x="13" y="25"/>
                  <a:pt x="13" y="25"/>
                </a:cubicBezTo>
                <a:cubicBezTo>
                  <a:pt x="13" y="25"/>
                  <a:pt x="13" y="25"/>
                  <a:pt x="13" y="25"/>
                </a:cubicBezTo>
                <a:cubicBezTo>
                  <a:pt x="13" y="25"/>
                  <a:pt x="13" y="25"/>
                  <a:pt x="14" y="25"/>
                </a:cubicBezTo>
                <a:cubicBezTo>
                  <a:pt x="12" y="14"/>
                  <a:pt x="13" y="10"/>
                  <a:pt x="18" y="6"/>
                </a:cubicBezTo>
                <a:cubicBezTo>
                  <a:pt x="25" y="0"/>
                  <a:pt x="38" y="0"/>
                  <a:pt x="45" y="5"/>
                </a:cubicBezTo>
                <a:cubicBezTo>
                  <a:pt x="50" y="9"/>
                  <a:pt x="52" y="15"/>
                  <a:pt x="50" y="24"/>
                </a:cubicBezTo>
                <a:close/>
                <a:moveTo>
                  <a:pt x="46" y="62"/>
                </a:moveTo>
                <a:cubicBezTo>
                  <a:pt x="44" y="66"/>
                  <a:pt x="48" y="71"/>
                  <a:pt x="52" y="72"/>
                </a:cubicBezTo>
                <a:cubicBezTo>
                  <a:pt x="59" y="74"/>
                  <a:pt x="60" y="68"/>
                  <a:pt x="58" y="67"/>
                </a:cubicBezTo>
                <a:cubicBezTo>
                  <a:pt x="57" y="66"/>
                  <a:pt x="56" y="66"/>
                  <a:pt x="56" y="66"/>
                </a:cubicBezTo>
                <a:cubicBezTo>
                  <a:pt x="56" y="66"/>
                  <a:pt x="56" y="65"/>
                  <a:pt x="55" y="64"/>
                </a:cubicBezTo>
                <a:cubicBezTo>
                  <a:pt x="54" y="64"/>
                  <a:pt x="53" y="64"/>
                  <a:pt x="53" y="64"/>
                </a:cubicBezTo>
                <a:cubicBezTo>
                  <a:pt x="53" y="64"/>
                  <a:pt x="54" y="62"/>
                  <a:pt x="52" y="62"/>
                </a:cubicBezTo>
                <a:cubicBezTo>
                  <a:pt x="51" y="61"/>
                  <a:pt x="50" y="62"/>
                  <a:pt x="50" y="62"/>
                </a:cubicBezTo>
                <a:cubicBezTo>
                  <a:pt x="50" y="62"/>
                  <a:pt x="50" y="61"/>
                  <a:pt x="49" y="60"/>
                </a:cubicBezTo>
                <a:cubicBezTo>
                  <a:pt x="48" y="60"/>
                  <a:pt x="47" y="61"/>
                  <a:pt x="46" y="62"/>
                </a:cubicBezTo>
                <a:close/>
                <a:moveTo>
                  <a:pt x="44" y="69"/>
                </a:moveTo>
                <a:cubicBezTo>
                  <a:pt x="46" y="70"/>
                  <a:pt x="47" y="71"/>
                  <a:pt x="48" y="72"/>
                </a:cubicBezTo>
                <a:cubicBezTo>
                  <a:pt x="48" y="72"/>
                  <a:pt x="49" y="73"/>
                  <a:pt x="49" y="73"/>
                </a:cubicBezTo>
                <a:cubicBezTo>
                  <a:pt x="13" y="73"/>
                  <a:pt x="13" y="73"/>
                  <a:pt x="13" y="73"/>
                </a:cubicBezTo>
                <a:cubicBezTo>
                  <a:pt x="13" y="73"/>
                  <a:pt x="14" y="72"/>
                  <a:pt x="14" y="72"/>
                </a:cubicBezTo>
                <a:cubicBezTo>
                  <a:pt x="15" y="70"/>
                  <a:pt x="17" y="69"/>
                  <a:pt x="19" y="68"/>
                </a:cubicBezTo>
                <a:cubicBezTo>
                  <a:pt x="19" y="67"/>
                  <a:pt x="19" y="66"/>
                  <a:pt x="19" y="64"/>
                </a:cubicBezTo>
                <a:cubicBezTo>
                  <a:pt x="21" y="64"/>
                  <a:pt x="22" y="65"/>
                  <a:pt x="22" y="66"/>
                </a:cubicBezTo>
                <a:cubicBezTo>
                  <a:pt x="25" y="65"/>
                  <a:pt x="28" y="65"/>
                  <a:pt x="31" y="65"/>
                </a:cubicBezTo>
                <a:cubicBezTo>
                  <a:pt x="34" y="65"/>
                  <a:pt x="37" y="65"/>
                  <a:pt x="40" y="67"/>
                </a:cubicBezTo>
                <a:cubicBezTo>
                  <a:pt x="40" y="65"/>
                  <a:pt x="41" y="64"/>
                  <a:pt x="43" y="64"/>
                </a:cubicBezTo>
                <a:cubicBezTo>
                  <a:pt x="44" y="66"/>
                  <a:pt x="44" y="67"/>
                  <a:pt x="44" y="69"/>
                </a:cubicBezTo>
                <a:close/>
                <a:moveTo>
                  <a:pt x="17" y="62"/>
                </a:moveTo>
                <a:cubicBezTo>
                  <a:pt x="16" y="61"/>
                  <a:pt x="15" y="60"/>
                  <a:pt x="14" y="60"/>
                </a:cubicBezTo>
                <a:cubicBezTo>
                  <a:pt x="13" y="61"/>
                  <a:pt x="13" y="62"/>
                  <a:pt x="13" y="62"/>
                </a:cubicBezTo>
                <a:cubicBezTo>
                  <a:pt x="13" y="62"/>
                  <a:pt x="12" y="61"/>
                  <a:pt x="10" y="62"/>
                </a:cubicBezTo>
                <a:cubicBezTo>
                  <a:pt x="9" y="62"/>
                  <a:pt x="9" y="64"/>
                  <a:pt x="9" y="64"/>
                </a:cubicBezTo>
                <a:cubicBezTo>
                  <a:pt x="9" y="64"/>
                  <a:pt x="8" y="64"/>
                  <a:pt x="7" y="64"/>
                </a:cubicBezTo>
                <a:cubicBezTo>
                  <a:pt x="6" y="65"/>
                  <a:pt x="7" y="66"/>
                  <a:pt x="7" y="66"/>
                </a:cubicBezTo>
                <a:cubicBezTo>
                  <a:pt x="7" y="66"/>
                  <a:pt x="6" y="66"/>
                  <a:pt x="5" y="67"/>
                </a:cubicBezTo>
                <a:cubicBezTo>
                  <a:pt x="3" y="68"/>
                  <a:pt x="4" y="74"/>
                  <a:pt x="11" y="72"/>
                </a:cubicBezTo>
                <a:cubicBezTo>
                  <a:pt x="15" y="71"/>
                  <a:pt x="18" y="66"/>
                  <a:pt x="17" y="62"/>
                </a:cubicBezTo>
                <a:close/>
                <a:moveTo>
                  <a:pt x="8" y="49"/>
                </a:moveTo>
                <a:cubicBezTo>
                  <a:pt x="11" y="49"/>
                  <a:pt x="17" y="49"/>
                  <a:pt x="19" y="49"/>
                </a:cubicBezTo>
                <a:cubicBezTo>
                  <a:pt x="22" y="53"/>
                  <a:pt x="27" y="55"/>
                  <a:pt x="32" y="55"/>
                </a:cubicBezTo>
                <a:cubicBezTo>
                  <a:pt x="37" y="55"/>
                  <a:pt x="41" y="52"/>
                  <a:pt x="45" y="49"/>
                </a:cubicBezTo>
                <a:cubicBezTo>
                  <a:pt x="47" y="49"/>
                  <a:pt x="53" y="49"/>
                  <a:pt x="56" y="49"/>
                </a:cubicBezTo>
                <a:cubicBezTo>
                  <a:pt x="61" y="54"/>
                  <a:pt x="64" y="66"/>
                  <a:pt x="63" y="73"/>
                </a:cubicBezTo>
                <a:cubicBezTo>
                  <a:pt x="58" y="73"/>
                  <a:pt x="58" y="73"/>
                  <a:pt x="58" y="73"/>
                </a:cubicBezTo>
                <a:cubicBezTo>
                  <a:pt x="57" y="73"/>
                  <a:pt x="57" y="73"/>
                  <a:pt x="57" y="73"/>
                </a:cubicBezTo>
                <a:cubicBezTo>
                  <a:pt x="58" y="73"/>
                  <a:pt x="59" y="72"/>
                  <a:pt x="59" y="71"/>
                </a:cubicBezTo>
                <a:cubicBezTo>
                  <a:pt x="60" y="70"/>
                  <a:pt x="60" y="67"/>
                  <a:pt x="58" y="66"/>
                </a:cubicBezTo>
                <a:cubicBezTo>
                  <a:pt x="58" y="66"/>
                  <a:pt x="58" y="66"/>
                  <a:pt x="57" y="65"/>
                </a:cubicBezTo>
                <a:cubicBezTo>
                  <a:pt x="57" y="65"/>
                  <a:pt x="57" y="64"/>
                  <a:pt x="56" y="64"/>
                </a:cubicBezTo>
                <a:cubicBezTo>
                  <a:pt x="56" y="63"/>
                  <a:pt x="55" y="63"/>
                  <a:pt x="54" y="63"/>
                </a:cubicBezTo>
                <a:cubicBezTo>
                  <a:pt x="54" y="62"/>
                  <a:pt x="54" y="61"/>
                  <a:pt x="53" y="61"/>
                </a:cubicBezTo>
                <a:cubicBezTo>
                  <a:pt x="52" y="60"/>
                  <a:pt x="51" y="60"/>
                  <a:pt x="51" y="60"/>
                </a:cubicBezTo>
                <a:cubicBezTo>
                  <a:pt x="50" y="60"/>
                  <a:pt x="50" y="60"/>
                  <a:pt x="49" y="59"/>
                </a:cubicBezTo>
                <a:cubicBezTo>
                  <a:pt x="48" y="59"/>
                  <a:pt x="46" y="60"/>
                  <a:pt x="45" y="61"/>
                </a:cubicBezTo>
                <a:cubicBezTo>
                  <a:pt x="41" y="59"/>
                  <a:pt x="36" y="58"/>
                  <a:pt x="31" y="58"/>
                </a:cubicBezTo>
                <a:cubicBezTo>
                  <a:pt x="26" y="58"/>
                  <a:pt x="21" y="59"/>
                  <a:pt x="17" y="61"/>
                </a:cubicBezTo>
                <a:cubicBezTo>
                  <a:pt x="16" y="60"/>
                  <a:pt x="15" y="59"/>
                  <a:pt x="13" y="59"/>
                </a:cubicBezTo>
                <a:cubicBezTo>
                  <a:pt x="13" y="60"/>
                  <a:pt x="12" y="60"/>
                  <a:pt x="12" y="60"/>
                </a:cubicBezTo>
                <a:cubicBezTo>
                  <a:pt x="11" y="60"/>
                  <a:pt x="11" y="60"/>
                  <a:pt x="10" y="61"/>
                </a:cubicBezTo>
                <a:cubicBezTo>
                  <a:pt x="9" y="61"/>
                  <a:pt x="9" y="62"/>
                  <a:pt x="8" y="63"/>
                </a:cubicBezTo>
                <a:cubicBezTo>
                  <a:pt x="8" y="63"/>
                  <a:pt x="7" y="63"/>
                  <a:pt x="7" y="64"/>
                </a:cubicBezTo>
                <a:cubicBezTo>
                  <a:pt x="6" y="64"/>
                  <a:pt x="6" y="65"/>
                  <a:pt x="6" y="65"/>
                </a:cubicBezTo>
                <a:cubicBezTo>
                  <a:pt x="5" y="66"/>
                  <a:pt x="5" y="66"/>
                  <a:pt x="4" y="66"/>
                </a:cubicBezTo>
                <a:cubicBezTo>
                  <a:pt x="3" y="67"/>
                  <a:pt x="3" y="70"/>
                  <a:pt x="4" y="71"/>
                </a:cubicBezTo>
                <a:cubicBezTo>
                  <a:pt x="4" y="72"/>
                  <a:pt x="4" y="72"/>
                  <a:pt x="5" y="73"/>
                </a:cubicBezTo>
                <a:cubicBezTo>
                  <a:pt x="5" y="73"/>
                  <a:pt x="5" y="73"/>
                  <a:pt x="4" y="73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67"/>
                  <a:pt x="2" y="55"/>
                  <a:pt x="8" y="49"/>
                </a:cubicBezTo>
                <a:close/>
                <a:moveTo>
                  <a:pt x="48" y="27"/>
                </a:moveTo>
                <a:cubicBezTo>
                  <a:pt x="47" y="27"/>
                  <a:pt x="46" y="27"/>
                  <a:pt x="46" y="27"/>
                </a:cubicBezTo>
                <a:cubicBezTo>
                  <a:pt x="45" y="26"/>
                  <a:pt x="45" y="25"/>
                  <a:pt x="44" y="23"/>
                </a:cubicBezTo>
                <a:cubicBezTo>
                  <a:pt x="38" y="25"/>
                  <a:pt x="31" y="25"/>
                  <a:pt x="22" y="22"/>
                </a:cubicBezTo>
                <a:cubicBezTo>
                  <a:pt x="21" y="24"/>
                  <a:pt x="20" y="25"/>
                  <a:pt x="19" y="27"/>
                </a:cubicBezTo>
                <a:cubicBezTo>
                  <a:pt x="19" y="27"/>
                  <a:pt x="17" y="27"/>
                  <a:pt x="16" y="27"/>
                </a:cubicBezTo>
                <a:cubicBezTo>
                  <a:pt x="16" y="27"/>
                  <a:pt x="16" y="27"/>
                  <a:pt x="16" y="27"/>
                </a:cubicBezTo>
                <a:cubicBezTo>
                  <a:pt x="16" y="27"/>
                  <a:pt x="16" y="27"/>
                  <a:pt x="16" y="27"/>
                </a:cubicBezTo>
                <a:cubicBezTo>
                  <a:pt x="16" y="29"/>
                  <a:pt x="16" y="30"/>
                  <a:pt x="16" y="31"/>
                </a:cubicBezTo>
                <a:cubicBezTo>
                  <a:pt x="17" y="32"/>
                  <a:pt x="17" y="33"/>
                  <a:pt x="18" y="33"/>
                </a:cubicBezTo>
                <a:cubicBezTo>
                  <a:pt x="19" y="33"/>
                  <a:pt x="19" y="33"/>
                  <a:pt x="19" y="33"/>
                </a:cubicBezTo>
                <a:cubicBezTo>
                  <a:pt x="19" y="34"/>
                  <a:pt x="19" y="34"/>
                  <a:pt x="19" y="34"/>
                </a:cubicBezTo>
                <a:cubicBezTo>
                  <a:pt x="20" y="37"/>
                  <a:pt x="22" y="40"/>
                  <a:pt x="24" y="42"/>
                </a:cubicBezTo>
                <a:cubicBezTo>
                  <a:pt x="26" y="45"/>
                  <a:pt x="29" y="46"/>
                  <a:pt x="32" y="46"/>
                </a:cubicBezTo>
                <a:cubicBezTo>
                  <a:pt x="35" y="46"/>
                  <a:pt x="38" y="45"/>
                  <a:pt x="40" y="42"/>
                </a:cubicBezTo>
                <a:cubicBezTo>
                  <a:pt x="43" y="40"/>
                  <a:pt x="45" y="37"/>
                  <a:pt x="46" y="34"/>
                </a:cubicBezTo>
                <a:cubicBezTo>
                  <a:pt x="46" y="33"/>
                  <a:pt x="46" y="33"/>
                  <a:pt x="46" y="33"/>
                </a:cubicBezTo>
                <a:cubicBezTo>
                  <a:pt x="47" y="33"/>
                  <a:pt x="47" y="33"/>
                  <a:pt x="47" y="33"/>
                </a:cubicBezTo>
                <a:cubicBezTo>
                  <a:pt x="47" y="33"/>
                  <a:pt x="48" y="32"/>
                  <a:pt x="48" y="31"/>
                </a:cubicBezTo>
                <a:cubicBezTo>
                  <a:pt x="48" y="30"/>
                  <a:pt x="49" y="29"/>
                  <a:pt x="49" y="27"/>
                </a:cubicBezTo>
                <a:cubicBezTo>
                  <a:pt x="49" y="27"/>
                  <a:pt x="48" y="27"/>
                  <a:pt x="48" y="27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7" name="Freeform 35"/>
          <p:cNvSpPr>
            <a:spLocks noEditPoints="1"/>
          </p:cNvSpPr>
          <p:nvPr/>
        </p:nvSpPr>
        <p:spPr bwMode="auto">
          <a:xfrm>
            <a:off x="9355429" y="3550583"/>
            <a:ext cx="703262" cy="649287"/>
          </a:xfrm>
          <a:custGeom>
            <a:avLst/>
            <a:gdLst>
              <a:gd name="T0" fmla="*/ 592749 w 70"/>
              <a:gd name="T1" fmla="*/ 309660 h 65"/>
              <a:gd name="T2" fmla="*/ 140652 w 70"/>
              <a:gd name="T3" fmla="*/ 209770 h 65"/>
              <a:gd name="T4" fmla="*/ 0 w 70"/>
              <a:gd name="T5" fmla="*/ 349616 h 65"/>
              <a:gd name="T6" fmla="*/ 200932 w 70"/>
              <a:gd name="T7" fmla="*/ 269704 h 65"/>
              <a:gd name="T8" fmla="*/ 200932 w 70"/>
              <a:gd name="T9" fmla="*/ 279693 h 65"/>
              <a:gd name="T10" fmla="*/ 200932 w 70"/>
              <a:gd name="T11" fmla="*/ 279693 h 65"/>
              <a:gd name="T12" fmla="*/ 200932 w 70"/>
              <a:gd name="T13" fmla="*/ 289682 h 65"/>
              <a:gd name="T14" fmla="*/ 200932 w 70"/>
              <a:gd name="T15" fmla="*/ 299671 h 65"/>
              <a:gd name="T16" fmla="*/ 200932 w 70"/>
              <a:gd name="T17" fmla="*/ 299671 h 65"/>
              <a:gd name="T18" fmla="*/ 200932 w 70"/>
              <a:gd name="T19" fmla="*/ 309660 h 65"/>
              <a:gd name="T20" fmla="*/ 200932 w 70"/>
              <a:gd name="T21" fmla="*/ 309660 h 65"/>
              <a:gd name="T22" fmla="*/ 200932 w 70"/>
              <a:gd name="T23" fmla="*/ 309660 h 65"/>
              <a:gd name="T24" fmla="*/ 210979 w 70"/>
              <a:gd name="T25" fmla="*/ 319649 h 65"/>
              <a:gd name="T26" fmla="*/ 210979 w 70"/>
              <a:gd name="T27" fmla="*/ 319649 h 65"/>
              <a:gd name="T28" fmla="*/ 210979 w 70"/>
              <a:gd name="T29" fmla="*/ 329638 h 65"/>
              <a:gd name="T30" fmla="*/ 210979 w 70"/>
              <a:gd name="T31" fmla="*/ 339627 h 65"/>
              <a:gd name="T32" fmla="*/ 210979 w 70"/>
              <a:gd name="T33" fmla="*/ 339627 h 65"/>
              <a:gd name="T34" fmla="*/ 210979 w 70"/>
              <a:gd name="T35" fmla="*/ 339627 h 65"/>
              <a:gd name="T36" fmla="*/ 210979 w 70"/>
              <a:gd name="T37" fmla="*/ 349616 h 65"/>
              <a:gd name="T38" fmla="*/ 221025 w 70"/>
              <a:gd name="T39" fmla="*/ 349616 h 65"/>
              <a:gd name="T40" fmla="*/ 221025 w 70"/>
              <a:gd name="T41" fmla="*/ 359605 h 65"/>
              <a:gd name="T42" fmla="*/ 221025 w 70"/>
              <a:gd name="T43" fmla="*/ 359605 h 65"/>
              <a:gd name="T44" fmla="*/ 221025 w 70"/>
              <a:gd name="T45" fmla="*/ 359605 h 65"/>
              <a:gd name="T46" fmla="*/ 251165 w 70"/>
              <a:gd name="T47" fmla="*/ 439517 h 65"/>
              <a:gd name="T48" fmla="*/ 301398 w 70"/>
              <a:gd name="T49" fmla="*/ 489463 h 65"/>
              <a:gd name="T50" fmla="*/ 331538 w 70"/>
              <a:gd name="T51" fmla="*/ 489463 h 65"/>
              <a:gd name="T52" fmla="*/ 341584 w 70"/>
              <a:gd name="T53" fmla="*/ 489463 h 65"/>
              <a:gd name="T54" fmla="*/ 351631 w 70"/>
              <a:gd name="T55" fmla="*/ 489463 h 65"/>
              <a:gd name="T56" fmla="*/ 361678 w 70"/>
              <a:gd name="T57" fmla="*/ 489463 h 65"/>
              <a:gd name="T58" fmla="*/ 361678 w 70"/>
              <a:gd name="T59" fmla="*/ 489463 h 65"/>
              <a:gd name="T60" fmla="*/ 371724 w 70"/>
              <a:gd name="T61" fmla="*/ 489463 h 65"/>
              <a:gd name="T62" fmla="*/ 371724 w 70"/>
              <a:gd name="T63" fmla="*/ 489463 h 65"/>
              <a:gd name="T64" fmla="*/ 391817 w 70"/>
              <a:gd name="T65" fmla="*/ 489463 h 65"/>
              <a:gd name="T66" fmla="*/ 401864 w 70"/>
              <a:gd name="T67" fmla="*/ 489463 h 65"/>
              <a:gd name="T68" fmla="*/ 452097 w 70"/>
              <a:gd name="T69" fmla="*/ 439517 h 65"/>
              <a:gd name="T70" fmla="*/ 492283 w 70"/>
              <a:gd name="T71" fmla="*/ 369594 h 65"/>
              <a:gd name="T72" fmla="*/ 492283 w 70"/>
              <a:gd name="T73" fmla="*/ 359605 h 65"/>
              <a:gd name="T74" fmla="*/ 492283 w 70"/>
              <a:gd name="T75" fmla="*/ 359605 h 65"/>
              <a:gd name="T76" fmla="*/ 492283 w 70"/>
              <a:gd name="T77" fmla="*/ 349616 h 65"/>
              <a:gd name="T78" fmla="*/ 492283 w 70"/>
              <a:gd name="T79" fmla="*/ 349616 h 65"/>
              <a:gd name="T80" fmla="*/ 492283 w 70"/>
              <a:gd name="T81" fmla="*/ 339627 h 65"/>
              <a:gd name="T82" fmla="*/ 502330 w 70"/>
              <a:gd name="T83" fmla="*/ 339627 h 65"/>
              <a:gd name="T84" fmla="*/ 502330 w 70"/>
              <a:gd name="T85" fmla="*/ 339627 h 65"/>
              <a:gd name="T86" fmla="*/ 502330 w 70"/>
              <a:gd name="T87" fmla="*/ 329638 h 65"/>
              <a:gd name="T88" fmla="*/ 502330 w 70"/>
              <a:gd name="T89" fmla="*/ 329638 h 65"/>
              <a:gd name="T90" fmla="*/ 502330 w 70"/>
              <a:gd name="T91" fmla="*/ 319649 h 65"/>
              <a:gd name="T92" fmla="*/ 502330 w 70"/>
              <a:gd name="T93" fmla="*/ 319649 h 65"/>
              <a:gd name="T94" fmla="*/ 502330 w 70"/>
              <a:gd name="T95" fmla="*/ 309660 h 65"/>
              <a:gd name="T96" fmla="*/ 512377 w 70"/>
              <a:gd name="T97" fmla="*/ 309660 h 65"/>
              <a:gd name="T98" fmla="*/ 512377 w 70"/>
              <a:gd name="T99" fmla="*/ 299671 h 65"/>
              <a:gd name="T100" fmla="*/ 512377 w 70"/>
              <a:gd name="T101" fmla="*/ 299671 h 65"/>
              <a:gd name="T102" fmla="*/ 512377 w 70"/>
              <a:gd name="T103" fmla="*/ 289682 h 65"/>
              <a:gd name="T104" fmla="*/ 512377 w 70"/>
              <a:gd name="T105" fmla="*/ 289682 h 65"/>
              <a:gd name="T106" fmla="*/ 512377 w 70"/>
              <a:gd name="T107" fmla="*/ 289682 h 65"/>
              <a:gd name="T108" fmla="*/ 512377 w 70"/>
              <a:gd name="T109" fmla="*/ 279693 h 65"/>
              <a:gd name="T110" fmla="*/ 512377 w 70"/>
              <a:gd name="T111" fmla="*/ 279693 h 65"/>
              <a:gd name="T112" fmla="*/ 703262 w 70"/>
              <a:gd name="T113" fmla="*/ 419539 h 65"/>
              <a:gd name="T114" fmla="*/ 90419 w 70"/>
              <a:gd name="T115" fmla="*/ 409550 h 65"/>
              <a:gd name="T116" fmla="*/ 411911 w 70"/>
              <a:gd name="T117" fmla="*/ 549397 h 65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70"/>
              <a:gd name="T178" fmla="*/ 0 h 65"/>
              <a:gd name="T179" fmla="*/ 70 w 70"/>
              <a:gd name="T180" fmla="*/ 65 h 65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70" h="65">
                <a:moveTo>
                  <a:pt x="35" y="0"/>
                </a:moveTo>
                <a:cubicBezTo>
                  <a:pt x="45" y="0"/>
                  <a:pt x="54" y="4"/>
                  <a:pt x="60" y="10"/>
                </a:cubicBezTo>
                <a:cubicBezTo>
                  <a:pt x="66" y="16"/>
                  <a:pt x="70" y="25"/>
                  <a:pt x="70" y="35"/>
                </a:cubicBezTo>
                <a:cubicBezTo>
                  <a:pt x="70" y="37"/>
                  <a:pt x="70" y="38"/>
                  <a:pt x="70" y="40"/>
                </a:cubicBezTo>
                <a:cubicBezTo>
                  <a:pt x="64" y="39"/>
                  <a:pt x="57" y="38"/>
                  <a:pt x="51" y="38"/>
                </a:cubicBezTo>
                <a:cubicBezTo>
                  <a:pt x="51" y="36"/>
                  <a:pt x="52" y="35"/>
                  <a:pt x="52" y="34"/>
                </a:cubicBezTo>
                <a:cubicBezTo>
                  <a:pt x="53" y="32"/>
                  <a:pt x="53" y="30"/>
                  <a:pt x="54" y="28"/>
                </a:cubicBezTo>
                <a:cubicBezTo>
                  <a:pt x="59" y="31"/>
                  <a:pt x="59" y="31"/>
                  <a:pt x="59" y="31"/>
                </a:cubicBezTo>
                <a:cubicBezTo>
                  <a:pt x="60" y="31"/>
                  <a:pt x="61" y="31"/>
                  <a:pt x="62" y="30"/>
                </a:cubicBezTo>
                <a:cubicBezTo>
                  <a:pt x="62" y="30"/>
                  <a:pt x="62" y="30"/>
                  <a:pt x="62" y="30"/>
                </a:cubicBezTo>
                <a:cubicBezTo>
                  <a:pt x="61" y="29"/>
                  <a:pt x="61" y="28"/>
                  <a:pt x="61" y="26"/>
                </a:cubicBezTo>
                <a:cubicBezTo>
                  <a:pt x="59" y="25"/>
                  <a:pt x="58" y="23"/>
                  <a:pt x="56" y="21"/>
                </a:cubicBezTo>
                <a:cubicBezTo>
                  <a:pt x="55" y="20"/>
                  <a:pt x="54" y="17"/>
                  <a:pt x="54" y="15"/>
                </a:cubicBezTo>
                <a:cubicBezTo>
                  <a:pt x="49" y="11"/>
                  <a:pt x="42" y="8"/>
                  <a:pt x="35" y="8"/>
                </a:cubicBezTo>
                <a:cubicBezTo>
                  <a:pt x="28" y="8"/>
                  <a:pt x="22" y="11"/>
                  <a:pt x="17" y="15"/>
                </a:cubicBezTo>
                <a:cubicBezTo>
                  <a:pt x="17" y="17"/>
                  <a:pt x="16" y="20"/>
                  <a:pt x="14" y="21"/>
                </a:cubicBezTo>
                <a:cubicBezTo>
                  <a:pt x="13" y="23"/>
                  <a:pt x="11" y="25"/>
                  <a:pt x="10" y="27"/>
                </a:cubicBezTo>
                <a:cubicBezTo>
                  <a:pt x="9" y="28"/>
                  <a:pt x="9" y="29"/>
                  <a:pt x="9" y="30"/>
                </a:cubicBezTo>
                <a:cubicBezTo>
                  <a:pt x="9" y="31"/>
                  <a:pt x="10" y="31"/>
                  <a:pt x="11" y="31"/>
                </a:cubicBezTo>
                <a:cubicBezTo>
                  <a:pt x="17" y="28"/>
                  <a:pt x="17" y="28"/>
                  <a:pt x="17" y="28"/>
                </a:cubicBezTo>
                <a:cubicBezTo>
                  <a:pt x="17" y="30"/>
                  <a:pt x="18" y="32"/>
                  <a:pt x="19" y="34"/>
                </a:cubicBezTo>
                <a:cubicBezTo>
                  <a:pt x="19" y="35"/>
                  <a:pt x="19" y="36"/>
                  <a:pt x="20" y="38"/>
                </a:cubicBezTo>
                <a:cubicBezTo>
                  <a:pt x="13" y="38"/>
                  <a:pt x="7" y="39"/>
                  <a:pt x="1" y="40"/>
                </a:cubicBezTo>
                <a:cubicBezTo>
                  <a:pt x="0" y="38"/>
                  <a:pt x="0" y="36"/>
                  <a:pt x="0" y="35"/>
                </a:cubicBezTo>
                <a:cubicBezTo>
                  <a:pt x="0" y="25"/>
                  <a:pt x="4" y="16"/>
                  <a:pt x="11" y="10"/>
                </a:cubicBezTo>
                <a:cubicBezTo>
                  <a:pt x="17" y="4"/>
                  <a:pt x="26" y="0"/>
                  <a:pt x="35" y="0"/>
                </a:cubicBezTo>
                <a:close/>
                <a:moveTo>
                  <a:pt x="35" y="23"/>
                </a:moveTo>
                <a:cubicBezTo>
                  <a:pt x="30" y="23"/>
                  <a:pt x="26" y="24"/>
                  <a:pt x="21" y="25"/>
                </a:cubicBezTo>
                <a:cubicBezTo>
                  <a:pt x="20" y="25"/>
                  <a:pt x="20" y="26"/>
                  <a:pt x="20" y="27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8"/>
                  <a:pt x="20" y="28"/>
                  <a:pt x="20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0" y="29"/>
                  <a:pt x="20" y="29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2"/>
                  <a:pt x="20" y="32"/>
                  <a:pt x="20" y="32"/>
                </a:cubicBezTo>
                <a:cubicBezTo>
                  <a:pt x="20" y="32"/>
                  <a:pt x="20" y="32"/>
                  <a:pt x="20" y="32"/>
                </a:cubicBezTo>
                <a:cubicBezTo>
                  <a:pt x="20" y="32"/>
                  <a:pt x="20" y="32"/>
                  <a:pt x="20" y="32"/>
                </a:cubicBezTo>
                <a:cubicBezTo>
                  <a:pt x="20" y="32"/>
                  <a:pt x="20" y="32"/>
                  <a:pt x="20" y="32"/>
                </a:cubicBezTo>
                <a:cubicBezTo>
                  <a:pt x="21" y="32"/>
                  <a:pt x="21" y="32"/>
                  <a:pt x="21" y="32"/>
                </a:cubicBezTo>
                <a:cubicBezTo>
                  <a:pt x="21" y="32"/>
                  <a:pt x="21" y="32"/>
                  <a:pt x="21" y="32"/>
                </a:cubicBezTo>
                <a:cubicBezTo>
                  <a:pt x="21" y="32"/>
                  <a:pt x="21" y="32"/>
                  <a:pt x="21" y="32"/>
                </a:cubicBezTo>
                <a:cubicBezTo>
                  <a:pt x="21" y="32"/>
                  <a:pt x="21" y="32"/>
                  <a:pt x="21" y="32"/>
                </a:cubicBezTo>
                <a:cubicBezTo>
                  <a:pt x="21" y="32"/>
                  <a:pt x="21" y="32"/>
                  <a:pt x="21" y="32"/>
                </a:cubicBezTo>
                <a:cubicBezTo>
                  <a:pt x="21" y="32"/>
                  <a:pt x="21" y="32"/>
                  <a:pt x="21" y="32"/>
                </a:cubicBezTo>
                <a:cubicBezTo>
                  <a:pt x="21" y="32"/>
                  <a:pt x="21" y="32"/>
                  <a:pt x="21" y="32"/>
                </a:cubicBezTo>
                <a:cubicBezTo>
                  <a:pt x="21" y="32"/>
                  <a:pt x="21" y="32"/>
                  <a:pt x="21" y="32"/>
                </a:cubicBezTo>
                <a:cubicBezTo>
                  <a:pt x="21" y="32"/>
                  <a:pt x="21" y="32"/>
                  <a:pt x="21" y="32"/>
                </a:cubicBezTo>
                <a:cubicBezTo>
                  <a:pt x="21" y="32"/>
                  <a:pt x="21" y="32"/>
                  <a:pt x="21" y="32"/>
                </a:cubicBezTo>
                <a:cubicBezTo>
                  <a:pt x="21" y="32"/>
                  <a:pt x="21" y="32"/>
                  <a:pt x="21" y="32"/>
                </a:cubicBezTo>
                <a:cubicBezTo>
                  <a:pt x="21" y="33"/>
                  <a:pt x="21" y="33"/>
                  <a:pt x="21" y="33"/>
                </a:cubicBezTo>
                <a:cubicBezTo>
                  <a:pt x="21" y="33"/>
                  <a:pt x="21" y="33"/>
                  <a:pt x="21" y="33"/>
                </a:cubicBezTo>
                <a:cubicBezTo>
                  <a:pt x="21" y="33"/>
                  <a:pt x="21" y="33"/>
                  <a:pt x="21" y="33"/>
                </a:cubicBezTo>
                <a:cubicBezTo>
                  <a:pt x="21" y="33"/>
                  <a:pt x="21" y="33"/>
                  <a:pt x="21" y="33"/>
                </a:cubicBezTo>
                <a:cubicBezTo>
                  <a:pt x="21" y="33"/>
                  <a:pt x="21" y="33"/>
                  <a:pt x="21" y="33"/>
                </a:cubicBezTo>
                <a:cubicBezTo>
                  <a:pt x="21" y="33"/>
                  <a:pt x="21" y="33"/>
                  <a:pt x="21" y="33"/>
                </a:cubicBezTo>
                <a:cubicBezTo>
                  <a:pt x="21" y="33"/>
                  <a:pt x="21" y="33"/>
                  <a:pt x="21" y="33"/>
                </a:cubicBezTo>
                <a:cubicBezTo>
                  <a:pt x="21" y="33"/>
                  <a:pt x="21" y="33"/>
                  <a:pt x="21" y="33"/>
                </a:cubicBezTo>
                <a:cubicBezTo>
                  <a:pt x="21" y="33"/>
                  <a:pt x="21" y="33"/>
                  <a:pt x="21" y="33"/>
                </a:cubicBezTo>
                <a:cubicBezTo>
                  <a:pt x="21" y="33"/>
                  <a:pt x="21" y="33"/>
                  <a:pt x="21" y="33"/>
                </a:cubicBezTo>
                <a:cubicBezTo>
                  <a:pt x="21" y="33"/>
                  <a:pt x="21" y="33"/>
                  <a:pt x="21" y="33"/>
                </a:cubicBezTo>
                <a:cubicBezTo>
                  <a:pt x="21" y="33"/>
                  <a:pt x="21" y="33"/>
                  <a:pt x="21" y="33"/>
                </a:cubicBezTo>
                <a:cubicBezTo>
                  <a:pt x="21" y="33"/>
                  <a:pt x="21" y="33"/>
                  <a:pt x="21" y="33"/>
                </a:cubicBezTo>
                <a:cubicBezTo>
                  <a:pt x="21" y="33"/>
                  <a:pt x="21" y="33"/>
                  <a:pt x="21" y="33"/>
                </a:cubicBezTo>
                <a:cubicBezTo>
                  <a:pt x="21" y="33"/>
                  <a:pt x="21" y="33"/>
                  <a:pt x="21" y="33"/>
                </a:cubicBezTo>
                <a:cubicBezTo>
                  <a:pt x="21" y="34"/>
                  <a:pt x="21" y="34"/>
                  <a:pt x="21" y="34"/>
                </a:cubicBezTo>
                <a:cubicBezTo>
                  <a:pt x="21" y="34"/>
                  <a:pt x="21" y="34"/>
                  <a:pt x="21" y="34"/>
                </a:cubicBezTo>
                <a:cubicBezTo>
                  <a:pt x="21" y="34"/>
                  <a:pt x="21" y="34"/>
                  <a:pt x="21" y="34"/>
                </a:cubicBezTo>
                <a:cubicBezTo>
                  <a:pt x="21" y="34"/>
                  <a:pt x="21" y="34"/>
                  <a:pt x="21" y="34"/>
                </a:cubicBezTo>
                <a:cubicBezTo>
                  <a:pt x="21" y="34"/>
                  <a:pt x="21" y="34"/>
                  <a:pt x="21" y="34"/>
                </a:cubicBezTo>
                <a:cubicBezTo>
                  <a:pt x="21" y="34"/>
                  <a:pt x="21" y="34"/>
                  <a:pt x="21" y="34"/>
                </a:cubicBezTo>
                <a:cubicBezTo>
                  <a:pt x="21" y="34"/>
                  <a:pt x="21" y="34"/>
                  <a:pt x="21" y="34"/>
                </a:cubicBezTo>
                <a:cubicBezTo>
                  <a:pt x="21" y="34"/>
                  <a:pt x="21" y="34"/>
                  <a:pt x="21" y="34"/>
                </a:cubicBezTo>
                <a:cubicBezTo>
                  <a:pt x="21" y="34"/>
                  <a:pt x="21" y="34"/>
                  <a:pt x="21" y="34"/>
                </a:cubicBezTo>
                <a:cubicBezTo>
                  <a:pt x="21" y="34"/>
                  <a:pt x="21" y="34"/>
                  <a:pt x="21" y="34"/>
                </a:cubicBezTo>
                <a:cubicBezTo>
                  <a:pt x="21" y="34"/>
                  <a:pt x="21" y="34"/>
                  <a:pt x="21" y="34"/>
                </a:cubicBezTo>
                <a:cubicBezTo>
                  <a:pt x="21" y="34"/>
                  <a:pt x="21" y="34"/>
                  <a:pt x="21" y="34"/>
                </a:cubicBezTo>
                <a:cubicBezTo>
                  <a:pt x="21" y="34"/>
                  <a:pt x="21" y="34"/>
                  <a:pt x="21" y="34"/>
                </a:cubicBezTo>
                <a:cubicBezTo>
                  <a:pt x="21" y="34"/>
                  <a:pt x="21" y="34"/>
                  <a:pt x="21" y="34"/>
                </a:cubicBezTo>
                <a:cubicBezTo>
                  <a:pt x="21" y="34"/>
                  <a:pt x="21" y="34"/>
                  <a:pt x="21" y="34"/>
                </a:cubicBezTo>
                <a:cubicBezTo>
                  <a:pt x="21" y="34"/>
                  <a:pt x="21" y="34"/>
                  <a:pt x="21" y="34"/>
                </a:cubicBezTo>
                <a:cubicBezTo>
                  <a:pt x="21" y="34"/>
                  <a:pt x="21" y="34"/>
                  <a:pt x="21" y="34"/>
                </a:cubicBezTo>
                <a:cubicBezTo>
                  <a:pt x="21" y="34"/>
                  <a:pt x="21" y="34"/>
                  <a:pt x="21" y="34"/>
                </a:cubicBezTo>
                <a:cubicBezTo>
                  <a:pt x="21" y="34"/>
                  <a:pt x="21" y="34"/>
                  <a:pt x="21" y="34"/>
                </a:cubicBezTo>
                <a:cubicBezTo>
                  <a:pt x="21" y="34"/>
                  <a:pt x="21" y="34"/>
                  <a:pt x="21" y="34"/>
                </a:cubicBezTo>
                <a:cubicBezTo>
                  <a:pt x="21" y="35"/>
                  <a:pt x="21" y="35"/>
                  <a:pt x="21" y="35"/>
                </a:cubicBezTo>
                <a:cubicBezTo>
                  <a:pt x="21" y="35"/>
                  <a:pt x="21" y="35"/>
                  <a:pt x="21" y="35"/>
                </a:cubicBezTo>
                <a:cubicBezTo>
                  <a:pt x="21" y="35"/>
                  <a:pt x="21" y="35"/>
                  <a:pt x="21" y="35"/>
                </a:cubicBezTo>
                <a:cubicBezTo>
                  <a:pt x="21" y="35"/>
                  <a:pt x="21" y="35"/>
                  <a:pt x="21" y="35"/>
                </a:cubicBezTo>
                <a:cubicBezTo>
                  <a:pt x="21" y="35"/>
                  <a:pt x="21" y="35"/>
                  <a:pt x="21" y="35"/>
                </a:cubicBezTo>
                <a:cubicBezTo>
                  <a:pt x="21" y="35"/>
                  <a:pt x="21" y="35"/>
                  <a:pt x="21" y="35"/>
                </a:cubicBezTo>
                <a:cubicBezTo>
                  <a:pt x="22" y="35"/>
                  <a:pt x="22" y="35"/>
                  <a:pt x="22" y="35"/>
                </a:cubicBezTo>
                <a:cubicBezTo>
                  <a:pt x="22" y="35"/>
                  <a:pt x="22" y="35"/>
                  <a:pt x="22" y="35"/>
                </a:cubicBezTo>
                <a:cubicBezTo>
                  <a:pt x="22" y="35"/>
                  <a:pt x="22" y="35"/>
                  <a:pt x="22" y="35"/>
                </a:cubicBezTo>
                <a:cubicBezTo>
                  <a:pt x="22" y="35"/>
                  <a:pt x="22" y="35"/>
                  <a:pt x="22" y="35"/>
                </a:cubicBezTo>
                <a:cubicBezTo>
                  <a:pt x="22" y="35"/>
                  <a:pt x="22" y="35"/>
                  <a:pt x="22" y="35"/>
                </a:cubicBezTo>
                <a:cubicBezTo>
                  <a:pt x="22" y="35"/>
                  <a:pt x="22" y="35"/>
                  <a:pt x="22" y="35"/>
                </a:cubicBezTo>
                <a:cubicBezTo>
                  <a:pt x="22" y="35"/>
                  <a:pt x="22" y="35"/>
                  <a:pt x="22" y="35"/>
                </a:cubicBezTo>
                <a:cubicBezTo>
                  <a:pt x="22" y="35"/>
                  <a:pt x="22" y="35"/>
                  <a:pt x="22" y="35"/>
                </a:cubicBezTo>
                <a:cubicBezTo>
                  <a:pt x="22" y="35"/>
                  <a:pt x="22" y="35"/>
                  <a:pt x="22" y="35"/>
                </a:cubicBezTo>
                <a:cubicBezTo>
                  <a:pt x="22" y="35"/>
                  <a:pt x="22" y="35"/>
                  <a:pt x="22" y="35"/>
                </a:cubicBezTo>
                <a:cubicBezTo>
                  <a:pt x="22" y="35"/>
                  <a:pt x="22" y="35"/>
                  <a:pt x="22" y="35"/>
                </a:cubicBezTo>
                <a:cubicBezTo>
                  <a:pt x="22" y="35"/>
                  <a:pt x="22" y="35"/>
                  <a:pt x="22" y="35"/>
                </a:cubicBezTo>
                <a:cubicBezTo>
                  <a:pt x="22" y="35"/>
                  <a:pt x="22" y="35"/>
                  <a:pt x="22" y="35"/>
                </a:cubicBezTo>
                <a:cubicBezTo>
                  <a:pt x="22" y="35"/>
                  <a:pt x="22" y="35"/>
                  <a:pt x="22" y="35"/>
                </a:cubicBezTo>
                <a:cubicBezTo>
                  <a:pt x="22" y="36"/>
                  <a:pt x="22" y="36"/>
                  <a:pt x="22" y="36"/>
                </a:cubicBezTo>
                <a:cubicBezTo>
                  <a:pt x="22" y="36"/>
                  <a:pt x="22" y="36"/>
                  <a:pt x="22" y="36"/>
                </a:cubicBezTo>
                <a:cubicBezTo>
                  <a:pt x="22" y="36"/>
                  <a:pt x="22" y="36"/>
                  <a:pt x="22" y="36"/>
                </a:cubicBezTo>
                <a:cubicBezTo>
                  <a:pt x="22" y="36"/>
                  <a:pt x="22" y="36"/>
                  <a:pt x="22" y="36"/>
                </a:cubicBezTo>
                <a:cubicBezTo>
                  <a:pt x="22" y="36"/>
                  <a:pt x="22" y="36"/>
                  <a:pt x="22" y="36"/>
                </a:cubicBezTo>
                <a:cubicBezTo>
                  <a:pt x="22" y="36"/>
                  <a:pt x="22" y="36"/>
                  <a:pt x="22" y="36"/>
                </a:cubicBezTo>
                <a:cubicBezTo>
                  <a:pt x="22" y="36"/>
                  <a:pt x="22" y="36"/>
                  <a:pt x="22" y="36"/>
                </a:cubicBezTo>
                <a:cubicBezTo>
                  <a:pt x="22" y="36"/>
                  <a:pt x="22" y="36"/>
                  <a:pt x="22" y="36"/>
                </a:cubicBezTo>
                <a:cubicBezTo>
                  <a:pt x="22" y="36"/>
                  <a:pt x="22" y="36"/>
                  <a:pt x="22" y="36"/>
                </a:cubicBezTo>
                <a:cubicBezTo>
                  <a:pt x="22" y="36"/>
                  <a:pt x="22" y="36"/>
                  <a:pt x="22" y="36"/>
                </a:cubicBezTo>
                <a:cubicBezTo>
                  <a:pt x="22" y="36"/>
                  <a:pt x="22" y="36"/>
                  <a:pt x="22" y="36"/>
                </a:cubicBezTo>
                <a:cubicBezTo>
                  <a:pt x="22" y="36"/>
                  <a:pt x="22" y="36"/>
                  <a:pt x="22" y="36"/>
                </a:cubicBezTo>
                <a:cubicBezTo>
                  <a:pt x="22" y="36"/>
                  <a:pt x="22" y="36"/>
                  <a:pt x="22" y="36"/>
                </a:cubicBezTo>
                <a:cubicBezTo>
                  <a:pt x="22" y="36"/>
                  <a:pt x="22" y="36"/>
                  <a:pt x="22" y="36"/>
                </a:cubicBezTo>
                <a:cubicBezTo>
                  <a:pt x="22" y="36"/>
                  <a:pt x="22" y="36"/>
                  <a:pt x="22" y="36"/>
                </a:cubicBezTo>
                <a:cubicBezTo>
                  <a:pt x="22" y="36"/>
                  <a:pt x="22" y="36"/>
                  <a:pt x="22" y="36"/>
                </a:cubicBezTo>
                <a:cubicBezTo>
                  <a:pt x="22" y="36"/>
                  <a:pt x="22" y="36"/>
                  <a:pt x="22" y="36"/>
                </a:cubicBezTo>
                <a:cubicBezTo>
                  <a:pt x="22" y="36"/>
                  <a:pt x="22" y="36"/>
                  <a:pt x="22" y="36"/>
                </a:cubicBezTo>
                <a:cubicBezTo>
                  <a:pt x="22" y="36"/>
                  <a:pt x="22" y="36"/>
                  <a:pt x="22" y="36"/>
                </a:cubicBezTo>
                <a:cubicBezTo>
                  <a:pt x="22" y="36"/>
                  <a:pt x="22" y="36"/>
                  <a:pt x="22" y="36"/>
                </a:cubicBezTo>
                <a:cubicBezTo>
                  <a:pt x="22" y="37"/>
                  <a:pt x="22" y="37"/>
                  <a:pt x="22" y="37"/>
                </a:cubicBezTo>
                <a:cubicBezTo>
                  <a:pt x="22" y="37"/>
                  <a:pt x="22" y="37"/>
                  <a:pt x="22" y="37"/>
                </a:cubicBezTo>
                <a:cubicBezTo>
                  <a:pt x="22" y="37"/>
                  <a:pt x="22" y="37"/>
                  <a:pt x="22" y="37"/>
                </a:cubicBezTo>
                <a:cubicBezTo>
                  <a:pt x="22" y="37"/>
                  <a:pt x="22" y="37"/>
                  <a:pt x="22" y="37"/>
                </a:cubicBezTo>
                <a:cubicBezTo>
                  <a:pt x="23" y="40"/>
                  <a:pt x="24" y="42"/>
                  <a:pt x="25" y="44"/>
                </a:cubicBezTo>
                <a:cubicBezTo>
                  <a:pt x="26" y="45"/>
                  <a:pt x="27" y="47"/>
                  <a:pt x="27" y="48"/>
                </a:cubicBezTo>
                <a:cubicBezTo>
                  <a:pt x="27" y="48"/>
                  <a:pt x="28" y="48"/>
                  <a:pt x="30" y="49"/>
                </a:cubicBezTo>
                <a:cubicBezTo>
                  <a:pt x="30" y="49"/>
                  <a:pt x="30" y="49"/>
                  <a:pt x="30" y="49"/>
                </a:cubicBezTo>
                <a:cubicBezTo>
                  <a:pt x="30" y="49"/>
                  <a:pt x="30" y="49"/>
                  <a:pt x="30" y="49"/>
                </a:cubicBezTo>
                <a:cubicBezTo>
                  <a:pt x="30" y="49"/>
                  <a:pt x="30" y="49"/>
                  <a:pt x="30" y="49"/>
                </a:cubicBezTo>
                <a:cubicBezTo>
                  <a:pt x="30" y="49"/>
                  <a:pt x="30" y="49"/>
                  <a:pt x="30" y="49"/>
                </a:cubicBezTo>
                <a:cubicBezTo>
                  <a:pt x="30" y="49"/>
                  <a:pt x="30" y="49"/>
                  <a:pt x="30" y="49"/>
                </a:cubicBezTo>
                <a:cubicBezTo>
                  <a:pt x="30" y="49"/>
                  <a:pt x="30" y="49"/>
                  <a:pt x="30" y="49"/>
                </a:cubicBezTo>
                <a:cubicBezTo>
                  <a:pt x="30" y="49"/>
                  <a:pt x="30" y="49"/>
                  <a:pt x="30" y="49"/>
                </a:cubicBezTo>
                <a:cubicBezTo>
                  <a:pt x="30" y="49"/>
                  <a:pt x="30" y="49"/>
                  <a:pt x="30" y="49"/>
                </a:cubicBezTo>
                <a:cubicBezTo>
                  <a:pt x="31" y="49"/>
                  <a:pt x="31" y="49"/>
                  <a:pt x="32" y="49"/>
                </a:cubicBezTo>
                <a:cubicBezTo>
                  <a:pt x="32" y="49"/>
                  <a:pt x="32" y="49"/>
                  <a:pt x="32" y="49"/>
                </a:cubicBezTo>
                <a:cubicBezTo>
                  <a:pt x="32" y="49"/>
                  <a:pt x="32" y="49"/>
                  <a:pt x="32" y="49"/>
                </a:cubicBezTo>
                <a:cubicBezTo>
                  <a:pt x="32" y="49"/>
                  <a:pt x="32" y="49"/>
                  <a:pt x="32" y="49"/>
                </a:cubicBezTo>
                <a:cubicBezTo>
                  <a:pt x="33" y="49"/>
                  <a:pt x="33" y="49"/>
                  <a:pt x="33" y="49"/>
                </a:cubicBezTo>
                <a:cubicBezTo>
                  <a:pt x="33" y="49"/>
                  <a:pt x="33" y="49"/>
                  <a:pt x="33" y="49"/>
                </a:cubicBezTo>
                <a:cubicBezTo>
                  <a:pt x="33" y="49"/>
                  <a:pt x="33" y="49"/>
                  <a:pt x="33" y="49"/>
                </a:cubicBezTo>
                <a:cubicBezTo>
                  <a:pt x="33" y="49"/>
                  <a:pt x="33" y="49"/>
                  <a:pt x="34" y="49"/>
                </a:cubicBezTo>
                <a:cubicBezTo>
                  <a:pt x="34" y="49"/>
                  <a:pt x="34" y="49"/>
                  <a:pt x="34" y="49"/>
                </a:cubicBezTo>
                <a:cubicBezTo>
                  <a:pt x="34" y="49"/>
                  <a:pt x="34" y="49"/>
                  <a:pt x="34" y="49"/>
                </a:cubicBezTo>
                <a:cubicBezTo>
                  <a:pt x="34" y="49"/>
                  <a:pt x="34" y="49"/>
                  <a:pt x="34" y="49"/>
                </a:cubicBezTo>
                <a:cubicBezTo>
                  <a:pt x="34" y="49"/>
                  <a:pt x="34" y="49"/>
                  <a:pt x="34" y="49"/>
                </a:cubicBezTo>
                <a:cubicBezTo>
                  <a:pt x="34" y="49"/>
                  <a:pt x="34" y="49"/>
                  <a:pt x="34" y="49"/>
                </a:cubicBezTo>
                <a:cubicBezTo>
                  <a:pt x="34" y="49"/>
                  <a:pt x="34" y="49"/>
                  <a:pt x="34" y="49"/>
                </a:cubicBezTo>
                <a:cubicBezTo>
                  <a:pt x="34" y="49"/>
                  <a:pt x="34" y="49"/>
                  <a:pt x="34" y="49"/>
                </a:cubicBezTo>
                <a:cubicBezTo>
                  <a:pt x="34" y="49"/>
                  <a:pt x="34" y="49"/>
                  <a:pt x="34" y="49"/>
                </a:cubicBezTo>
                <a:cubicBezTo>
                  <a:pt x="34" y="49"/>
                  <a:pt x="34" y="49"/>
                  <a:pt x="34" y="49"/>
                </a:cubicBezTo>
                <a:cubicBezTo>
                  <a:pt x="34" y="49"/>
                  <a:pt x="34" y="49"/>
                  <a:pt x="34" y="49"/>
                </a:cubicBezTo>
                <a:cubicBezTo>
                  <a:pt x="35" y="49"/>
                  <a:pt x="35" y="49"/>
                  <a:pt x="35" y="49"/>
                </a:cubicBezTo>
                <a:cubicBezTo>
                  <a:pt x="35" y="49"/>
                  <a:pt x="35" y="49"/>
                  <a:pt x="35" y="49"/>
                </a:cubicBezTo>
                <a:cubicBezTo>
                  <a:pt x="35" y="49"/>
                  <a:pt x="35" y="49"/>
                  <a:pt x="35" y="49"/>
                </a:cubicBezTo>
                <a:cubicBezTo>
                  <a:pt x="35" y="49"/>
                  <a:pt x="35" y="49"/>
                  <a:pt x="35" y="49"/>
                </a:cubicBezTo>
                <a:cubicBezTo>
                  <a:pt x="35" y="49"/>
                  <a:pt x="35" y="49"/>
                  <a:pt x="35" y="49"/>
                </a:cubicBezTo>
                <a:cubicBezTo>
                  <a:pt x="35" y="49"/>
                  <a:pt x="35" y="49"/>
                  <a:pt x="35" y="49"/>
                </a:cubicBezTo>
                <a:cubicBezTo>
                  <a:pt x="35" y="49"/>
                  <a:pt x="35" y="49"/>
                  <a:pt x="35" y="49"/>
                </a:cubicBezTo>
                <a:cubicBezTo>
                  <a:pt x="35" y="49"/>
                  <a:pt x="35" y="49"/>
                  <a:pt x="35" y="49"/>
                </a:cubicBezTo>
                <a:cubicBezTo>
                  <a:pt x="35" y="49"/>
                  <a:pt x="35" y="49"/>
                  <a:pt x="35" y="49"/>
                </a:cubicBezTo>
                <a:cubicBezTo>
                  <a:pt x="35" y="49"/>
                  <a:pt x="35" y="49"/>
                  <a:pt x="35" y="49"/>
                </a:cubicBezTo>
                <a:cubicBezTo>
                  <a:pt x="35" y="49"/>
                  <a:pt x="35" y="49"/>
                  <a:pt x="35" y="4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9"/>
                  <a:pt x="37" y="49"/>
                  <a:pt x="37" y="49"/>
                </a:cubicBezTo>
                <a:cubicBezTo>
                  <a:pt x="37" y="49"/>
                  <a:pt x="37" y="49"/>
                  <a:pt x="37" y="49"/>
                </a:cubicBezTo>
                <a:cubicBezTo>
                  <a:pt x="37" y="49"/>
                  <a:pt x="37" y="49"/>
                  <a:pt x="37" y="49"/>
                </a:cubicBezTo>
                <a:cubicBezTo>
                  <a:pt x="37" y="49"/>
                  <a:pt x="37" y="49"/>
                  <a:pt x="37" y="49"/>
                </a:cubicBezTo>
                <a:cubicBezTo>
                  <a:pt x="37" y="49"/>
                  <a:pt x="37" y="49"/>
                  <a:pt x="37" y="49"/>
                </a:cubicBezTo>
                <a:cubicBezTo>
                  <a:pt x="37" y="49"/>
                  <a:pt x="37" y="49"/>
                  <a:pt x="37" y="49"/>
                </a:cubicBezTo>
                <a:cubicBezTo>
                  <a:pt x="37" y="49"/>
                  <a:pt x="37" y="49"/>
                  <a:pt x="37" y="49"/>
                </a:cubicBezTo>
                <a:cubicBezTo>
                  <a:pt x="37" y="49"/>
                  <a:pt x="37" y="49"/>
                  <a:pt x="37" y="49"/>
                </a:cubicBezTo>
                <a:cubicBezTo>
                  <a:pt x="37" y="49"/>
                  <a:pt x="37" y="49"/>
                  <a:pt x="37" y="49"/>
                </a:cubicBezTo>
                <a:cubicBezTo>
                  <a:pt x="37" y="49"/>
                  <a:pt x="37" y="49"/>
                  <a:pt x="37" y="49"/>
                </a:cubicBezTo>
                <a:cubicBezTo>
                  <a:pt x="37" y="49"/>
                  <a:pt x="37" y="49"/>
                  <a:pt x="37" y="49"/>
                </a:cubicBezTo>
                <a:cubicBezTo>
                  <a:pt x="37" y="49"/>
                  <a:pt x="37" y="49"/>
                  <a:pt x="37" y="49"/>
                </a:cubicBezTo>
                <a:cubicBezTo>
                  <a:pt x="38" y="49"/>
                  <a:pt x="38" y="49"/>
                  <a:pt x="38" y="49"/>
                </a:cubicBezTo>
                <a:cubicBezTo>
                  <a:pt x="38" y="49"/>
                  <a:pt x="38" y="49"/>
                  <a:pt x="38" y="49"/>
                </a:cubicBezTo>
                <a:cubicBezTo>
                  <a:pt x="38" y="49"/>
                  <a:pt x="38" y="49"/>
                  <a:pt x="38" y="49"/>
                </a:cubicBezTo>
                <a:cubicBezTo>
                  <a:pt x="38" y="49"/>
                  <a:pt x="38" y="49"/>
                  <a:pt x="38" y="49"/>
                </a:cubicBezTo>
                <a:cubicBezTo>
                  <a:pt x="38" y="49"/>
                  <a:pt x="38" y="49"/>
                  <a:pt x="38" y="49"/>
                </a:cubicBezTo>
                <a:cubicBezTo>
                  <a:pt x="38" y="49"/>
                  <a:pt x="38" y="49"/>
                  <a:pt x="38" y="49"/>
                </a:cubicBezTo>
                <a:cubicBezTo>
                  <a:pt x="38" y="49"/>
                  <a:pt x="38" y="49"/>
                  <a:pt x="38" y="49"/>
                </a:cubicBezTo>
                <a:cubicBezTo>
                  <a:pt x="39" y="49"/>
                  <a:pt x="39" y="49"/>
                  <a:pt x="39" y="49"/>
                </a:cubicBezTo>
                <a:cubicBezTo>
                  <a:pt x="39" y="49"/>
                  <a:pt x="39" y="49"/>
                  <a:pt x="39" y="49"/>
                </a:cubicBezTo>
                <a:cubicBezTo>
                  <a:pt x="39" y="49"/>
                  <a:pt x="39" y="49"/>
                  <a:pt x="39" y="49"/>
                </a:cubicBezTo>
                <a:cubicBezTo>
                  <a:pt x="39" y="49"/>
                  <a:pt x="39" y="49"/>
                  <a:pt x="39" y="49"/>
                </a:cubicBezTo>
                <a:cubicBezTo>
                  <a:pt x="39" y="49"/>
                  <a:pt x="39" y="49"/>
                  <a:pt x="39" y="49"/>
                </a:cubicBezTo>
                <a:cubicBezTo>
                  <a:pt x="39" y="49"/>
                  <a:pt x="39" y="49"/>
                  <a:pt x="39" y="49"/>
                </a:cubicBezTo>
                <a:cubicBezTo>
                  <a:pt x="40" y="49"/>
                  <a:pt x="40" y="49"/>
                  <a:pt x="40" y="49"/>
                </a:cubicBezTo>
                <a:cubicBezTo>
                  <a:pt x="40" y="49"/>
                  <a:pt x="40" y="49"/>
                  <a:pt x="40" y="49"/>
                </a:cubicBezTo>
                <a:cubicBezTo>
                  <a:pt x="40" y="49"/>
                  <a:pt x="40" y="49"/>
                  <a:pt x="40" y="49"/>
                </a:cubicBezTo>
                <a:cubicBezTo>
                  <a:pt x="40" y="49"/>
                  <a:pt x="40" y="49"/>
                  <a:pt x="40" y="49"/>
                </a:cubicBezTo>
                <a:cubicBezTo>
                  <a:pt x="40" y="49"/>
                  <a:pt x="40" y="49"/>
                  <a:pt x="40" y="49"/>
                </a:cubicBezTo>
                <a:cubicBezTo>
                  <a:pt x="40" y="49"/>
                  <a:pt x="40" y="49"/>
                  <a:pt x="40" y="49"/>
                </a:cubicBezTo>
                <a:cubicBezTo>
                  <a:pt x="40" y="49"/>
                  <a:pt x="40" y="49"/>
                  <a:pt x="40" y="49"/>
                </a:cubicBezTo>
                <a:cubicBezTo>
                  <a:pt x="40" y="49"/>
                  <a:pt x="40" y="49"/>
                  <a:pt x="40" y="49"/>
                </a:cubicBezTo>
                <a:cubicBezTo>
                  <a:pt x="41" y="49"/>
                  <a:pt x="41" y="49"/>
                  <a:pt x="41" y="49"/>
                </a:cubicBezTo>
                <a:cubicBezTo>
                  <a:pt x="42" y="48"/>
                  <a:pt x="43" y="48"/>
                  <a:pt x="44" y="48"/>
                </a:cubicBezTo>
                <a:cubicBezTo>
                  <a:pt x="44" y="47"/>
                  <a:pt x="45" y="45"/>
                  <a:pt x="45" y="44"/>
                </a:cubicBezTo>
                <a:cubicBezTo>
                  <a:pt x="46" y="42"/>
                  <a:pt x="47" y="40"/>
                  <a:pt x="48" y="37"/>
                </a:cubicBezTo>
                <a:cubicBezTo>
                  <a:pt x="48" y="37"/>
                  <a:pt x="48" y="37"/>
                  <a:pt x="48" y="37"/>
                </a:cubicBezTo>
                <a:cubicBezTo>
                  <a:pt x="48" y="37"/>
                  <a:pt x="48" y="37"/>
                  <a:pt x="48" y="37"/>
                </a:cubicBezTo>
                <a:cubicBezTo>
                  <a:pt x="48" y="37"/>
                  <a:pt x="48" y="37"/>
                  <a:pt x="48" y="37"/>
                </a:cubicBezTo>
                <a:cubicBezTo>
                  <a:pt x="48" y="37"/>
                  <a:pt x="48" y="37"/>
                  <a:pt x="48" y="37"/>
                </a:cubicBezTo>
                <a:cubicBezTo>
                  <a:pt x="48" y="37"/>
                  <a:pt x="49" y="37"/>
                  <a:pt x="49" y="37"/>
                </a:cubicBezTo>
                <a:cubicBezTo>
                  <a:pt x="49" y="37"/>
                  <a:pt x="49" y="37"/>
                  <a:pt x="49" y="37"/>
                </a:cubicBezTo>
                <a:cubicBezTo>
                  <a:pt x="49" y="37"/>
                  <a:pt x="49" y="37"/>
                  <a:pt x="49" y="37"/>
                </a:cubicBezTo>
                <a:cubicBezTo>
                  <a:pt x="49" y="37"/>
                  <a:pt x="49" y="37"/>
                  <a:pt x="49" y="37"/>
                </a:cubicBezTo>
                <a:cubicBezTo>
                  <a:pt x="49" y="37"/>
                  <a:pt x="49" y="37"/>
                  <a:pt x="49" y="37"/>
                </a:cubicBezTo>
                <a:cubicBezTo>
                  <a:pt x="49" y="36"/>
                  <a:pt x="49" y="36"/>
                  <a:pt x="49" y="36"/>
                </a:cubicBezTo>
                <a:cubicBezTo>
                  <a:pt x="49" y="36"/>
                  <a:pt x="49" y="36"/>
                  <a:pt x="49" y="36"/>
                </a:cubicBezTo>
                <a:cubicBezTo>
                  <a:pt x="49" y="36"/>
                  <a:pt x="49" y="36"/>
                  <a:pt x="49" y="36"/>
                </a:cubicBezTo>
                <a:cubicBezTo>
                  <a:pt x="49" y="36"/>
                  <a:pt x="49" y="36"/>
                  <a:pt x="49" y="36"/>
                </a:cubicBezTo>
                <a:cubicBezTo>
                  <a:pt x="49" y="36"/>
                  <a:pt x="49" y="36"/>
                  <a:pt x="49" y="36"/>
                </a:cubicBezTo>
                <a:cubicBezTo>
                  <a:pt x="49" y="36"/>
                  <a:pt x="49" y="36"/>
                  <a:pt x="49" y="36"/>
                </a:cubicBezTo>
                <a:cubicBezTo>
                  <a:pt x="49" y="36"/>
                  <a:pt x="49" y="36"/>
                  <a:pt x="49" y="36"/>
                </a:cubicBezTo>
                <a:cubicBezTo>
                  <a:pt x="49" y="36"/>
                  <a:pt x="49" y="36"/>
                  <a:pt x="49" y="36"/>
                </a:cubicBezTo>
                <a:cubicBezTo>
                  <a:pt x="49" y="36"/>
                  <a:pt x="49" y="36"/>
                  <a:pt x="49" y="36"/>
                </a:cubicBezTo>
                <a:cubicBezTo>
                  <a:pt x="49" y="36"/>
                  <a:pt x="49" y="36"/>
                  <a:pt x="49" y="36"/>
                </a:cubicBezTo>
                <a:cubicBezTo>
                  <a:pt x="49" y="36"/>
                  <a:pt x="49" y="36"/>
                  <a:pt x="49" y="36"/>
                </a:cubicBezTo>
                <a:cubicBezTo>
                  <a:pt x="49" y="36"/>
                  <a:pt x="49" y="36"/>
                  <a:pt x="49" y="36"/>
                </a:cubicBezTo>
                <a:cubicBezTo>
                  <a:pt x="49" y="36"/>
                  <a:pt x="49" y="36"/>
                  <a:pt x="49" y="36"/>
                </a:cubicBezTo>
                <a:cubicBezTo>
                  <a:pt x="49" y="36"/>
                  <a:pt x="49" y="36"/>
                  <a:pt x="49" y="36"/>
                </a:cubicBezTo>
                <a:cubicBezTo>
                  <a:pt x="49" y="36"/>
                  <a:pt x="49" y="36"/>
                  <a:pt x="49" y="36"/>
                </a:cubicBezTo>
                <a:cubicBezTo>
                  <a:pt x="49" y="36"/>
                  <a:pt x="49" y="36"/>
                  <a:pt x="49" y="36"/>
                </a:cubicBezTo>
                <a:cubicBezTo>
                  <a:pt x="49" y="35"/>
                  <a:pt x="49" y="35"/>
                  <a:pt x="49" y="35"/>
                </a:cubicBezTo>
                <a:cubicBezTo>
                  <a:pt x="49" y="35"/>
                  <a:pt x="49" y="35"/>
                  <a:pt x="49" y="35"/>
                </a:cubicBezTo>
                <a:cubicBezTo>
                  <a:pt x="49" y="35"/>
                  <a:pt x="49" y="35"/>
                  <a:pt x="49" y="35"/>
                </a:cubicBezTo>
                <a:cubicBezTo>
                  <a:pt x="49" y="35"/>
                  <a:pt x="49" y="35"/>
                  <a:pt x="49" y="35"/>
                </a:cubicBezTo>
                <a:cubicBezTo>
                  <a:pt x="49" y="35"/>
                  <a:pt x="49" y="35"/>
                  <a:pt x="49" y="35"/>
                </a:cubicBezTo>
                <a:cubicBezTo>
                  <a:pt x="49" y="35"/>
                  <a:pt x="49" y="35"/>
                  <a:pt x="49" y="35"/>
                </a:cubicBezTo>
                <a:cubicBezTo>
                  <a:pt x="49" y="35"/>
                  <a:pt x="49" y="35"/>
                  <a:pt x="49" y="35"/>
                </a:cubicBezTo>
                <a:cubicBezTo>
                  <a:pt x="49" y="35"/>
                  <a:pt x="49" y="35"/>
                  <a:pt x="49" y="35"/>
                </a:cubicBezTo>
                <a:cubicBezTo>
                  <a:pt x="49" y="35"/>
                  <a:pt x="49" y="35"/>
                  <a:pt x="49" y="35"/>
                </a:cubicBezTo>
                <a:cubicBezTo>
                  <a:pt x="49" y="35"/>
                  <a:pt x="49" y="35"/>
                  <a:pt x="49" y="35"/>
                </a:cubicBezTo>
                <a:cubicBezTo>
                  <a:pt x="49" y="35"/>
                  <a:pt x="49" y="35"/>
                  <a:pt x="49" y="35"/>
                </a:cubicBezTo>
                <a:cubicBezTo>
                  <a:pt x="49" y="35"/>
                  <a:pt x="49" y="35"/>
                  <a:pt x="49" y="35"/>
                </a:cubicBezTo>
                <a:cubicBezTo>
                  <a:pt x="49" y="35"/>
                  <a:pt x="49" y="35"/>
                  <a:pt x="49" y="35"/>
                </a:cubicBezTo>
                <a:cubicBezTo>
                  <a:pt x="49" y="35"/>
                  <a:pt x="49" y="35"/>
                  <a:pt x="49" y="35"/>
                </a:cubicBezTo>
                <a:cubicBezTo>
                  <a:pt x="49" y="35"/>
                  <a:pt x="49" y="35"/>
                  <a:pt x="49" y="35"/>
                </a:cubicBezTo>
                <a:cubicBezTo>
                  <a:pt x="49" y="35"/>
                  <a:pt x="49" y="35"/>
                  <a:pt x="49" y="35"/>
                </a:cubicBezTo>
                <a:cubicBezTo>
                  <a:pt x="49" y="35"/>
                  <a:pt x="49" y="35"/>
                  <a:pt x="49" y="35"/>
                </a:cubicBezTo>
                <a:cubicBezTo>
                  <a:pt x="49" y="35"/>
                  <a:pt x="49" y="35"/>
                  <a:pt x="49" y="35"/>
                </a:cubicBezTo>
                <a:cubicBezTo>
                  <a:pt x="49" y="35"/>
                  <a:pt x="49" y="35"/>
                  <a:pt x="49" y="35"/>
                </a:cubicBezTo>
                <a:cubicBezTo>
                  <a:pt x="49" y="35"/>
                  <a:pt x="49" y="35"/>
                  <a:pt x="49" y="35"/>
                </a:cubicBezTo>
                <a:cubicBezTo>
                  <a:pt x="49" y="35"/>
                  <a:pt x="49" y="35"/>
                  <a:pt x="49" y="35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3"/>
                  <a:pt x="50" y="33"/>
                  <a:pt x="50" y="33"/>
                </a:cubicBezTo>
                <a:cubicBezTo>
                  <a:pt x="50" y="33"/>
                  <a:pt x="50" y="33"/>
                  <a:pt x="50" y="33"/>
                </a:cubicBezTo>
                <a:cubicBezTo>
                  <a:pt x="50" y="33"/>
                  <a:pt x="50" y="33"/>
                  <a:pt x="50" y="33"/>
                </a:cubicBezTo>
                <a:cubicBezTo>
                  <a:pt x="50" y="33"/>
                  <a:pt x="50" y="33"/>
                  <a:pt x="50" y="33"/>
                </a:cubicBezTo>
                <a:cubicBezTo>
                  <a:pt x="50" y="33"/>
                  <a:pt x="50" y="33"/>
                  <a:pt x="50" y="33"/>
                </a:cubicBezTo>
                <a:cubicBezTo>
                  <a:pt x="50" y="33"/>
                  <a:pt x="50" y="33"/>
                  <a:pt x="50" y="33"/>
                </a:cubicBezTo>
                <a:cubicBezTo>
                  <a:pt x="50" y="33"/>
                  <a:pt x="50" y="33"/>
                  <a:pt x="50" y="33"/>
                </a:cubicBezTo>
                <a:cubicBezTo>
                  <a:pt x="50" y="33"/>
                  <a:pt x="50" y="33"/>
                  <a:pt x="50" y="33"/>
                </a:cubicBezTo>
                <a:cubicBezTo>
                  <a:pt x="50" y="33"/>
                  <a:pt x="50" y="33"/>
                  <a:pt x="50" y="33"/>
                </a:cubicBezTo>
                <a:cubicBezTo>
                  <a:pt x="50" y="33"/>
                  <a:pt x="50" y="33"/>
                  <a:pt x="50" y="33"/>
                </a:cubicBezTo>
                <a:cubicBezTo>
                  <a:pt x="50" y="33"/>
                  <a:pt x="50" y="33"/>
                  <a:pt x="50" y="33"/>
                </a:cubicBezTo>
                <a:cubicBezTo>
                  <a:pt x="50" y="33"/>
                  <a:pt x="50" y="33"/>
                  <a:pt x="50" y="33"/>
                </a:cubicBezTo>
                <a:cubicBezTo>
                  <a:pt x="50" y="33"/>
                  <a:pt x="50" y="33"/>
                  <a:pt x="50" y="33"/>
                </a:cubicBezTo>
                <a:cubicBezTo>
                  <a:pt x="50" y="33"/>
                  <a:pt x="50" y="33"/>
                  <a:pt x="50" y="33"/>
                </a:cubicBezTo>
                <a:cubicBezTo>
                  <a:pt x="50" y="32"/>
                  <a:pt x="50" y="32"/>
                  <a:pt x="50" y="32"/>
                </a:cubicBezTo>
                <a:cubicBezTo>
                  <a:pt x="50" y="32"/>
                  <a:pt x="50" y="32"/>
                  <a:pt x="50" y="32"/>
                </a:cubicBezTo>
                <a:cubicBezTo>
                  <a:pt x="50" y="32"/>
                  <a:pt x="50" y="32"/>
                  <a:pt x="50" y="32"/>
                </a:cubicBezTo>
                <a:cubicBezTo>
                  <a:pt x="50" y="32"/>
                  <a:pt x="50" y="32"/>
                  <a:pt x="50" y="32"/>
                </a:cubicBezTo>
                <a:cubicBezTo>
                  <a:pt x="50" y="32"/>
                  <a:pt x="50" y="32"/>
                  <a:pt x="50" y="32"/>
                </a:cubicBezTo>
                <a:cubicBezTo>
                  <a:pt x="50" y="32"/>
                  <a:pt x="50" y="32"/>
                  <a:pt x="50" y="32"/>
                </a:cubicBezTo>
                <a:cubicBezTo>
                  <a:pt x="50" y="32"/>
                  <a:pt x="50" y="32"/>
                  <a:pt x="50" y="32"/>
                </a:cubicBezTo>
                <a:cubicBezTo>
                  <a:pt x="50" y="32"/>
                  <a:pt x="50" y="32"/>
                  <a:pt x="50" y="32"/>
                </a:cubicBezTo>
                <a:cubicBezTo>
                  <a:pt x="50" y="32"/>
                  <a:pt x="50" y="32"/>
                  <a:pt x="50" y="32"/>
                </a:cubicBezTo>
                <a:cubicBezTo>
                  <a:pt x="50" y="32"/>
                  <a:pt x="50" y="32"/>
                  <a:pt x="50" y="32"/>
                </a:cubicBezTo>
                <a:cubicBezTo>
                  <a:pt x="50" y="32"/>
                  <a:pt x="50" y="32"/>
                  <a:pt x="50" y="32"/>
                </a:cubicBezTo>
                <a:cubicBezTo>
                  <a:pt x="50" y="32"/>
                  <a:pt x="50" y="32"/>
                  <a:pt x="50" y="32"/>
                </a:cubicBezTo>
                <a:cubicBezTo>
                  <a:pt x="50" y="32"/>
                  <a:pt x="50" y="32"/>
                  <a:pt x="50" y="32"/>
                </a:cubicBezTo>
                <a:cubicBezTo>
                  <a:pt x="50" y="32"/>
                  <a:pt x="50" y="32"/>
                  <a:pt x="50" y="32"/>
                </a:cubicBezTo>
                <a:cubicBezTo>
                  <a:pt x="50" y="32"/>
                  <a:pt x="50" y="32"/>
                  <a:pt x="50" y="32"/>
                </a:cubicBezTo>
                <a:cubicBezTo>
                  <a:pt x="50" y="31"/>
                  <a:pt x="50" y="31"/>
                  <a:pt x="50" y="31"/>
                </a:cubicBezTo>
                <a:cubicBezTo>
                  <a:pt x="50" y="31"/>
                  <a:pt x="50" y="31"/>
                  <a:pt x="50" y="31"/>
                </a:cubicBezTo>
                <a:cubicBezTo>
                  <a:pt x="50" y="31"/>
                  <a:pt x="50" y="31"/>
                  <a:pt x="50" y="31"/>
                </a:cubicBezTo>
                <a:cubicBezTo>
                  <a:pt x="50" y="31"/>
                  <a:pt x="50" y="31"/>
                  <a:pt x="50" y="31"/>
                </a:cubicBezTo>
                <a:cubicBezTo>
                  <a:pt x="50" y="31"/>
                  <a:pt x="50" y="31"/>
                  <a:pt x="50" y="31"/>
                </a:cubicBezTo>
                <a:cubicBezTo>
                  <a:pt x="50" y="31"/>
                  <a:pt x="50" y="31"/>
                  <a:pt x="50" y="31"/>
                </a:cubicBezTo>
                <a:cubicBezTo>
                  <a:pt x="51" y="31"/>
                  <a:pt x="51" y="31"/>
                  <a:pt x="51" y="31"/>
                </a:cubicBezTo>
                <a:cubicBezTo>
                  <a:pt x="51" y="31"/>
                  <a:pt x="51" y="31"/>
                  <a:pt x="51" y="31"/>
                </a:cubicBezTo>
                <a:cubicBezTo>
                  <a:pt x="51" y="31"/>
                  <a:pt x="51" y="31"/>
                  <a:pt x="51" y="31"/>
                </a:cubicBezTo>
                <a:cubicBezTo>
                  <a:pt x="51" y="31"/>
                  <a:pt x="51" y="31"/>
                  <a:pt x="51" y="31"/>
                </a:cubicBezTo>
                <a:cubicBezTo>
                  <a:pt x="51" y="31"/>
                  <a:pt x="51" y="31"/>
                  <a:pt x="51" y="31"/>
                </a:cubicBezTo>
                <a:cubicBezTo>
                  <a:pt x="51" y="31"/>
                  <a:pt x="51" y="31"/>
                  <a:pt x="51" y="31"/>
                </a:cubicBezTo>
                <a:cubicBezTo>
                  <a:pt x="51" y="31"/>
                  <a:pt x="51" y="31"/>
                  <a:pt x="51" y="31"/>
                </a:cubicBezTo>
                <a:cubicBezTo>
                  <a:pt x="51" y="31"/>
                  <a:pt x="51" y="31"/>
                  <a:pt x="51" y="31"/>
                </a:cubicBezTo>
                <a:cubicBezTo>
                  <a:pt x="51" y="31"/>
                  <a:pt x="51" y="31"/>
                  <a:pt x="51" y="31"/>
                </a:cubicBezTo>
                <a:cubicBezTo>
                  <a:pt x="51" y="31"/>
                  <a:pt x="51" y="31"/>
                  <a:pt x="51" y="31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29"/>
                  <a:pt x="51" y="29"/>
                  <a:pt x="51" y="29"/>
                </a:cubicBezTo>
                <a:cubicBezTo>
                  <a:pt x="51" y="29"/>
                  <a:pt x="51" y="29"/>
                  <a:pt x="51" y="29"/>
                </a:cubicBezTo>
                <a:cubicBezTo>
                  <a:pt x="51" y="29"/>
                  <a:pt x="51" y="29"/>
                  <a:pt x="51" y="29"/>
                </a:cubicBezTo>
                <a:cubicBezTo>
                  <a:pt x="51" y="29"/>
                  <a:pt x="51" y="29"/>
                  <a:pt x="51" y="29"/>
                </a:cubicBezTo>
                <a:cubicBezTo>
                  <a:pt x="51" y="29"/>
                  <a:pt x="51" y="29"/>
                  <a:pt x="51" y="29"/>
                </a:cubicBezTo>
                <a:cubicBezTo>
                  <a:pt x="51" y="29"/>
                  <a:pt x="51" y="29"/>
                  <a:pt x="51" y="29"/>
                </a:cubicBezTo>
                <a:cubicBezTo>
                  <a:pt x="51" y="29"/>
                  <a:pt x="51" y="29"/>
                  <a:pt x="51" y="29"/>
                </a:cubicBezTo>
                <a:cubicBezTo>
                  <a:pt x="51" y="29"/>
                  <a:pt x="51" y="29"/>
                  <a:pt x="51" y="29"/>
                </a:cubicBezTo>
                <a:cubicBezTo>
                  <a:pt x="51" y="29"/>
                  <a:pt x="51" y="29"/>
                  <a:pt x="51" y="29"/>
                </a:cubicBezTo>
                <a:cubicBezTo>
                  <a:pt x="51" y="29"/>
                  <a:pt x="51" y="29"/>
                  <a:pt x="51" y="29"/>
                </a:cubicBezTo>
                <a:cubicBezTo>
                  <a:pt x="51" y="29"/>
                  <a:pt x="51" y="29"/>
                  <a:pt x="51" y="29"/>
                </a:cubicBezTo>
                <a:cubicBezTo>
                  <a:pt x="51" y="29"/>
                  <a:pt x="51" y="29"/>
                  <a:pt x="51" y="29"/>
                </a:cubicBezTo>
                <a:cubicBezTo>
                  <a:pt x="51" y="29"/>
                  <a:pt x="51" y="29"/>
                  <a:pt x="51" y="29"/>
                </a:cubicBezTo>
                <a:cubicBezTo>
                  <a:pt x="51" y="29"/>
                  <a:pt x="51" y="29"/>
                  <a:pt x="51" y="29"/>
                </a:cubicBezTo>
                <a:cubicBezTo>
                  <a:pt x="51" y="29"/>
                  <a:pt x="51" y="29"/>
                  <a:pt x="51" y="29"/>
                </a:cubicBezTo>
                <a:cubicBezTo>
                  <a:pt x="51" y="29"/>
                  <a:pt x="51" y="29"/>
                  <a:pt x="51" y="29"/>
                </a:cubicBezTo>
                <a:cubicBezTo>
                  <a:pt x="51" y="29"/>
                  <a:pt x="51" y="29"/>
                  <a:pt x="51" y="29"/>
                </a:cubicBezTo>
                <a:cubicBezTo>
                  <a:pt x="51" y="29"/>
                  <a:pt x="51" y="29"/>
                  <a:pt x="51" y="29"/>
                </a:cubicBezTo>
                <a:cubicBezTo>
                  <a:pt x="51" y="29"/>
                  <a:pt x="51" y="29"/>
                  <a:pt x="51" y="29"/>
                </a:cubicBezTo>
                <a:cubicBezTo>
                  <a:pt x="51" y="29"/>
                  <a:pt x="51" y="29"/>
                  <a:pt x="51" y="29"/>
                </a:cubicBezTo>
                <a:cubicBezTo>
                  <a:pt x="51" y="29"/>
                  <a:pt x="51" y="29"/>
                  <a:pt x="51" y="29"/>
                </a:cubicBezTo>
                <a:cubicBezTo>
                  <a:pt x="51" y="28"/>
                  <a:pt x="51" y="28"/>
                  <a:pt x="51" y="28"/>
                </a:cubicBezTo>
                <a:cubicBezTo>
                  <a:pt x="51" y="28"/>
                  <a:pt x="51" y="28"/>
                  <a:pt x="51" y="28"/>
                </a:cubicBezTo>
                <a:cubicBezTo>
                  <a:pt x="51" y="28"/>
                  <a:pt x="51" y="28"/>
                  <a:pt x="51" y="28"/>
                </a:cubicBezTo>
                <a:cubicBezTo>
                  <a:pt x="51" y="28"/>
                  <a:pt x="51" y="28"/>
                  <a:pt x="51" y="28"/>
                </a:cubicBezTo>
                <a:cubicBezTo>
                  <a:pt x="51" y="28"/>
                  <a:pt x="51" y="28"/>
                  <a:pt x="51" y="28"/>
                </a:cubicBezTo>
                <a:cubicBezTo>
                  <a:pt x="51" y="28"/>
                  <a:pt x="51" y="28"/>
                  <a:pt x="51" y="28"/>
                </a:cubicBezTo>
                <a:cubicBezTo>
                  <a:pt x="51" y="28"/>
                  <a:pt x="51" y="28"/>
                  <a:pt x="51" y="28"/>
                </a:cubicBezTo>
                <a:cubicBezTo>
                  <a:pt x="51" y="28"/>
                  <a:pt x="51" y="28"/>
                  <a:pt x="51" y="28"/>
                </a:cubicBezTo>
                <a:cubicBezTo>
                  <a:pt x="51" y="28"/>
                  <a:pt x="51" y="28"/>
                  <a:pt x="51" y="28"/>
                </a:cubicBezTo>
                <a:cubicBezTo>
                  <a:pt x="51" y="28"/>
                  <a:pt x="51" y="28"/>
                  <a:pt x="51" y="28"/>
                </a:cubicBezTo>
                <a:cubicBezTo>
                  <a:pt x="51" y="28"/>
                  <a:pt x="51" y="28"/>
                  <a:pt x="51" y="28"/>
                </a:cubicBezTo>
                <a:cubicBezTo>
                  <a:pt x="51" y="28"/>
                  <a:pt x="51" y="28"/>
                  <a:pt x="51" y="28"/>
                </a:cubicBezTo>
                <a:cubicBezTo>
                  <a:pt x="51" y="28"/>
                  <a:pt x="51" y="28"/>
                  <a:pt x="51" y="28"/>
                </a:cubicBezTo>
                <a:cubicBezTo>
                  <a:pt x="51" y="28"/>
                  <a:pt x="51" y="28"/>
                  <a:pt x="51" y="28"/>
                </a:cubicBezTo>
                <a:cubicBezTo>
                  <a:pt x="51" y="28"/>
                  <a:pt x="51" y="28"/>
                  <a:pt x="51" y="28"/>
                </a:cubicBezTo>
                <a:cubicBezTo>
                  <a:pt x="51" y="28"/>
                  <a:pt x="51" y="28"/>
                  <a:pt x="51" y="28"/>
                </a:cubicBezTo>
                <a:cubicBezTo>
                  <a:pt x="51" y="27"/>
                  <a:pt x="51" y="27"/>
                  <a:pt x="51" y="27"/>
                </a:cubicBezTo>
                <a:cubicBezTo>
                  <a:pt x="51" y="27"/>
                  <a:pt x="51" y="27"/>
                  <a:pt x="51" y="27"/>
                </a:cubicBezTo>
                <a:cubicBezTo>
                  <a:pt x="51" y="27"/>
                  <a:pt x="51" y="27"/>
                  <a:pt x="51" y="27"/>
                </a:cubicBezTo>
                <a:cubicBezTo>
                  <a:pt x="51" y="27"/>
                  <a:pt x="51" y="27"/>
                  <a:pt x="51" y="27"/>
                </a:cubicBezTo>
                <a:cubicBezTo>
                  <a:pt x="51" y="26"/>
                  <a:pt x="51" y="25"/>
                  <a:pt x="50" y="25"/>
                </a:cubicBezTo>
                <a:cubicBezTo>
                  <a:pt x="45" y="24"/>
                  <a:pt x="40" y="23"/>
                  <a:pt x="35" y="23"/>
                </a:cubicBezTo>
                <a:close/>
                <a:moveTo>
                  <a:pt x="70" y="42"/>
                </a:moveTo>
                <a:cubicBezTo>
                  <a:pt x="69" y="45"/>
                  <a:pt x="68" y="49"/>
                  <a:pt x="66" y="52"/>
                </a:cubicBezTo>
                <a:cubicBezTo>
                  <a:pt x="63" y="57"/>
                  <a:pt x="59" y="61"/>
                  <a:pt x="54" y="65"/>
                </a:cubicBezTo>
                <a:cubicBezTo>
                  <a:pt x="52" y="65"/>
                  <a:pt x="52" y="65"/>
                  <a:pt x="52" y="65"/>
                </a:cubicBezTo>
                <a:cubicBezTo>
                  <a:pt x="19" y="65"/>
                  <a:pt x="19" y="65"/>
                  <a:pt x="19" y="65"/>
                </a:cubicBezTo>
                <a:cubicBezTo>
                  <a:pt x="17" y="65"/>
                  <a:pt x="17" y="65"/>
                  <a:pt x="17" y="65"/>
                </a:cubicBezTo>
                <a:cubicBezTo>
                  <a:pt x="12" y="61"/>
                  <a:pt x="8" y="57"/>
                  <a:pt x="5" y="52"/>
                </a:cubicBezTo>
                <a:cubicBezTo>
                  <a:pt x="3" y="49"/>
                  <a:pt x="2" y="45"/>
                  <a:pt x="1" y="42"/>
                </a:cubicBezTo>
                <a:cubicBezTo>
                  <a:pt x="9" y="41"/>
                  <a:pt x="9" y="41"/>
                  <a:pt x="9" y="41"/>
                </a:cubicBezTo>
                <a:cubicBezTo>
                  <a:pt x="10" y="43"/>
                  <a:pt x="11" y="46"/>
                  <a:pt x="12" y="48"/>
                </a:cubicBezTo>
                <a:cubicBezTo>
                  <a:pt x="14" y="52"/>
                  <a:pt x="17" y="55"/>
                  <a:pt x="20" y="57"/>
                </a:cubicBezTo>
                <a:cubicBezTo>
                  <a:pt x="25" y="57"/>
                  <a:pt x="25" y="57"/>
                  <a:pt x="25" y="57"/>
                </a:cubicBezTo>
                <a:cubicBezTo>
                  <a:pt x="27" y="57"/>
                  <a:pt x="29" y="57"/>
                  <a:pt x="29" y="55"/>
                </a:cubicBezTo>
                <a:cubicBezTo>
                  <a:pt x="30" y="51"/>
                  <a:pt x="30" y="51"/>
                  <a:pt x="30" y="51"/>
                </a:cubicBezTo>
                <a:cubicBezTo>
                  <a:pt x="31" y="51"/>
                  <a:pt x="33" y="52"/>
                  <a:pt x="35" y="52"/>
                </a:cubicBezTo>
                <a:cubicBezTo>
                  <a:pt x="37" y="52"/>
                  <a:pt x="39" y="51"/>
                  <a:pt x="41" y="51"/>
                </a:cubicBezTo>
                <a:cubicBezTo>
                  <a:pt x="41" y="55"/>
                  <a:pt x="41" y="55"/>
                  <a:pt x="41" y="55"/>
                </a:cubicBezTo>
                <a:cubicBezTo>
                  <a:pt x="42" y="57"/>
                  <a:pt x="44" y="57"/>
                  <a:pt x="46" y="57"/>
                </a:cubicBezTo>
                <a:cubicBezTo>
                  <a:pt x="50" y="57"/>
                  <a:pt x="50" y="57"/>
                  <a:pt x="50" y="57"/>
                </a:cubicBezTo>
                <a:cubicBezTo>
                  <a:pt x="54" y="55"/>
                  <a:pt x="57" y="52"/>
                  <a:pt x="59" y="48"/>
                </a:cubicBezTo>
                <a:cubicBezTo>
                  <a:pt x="60" y="46"/>
                  <a:pt x="61" y="43"/>
                  <a:pt x="62" y="41"/>
                </a:cubicBezTo>
                <a:lnTo>
                  <a:pt x="70" y="42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8" name="Freeform 36"/>
          <p:cNvSpPr>
            <a:spLocks noEditPoints="1"/>
          </p:cNvSpPr>
          <p:nvPr/>
        </p:nvSpPr>
        <p:spPr bwMode="auto">
          <a:xfrm>
            <a:off x="10477791" y="4699705"/>
            <a:ext cx="593725" cy="552450"/>
          </a:xfrm>
          <a:custGeom>
            <a:avLst/>
            <a:gdLst>
              <a:gd name="T0" fmla="*/ 251578 w 59"/>
              <a:gd name="T1" fmla="*/ 110490 h 55"/>
              <a:gd name="T2" fmla="*/ 342147 w 59"/>
              <a:gd name="T3" fmla="*/ 110490 h 55"/>
              <a:gd name="T4" fmla="*/ 342147 w 59"/>
              <a:gd name="T5" fmla="*/ 522316 h 55"/>
              <a:gd name="T6" fmla="*/ 251578 w 59"/>
              <a:gd name="T7" fmla="*/ 522316 h 55"/>
              <a:gd name="T8" fmla="*/ 251578 w 59"/>
              <a:gd name="T9" fmla="*/ 110490 h 55"/>
              <a:gd name="T10" fmla="*/ 271705 w 59"/>
              <a:gd name="T11" fmla="*/ 90401 h 55"/>
              <a:gd name="T12" fmla="*/ 181136 w 59"/>
              <a:gd name="T13" fmla="*/ 0 h 55"/>
              <a:gd name="T14" fmla="*/ 140884 w 59"/>
              <a:gd name="T15" fmla="*/ 0 h 55"/>
              <a:gd name="T16" fmla="*/ 271705 w 59"/>
              <a:gd name="T17" fmla="*/ 90401 h 55"/>
              <a:gd name="T18" fmla="*/ 251578 w 59"/>
              <a:gd name="T19" fmla="*/ 90401 h 55"/>
              <a:gd name="T20" fmla="*/ 70442 w 59"/>
              <a:gd name="T21" fmla="*/ 30134 h 55"/>
              <a:gd name="T22" fmla="*/ 90568 w 59"/>
              <a:gd name="T23" fmla="*/ 10045 h 55"/>
              <a:gd name="T24" fmla="*/ 251578 w 59"/>
              <a:gd name="T25" fmla="*/ 90401 h 55"/>
              <a:gd name="T26" fmla="*/ 322020 w 59"/>
              <a:gd name="T27" fmla="*/ 90401 h 55"/>
              <a:gd name="T28" fmla="*/ 412589 w 59"/>
              <a:gd name="T29" fmla="*/ 0 h 55"/>
              <a:gd name="T30" fmla="*/ 452841 w 59"/>
              <a:gd name="T31" fmla="*/ 0 h 55"/>
              <a:gd name="T32" fmla="*/ 322020 w 59"/>
              <a:gd name="T33" fmla="*/ 90401 h 55"/>
              <a:gd name="T34" fmla="*/ 352210 w 59"/>
              <a:gd name="T35" fmla="*/ 90401 h 55"/>
              <a:gd name="T36" fmla="*/ 533346 w 59"/>
              <a:gd name="T37" fmla="*/ 30134 h 55"/>
              <a:gd name="T38" fmla="*/ 503157 w 59"/>
              <a:gd name="T39" fmla="*/ 10045 h 55"/>
              <a:gd name="T40" fmla="*/ 352210 w 59"/>
              <a:gd name="T41" fmla="*/ 90401 h 55"/>
              <a:gd name="T42" fmla="*/ 352210 w 59"/>
              <a:gd name="T43" fmla="*/ 110490 h 55"/>
              <a:gd name="T44" fmla="*/ 352210 w 59"/>
              <a:gd name="T45" fmla="*/ 522316 h 55"/>
              <a:gd name="T46" fmla="*/ 593725 w 59"/>
              <a:gd name="T47" fmla="*/ 472094 h 55"/>
              <a:gd name="T48" fmla="*/ 593725 w 59"/>
              <a:gd name="T49" fmla="*/ 60267 h 55"/>
              <a:gd name="T50" fmla="*/ 352210 w 59"/>
              <a:gd name="T51" fmla="*/ 110490 h 55"/>
              <a:gd name="T52" fmla="*/ 231452 w 59"/>
              <a:gd name="T53" fmla="*/ 110490 h 55"/>
              <a:gd name="T54" fmla="*/ 231452 w 59"/>
              <a:gd name="T55" fmla="*/ 522316 h 55"/>
              <a:gd name="T56" fmla="*/ 0 w 59"/>
              <a:gd name="T57" fmla="*/ 472094 h 55"/>
              <a:gd name="T58" fmla="*/ 0 w 59"/>
              <a:gd name="T59" fmla="*/ 60267 h 55"/>
              <a:gd name="T60" fmla="*/ 231452 w 59"/>
              <a:gd name="T61" fmla="*/ 110490 h 55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59"/>
              <a:gd name="T94" fmla="*/ 0 h 55"/>
              <a:gd name="T95" fmla="*/ 59 w 59"/>
              <a:gd name="T96" fmla="*/ 55 h 55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59" h="55">
                <a:moveTo>
                  <a:pt x="25" y="11"/>
                </a:moveTo>
                <a:cubicBezTo>
                  <a:pt x="28" y="13"/>
                  <a:pt x="31" y="12"/>
                  <a:pt x="34" y="11"/>
                </a:cubicBezTo>
                <a:cubicBezTo>
                  <a:pt x="34" y="25"/>
                  <a:pt x="34" y="38"/>
                  <a:pt x="34" y="52"/>
                </a:cubicBezTo>
                <a:cubicBezTo>
                  <a:pt x="31" y="54"/>
                  <a:pt x="28" y="55"/>
                  <a:pt x="25" y="52"/>
                </a:cubicBezTo>
                <a:cubicBezTo>
                  <a:pt x="25" y="38"/>
                  <a:pt x="25" y="25"/>
                  <a:pt x="25" y="11"/>
                </a:cubicBezTo>
                <a:close/>
                <a:moveTo>
                  <a:pt x="27" y="9"/>
                </a:moveTo>
                <a:cubicBezTo>
                  <a:pt x="25" y="5"/>
                  <a:pt x="22" y="2"/>
                  <a:pt x="18" y="0"/>
                </a:cubicBezTo>
                <a:cubicBezTo>
                  <a:pt x="17" y="0"/>
                  <a:pt x="16" y="0"/>
                  <a:pt x="14" y="0"/>
                </a:cubicBezTo>
                <a:cubicBezTo>
                  <a:pt x="20" y="3"/>
                  <a:pt x="24" y="6"/>
                  <a:pt x="27" y="9"/>
                </a:cubicBezTo>
                <a:close/>
                <a:moveTo>
                  <a:pt x="25" y="9"/>
                </a:moveTo>
                <a:cubicBezTo>
                  <a:pt x="19" y="6"/>
                  <a:pt x="13" y="4"/>
                  <a:pt x="7" y="3"/>
                </a:cubicBezTo>
                <a:cubicBezTo>
                  <a:pt x="7" y="2"/>
                  <a:pt x="8" y="2"/>
                  <a:pt x="9" y="1"/>
                </a:cubicBezTo>
                <a:cubicBezTo>
                  <a:pt x="16" y="3"/>
                  <a:pt x="21" y="6"/>
                  <a:pt x="25" y="9"/>
                </a:cubicBezTo>
                <a:close/>
                <a:moveTo>
                  <a:pt x="32" y="9"/>
                </a:moveTo>
                <a:cubicBezTo>
                  <a:pt x="34" y="5"/>
                  <a:pt x="37" y="2"/>
                  <a:pt x="41" y="0"/>
                </a:cubicBezTo>
                <a:cubicBezTo>
                  <a:pt x="42" y="0"/>
                  <a:pt x="44" y="0"/>
                  <a:pt x="45" y="0"/>
                </a:cubicBezTo>
                <a:cubicBezTo>
                  <a:pt x="40" y="3"/>
                  <a:pt x="36" y="6"/>
                  <a:pt x="32" y="9"/>
                </a:cubicBezTo>
                <a:close/>
                <a:moveTo>
                  <a:pt x="35" y="9"/>
                </a:moveTo>
                <a:cubicBezTo>
                  <a:pt x="40" y="6"/>
                  <a:pt x="46" y="4"/>
                  <a:pt x="53" y="3"/>
                </a:cubicBezTo>
                <a:cubicBezTo>
                  <a:pt x="52" y="2"/>
                  <a:pt x="51" y="2"/>
                  <a:pt x="50" y="1"/>
                </a:cubicBezTo>
                <a:cubicBezTo>
                  <a:pt x="44" y="3"/>
                  <a:pt x="39" y="6"/>
                  <a:pt x="35" y="9"/>
                </a:cubicBezTo>
                <a:close/>
                <a:moveTo>
                  <a:pt x="35" y="11"/>
                </a:moveTo>
                <a:cubicBezTo>
                  <a:pt x="35" y="25"/>
                  <a:pt x="35" y="38"/>
                  <a:pt x="35" y="52"/>
                </a:cubicBezTo>
                <a:cubicBezTo>
                  <a:pt x="43" y="50"/>
                  <a:pt x="51" y="48"/>
                  <a:pt x="59" y="47"/>
                </a:cubicBezTo>
                <a:cubicBezTo>
                  <a:pt x="59" y="33"/>
                  <a:pt x="59" y="19"/>
                  <a:pt x="59" y="6"/>
                </a:cubicBezTo>
                <a:cubicBezTo>
                  <a:pt x="50" y="7"/>
                  <a:pt x="43" y="8"/>
                  <a:pt x="35" y="11"/>
                </a:cubicBezTo>
                <a:close/>
                <a:moveTo>
                  <a:pt x="23" y="11"/>
                </a:moveTo>
                <a:cubicBezTo>
                  <a:pt x="23" y="25"/>
                  <a:pt x="23" y="38"/>
                  <a:pt x="23" y="52"/>
                </a:cubicBezTo>
                <a:cubicBezTo>
                  <a:pt x="16" y="50"/>
                  <a:pt x="8" y="48"/>
                  <a:pt x="0" y="47"/>
                </a:cubicBezTo>
                <a:cubicBezTo>
                  <a:pt x="0" y="33"/>
                  <a:pt x="0" y="19"/>
                  <a:pt x="0" y="6"/>
                </a:cubicBezTo>
                <a:cubicBezTo>
                  <a:pt x="8" y="7"/>
                  <a:pt x="16" y="8"/>
                  <a:pt x="23" y="11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9" name="Freeform 39"/>
          <p:cNvSpPr>
            <a:spLocks noEditPoints="1"/>
          </p:cNvSpPr>
          <p:nvPr/>
        </p:nvSpPr>
        <p:spPr bwMode="auto">
          <a:xfrm>
            <a:off x="10419054" y="5766384"/>
            <a:ext cx="711200" cy="482600"/>
          </a:xfrm>
          <a:custGeom>
            <a:avLst/>
            <a:gdLst>
              <a:gd name="T0" fmla="*/ 530896 w 71"/>
              <a:gd name="T1" fmla="*/ 180975 h 48"/>
              <a:gd name="T2" fmla="*/ 530896 w 71"/>
              <a:gd name="T3" fmla="*/ 351896 h 48"/>
              <a:gd name="T4" fmla="*/ 170287 w 71"/>
              <a:gd name="T5" fmla="*/ 351896 h 48"/>
              <a:gd name="T6" fmla="*/ 170287 w 71"/>
              <a:gd name="T7" fmla="*/ 170921 h 48"/>
              <a:gd name="T8" fmla="*/ 340575 w 71"/>
              <a:gd name="T9" fmla="*/ 241300 h 48"/>
              <a:gd name="T10" fmla="*/ 530896 w 71"/>
              <a:gd name="T11" fmla="*/ 180975 h 48"/>
              <a:gd name="T12" fmla="*/ 70118 w 71"/>
              <a:gd name="T13" fmla="*/ 211138 h 48"/>
              <a:gd name="T14" fmla="*/ 50085 w 71"/>
              <a:gd name="T15" fmla="*/ 301625 h 48"/>
              <a:gd name="T16" fmla="*/ 120203 w 71"/>
              <a:gd name="T17" fmla="*/ 301625 h 48"/>
              <a:gd name="T18" fmla="*/ 100169 w 71"/>
              <a:gd name="T19" fmla="*/ 211138 h 48"/>
              <a:gd name="T20" fmla="*/ 110186 w 71"/>
              <a:gd name="T21" fmla="*/ 191029 h 48"/>
              <a:gd name="T22" fmla="*/ 100169 w 71"/>
              <a:gd name="T23" fmla="*/ 180975 h 48"/>
              <a:gd name="T24" fmla="*/ 100169 w 71"/>
              <a:gd name="T25" fmla="*/ 150813 h 48"/>
              <a:gd name="T26" fmla="*/ 140237 w 71"/>
              <a:gd name="T27" fmla="*/ 160867 h 48"/>
              <a:gd name="T28" fmla="*/ 140237 w 71"/>
              <a:gd name="T29" fmla="*/ 361950 h 48"/>
              <a:gd name="T30" fmla="*/ 140237 w 71"/>
              <a:gd name="T31" fmla="*/ 372004 h 48"/>
              <a:gd name="T32" fmla="*/ 150254 w 71"/>
              <a:gd name="T33" fmla="*/ 382058 h 48"/>
              <a:gd name="T34" fmla="*/ 560946 w 71"/>
              <a:gd name="T35" fmla="*/ 382058 h 48"/>
              <a:gd name="T36" fmla="*/ 560946 w 71"/>
              <a:gd name="T37" fmla="*/ 361950 h 48"/>
              <a:gd name="T38" fmla="*/ 570963 w 71"/>
              <a:gd name="T39" fmla="*/ 170921 h 48"/>
              <a:gd name="T40" fmla="*/ 701183 w 71"/>
              <a:gd name="T41" fmla="*/ 130704 h 48"/>
              <a:gd name="T42" fmla="*/ 711200 w 71"/>
              <a:gd name="T43" fmla="*/ 100542 h 48"/>
              <a:gd name="T44" fmla="*/ 360608 w 71"/>
              <a:gd name="T45" fmla="*/ 0 h 48"/>
              <a:gd name="T46" fmla="*/ 0 w 71"/>
              <a:gd name="T47" fmla="*/ 90488 h 48"/>
              <a:gd name="T48" fmla="*/ 0 w 71"/>
              <a:gd name="T49" fmla="*/ 110596 h 48"/>
              <a:gd name="T50" fmla="*/ 70118 w 71"/>
              <a:gd name="T51" fmla="*/ 140758 h 48"/>
              <a:gd name="T52" fmla="*/ 70118 w 71"/>
              <a:gd name="T53" fmla="*/ 180975 h 48"/>
              <a:gd name="T54" fmla="*/ 70118 w 71"/>
              <a:gd name="T55" fmla="*/ 191029 h 48"/>
              <a:gd name="T56" fmla="*/ 70118 w 71"/>
              <a:gd name="T57" fmla="*/ 211138 h 48"/>
              <a:gd name="T58" fmla="*/ 130220 w 71"/>
              <a:gd name="T59" fmla="*/ 130704 h 48"/>
              <a:gd name="T60" fmla="*/ 80135 w 71"/>
              <a:gd name="T61" fmla="*/ 110596 h 48"/>
              <a:gd name="T62" fmla="*/ 310524 w 71"/>
              <a:gd name="T63" fmla="*/ 60325 h 48"/>
              <a:gd name="T64" fmla="*/ 350592 w 71"/>
              <a:gd name="T65" fmla="*/ 50271 h 48"/>
              <a:gd name="T66" fmla="*/ 400676 w 71"/>
              <a:gd name="T67" fmla="*/ 70379 h 48"/>
              <a:gd name="T68" fmla="*/ 350592 w 71"/>
              <a:gd name="T69" fmla="*/ 100542 h 48"/>
              <a:gd name="T70" fmla="*/ 320541 w 71"/>
              <a:gd name="T71" fmla="*/ 90488 h 48"/>
              <a:gd name="T72" fmla="*/ 130220 w 71"/>
              <a:gd name="T73" fmla="*/ 130704 h 48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71"/>
              <a:gd name="T112" fmla="*/ 0 h 48"/>
              <a:gd name="T113" fmla="*/ 71 w 71"/>
              <a:gd name="T114" fmla="*/ 48 h 48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71" h="48">
                <a:moveTo>
                  <a:pt x="53" y="18"/>
                </a:moveTo>
                <a:cubicBezTo>
                  <a:pt x="53" y="35"/>
                  <a:pt x="53" y="35"/>
                  <a:pt x="53" y="35"/>
                </a:cubicBezTo>
                <a:cubicBezTo>
                  <a:pt x="43" y="40"/>
                  <a:pt x="31" y="43"/>
                  <a:pt x="17" y="35"/>
                </a:cubicBezTo>
                <a:cubicBezTo>
                  <a:pt x="17" y="17"/>
                  <a:pt x="17" y="17"/>
                  <a:pt x="17" y="17"/>
                </a:cubicBezTo>
                <a:cubicBezTo>
                  <a:pt x="34" y="24"/>
                  <a:pt x="34" y="24"/>
                  <a:pt x="34" y="24"/>
                </a:cubicBezTo>
                <a:cubicBezTo>
                  <a:pt x="53" y="18"/>
                  <a:pt x="53" y="18"/>
                  <a:pt x="53" y="18"/>
                </a:cubicBezTo>
                <a:close/>
                <a:moveTo>
                  <a:pt x="7" y="21"/>
                </a:moveTo>
                <a:cubicBezTo>
                  <a:pt x="5" y="30"/>
                  <a:pt x="5" y="30"/>
                  <a:pt x="5" y="30"/>
                </a:cubicBezTo>
                <a:cubicBezTo>
                  <a:pt x="7" y="32"/>
                  <a:pt x="9" y="32"/>
                  <a:pt x="12" y="30"/>
                </a:cubicBezTo>
                <a:cubicBezTo>
                  <a:pt x="10" y="21"/>
                  <a:pt x="10" y="21"/>
                  <a:pt x="10" y="21"/>
                </a:cubicBezTo>
                <a:cubicBezTo>
                  <a:pt x="10" y="21"/>
                  <a:pt x="11" y="20"/>
                  <a:pt x="11" y="19"/>
                </a:cubicBezTo>
                <a:cubicBezTo>
                  <a:pt x="11" y="19"/>
                  <a:pt x="10" y="18"/>
                  <a:pt x="10" y="18"/>
                </a:cubicBezTo>
                <a:cubicBezTo>
                  <a:pt x="10" y="15"/>
                  <a:pt x="10" y="15"/>
                  <a:pt x="10" y="15"/>
                </a:cubicBezTo>
                <a:cubicBezTo>
                  <a:pt x="14" y="16"/>
                  <a:pt x="14" y="16"/>
                  <a:pt x="14" y="16"/>
                </a:cubicBezTo>
                <a:cubicBezTo>
                  <a:pt x="14" y="36"/>
                  <a:pt x="14" y="36"/>
                  <a:pt x="14" y="36"/>
                </a:cubicBezTo>
                <a:cubicBezTo>
                  <a:pt x="14" y="37"/>
                  <a:pt x="14" y="37"/>
                  <a:pt x="14" y="37"/>
                </a:cubicBezTo>
                <a:cubicBezTo>
                  <a:pt x="15" y="38"/>
                  <a:pt x="15" y="38"/>
                  <a:pt x="15" y="38"/>
                </a:cubicBezTo>
                <a:cubicBezTo>
                  <a:pt x="30" y="48"/>
                  <a:pt x="46" y="43"/>
                  <a:pt x="56" y="38"/>
                </a:cubicBezTo>
                <a:cubicBezTo>
                  <a:pt x="56" y="36"/>
                  <a:pt x="56" y="36"/>
                  <a:pt x="56" y="36"/>
                </a:cubicBezTo>
                <a:cubicBezTo>
                  <a:pt x="57" y="17"/>
                  <a:pt x="57" y="17"/>
                  <a:pt x="57" y="17"/>
                </a:cubicBezTo>
                <a:cubicBezTo>
                  <a:pt x="70" y="13"/>
                  <a:pt x="70" y="13"/>
                  <a:pt x="70" y="13"/>
                </a:cubicBezTo>
                <a:cubicBezTo>
                  <a:pt x="71" y="10"/>
                  <a:pt x="71" y="10"/>
                  <a:pt x="71" y="10"/>
                </a:cubicBezTo>
                <a:cubicBezTo>
                  <a:pt x="36" y="0"/>
                  <a:pt x="36" y="0"/>
                  <a:pt x="36" y="0"/>
                </a:cubicBezTo>
                <a:cubicBezTo>
                  <a:pt x="0" y="9"/>
                  <a:pt x="0" y="9"/>
                  <a:pt x="0" y="9"/>
                </a:cubicBezTo>
                <a:cubicBezTo>
                  <a:pt x="0" y="11"/>
                  <a:pt x="0" y="11"/>
                  <a:pt x="0" y="11"/>
                </a:cubicBezTo>
                <a:cubicBezTo>
                  <a:pt x="7" y="14"/>
                  <a:pt x="7" y="14"/>
                  <a:pt x="7" y="14"/>
                </a:cubicBezTo>
                <a:cubicBezTo>
                  <a:pt x="7" y="18"/>
                  <a:pt x="7" y="18"/>
                  <a:pt x="7" y="18"/>
                </a:cubicBezTo>
                <a:cubicBezTo>
                  <a:pt x="7" y="18"/>
                  <a:pt x="7" y="19"/>
                  <a:pt x="7" y="19"/>
                </a:cubicBezTo>
                <a:cubicBezTo>
                  <a:pt x="7" y="20"/>
                  <a:pt x="7" y="20"/>
                  <a:pt x="7" y="21"/>
                </a:cubicBezTo>
                <a:close/>
                <a:moveTo>
                  <a:pt x="13" y="13"/>
                </a:moveTo>
                <a:cubicBezTo>
                  <a:pt x="8" y="11"/>
                  <a:pt x="8" y="11"/>
                  <a:pt x="8" y="11"/>
                </a:cubicBezTo>
                <a:cubicBezTo>
                  <a:pt x="31" y="6"/>
                  <a:pt x="31" y="6"/>
                  <a:pt x="31" y="6"/>
                </a:cubicBezTo>
                <a:cubicBezTo>
                  <a:pt x="32" y="5"/>
                  <a:pt x="34" y="5"/>
                  <a:pt x="35" y="5"/>
                </a:cubicBezTo>
                <a:cubicBezTo>
                  <a:pt x="38" y="5"/>
                  <a:pt x="40" y="6"/>
                  <a:pt x="40" y="7"/>
                </a:cubicBezTo>
                <a:cubicBezTo>
                  <a:pt x="40" y="9"/>
                  <a:pt x="38" y="10"/>
                  <a:pt x="35" y="10"/>
                </a:cubicBezTo>
                <a:cubicBezTo>
                  <a:pt x="34" y="10"/>
                  <a:pt x="32" y="9"/>
                  <a:pt x="32" y="9"/>
                </a:cubicBezTo>
                <a:lnTo>
                  <a:pt x="13" y="13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0" name="Freeform 53"/>
          <p:cNvSpPr>
            <a:spLocks noEditPoints="1"/>
          </p:cNvSpPr>
          <p:nvPr/>
        </p:nvSpPr>
        <p:spPr bwMode="auto">
          <a:xfrm>
            <a:off x="8323556" y="3538676"/>
            <a:ext cx="731837" cy="673100"/>
          </a:xfrm>
          <a:custGeom>
            <a:avLst/>
            <a:gdLst>
              <a:gd name="T0" fmla="*/ 110277 w 73"/>
              <a:gd name="T1" fmla="*/ 321481 h 67"/>
              <a:gd name="T2" fmla="*/ 110277 w 73"/>
              <a:gd name="T3" fmla="*/ 221018 h 67"/>
              <a:gd name="T4" fmla="*/ 220554 w 73"/>
              <a:gd name="T5" fmla="*/ 261203 h 67"/>
              <a:gd name="T6" fmla="*/ 240604 w 73"/>
              <a:gd name="T7" fmla="*/ 271249 h 67"/>
              <a:gd name="T8" fmla="*/ 671686 w 73"/>
              <a:gd name="T9" fmla="*/ 411897 h 67"/>
              <a:gd name="T10" fmla="*/ 721812 w 73"/>
              <a:gd name="T11" fmla="*/ 401851 h 67"/>
              <a:gd name="T12" fmla="*/ 711787 w 73"/>
              <a:gd name="T13" fmla="*/ 431990 h 67"/>
              <a:gd name="T14" fmla="*/ 681711 w 73"/>
              <a:gd name="T15" fmla="*/ 492267 h 67"/>
              <a:gd name="T16" fmla="*/ 651636 w 73"/>
              <a:gd name="T17" fmla="*/ 431990 h 67"/>
              <a:gd name="T18" fmla="*/ 611535 w 73"/>
              <a:gd name="T19" fmla="*/ 653007 h 67"/>
              <a:gd name="T20" fmla="*/ 591485 w 73"/>
              <a:gd name="T21" fmla="*/ 673100 h 67"/>
              <a:gd name="T22" fmla="*/ 481208 w 73"/>
              <a:gd name="T23" fmla="*/ 673100 h 67"/>
              <a:gd name="T24" fmla="*/ 461158 w 73"/>
              <a:gd name="T25" fmla="*/ 602776 h 67"/>
              <a:gd name="T26" fmla="*/ 290730 w 73"/>
              <a:gd name="T27" fmla="*/ 602776 h 67"/>
              <a:gd name="T28" fmla="*/ 270679 w 73"/>
              <a:gd name="T29" fmla="*/ 663054 h 67"/>
              <a:gd name="T30" fmla="*/ 190478 w 73"/>
              <a:gd name="T31" fmla="*/ 663054 h 67"/>
              <a:gd name="T32" fmla="*/ 170428 w 73"/>
              <a:gd name="T33" fmla="*/ 653007 h 67"/>
              <a:gd name="T34" fmla="*/ 10025 w 73"/>
              <a:gd name="T35" fmla="*/ 472175 h 67"/>
              <a:gd name="T36" fmla="*/ 0 w 73"/>
              <a:gd name="T37" fmla="*/ 452082 h 67"/>
              <a:gd name="T38" fmla="*/ 10025 w 73"/>
              <a:gd name="T39" fmla="*/ 361666 h 67"/>
              <a:gd name="T40" fmla="*/ 681711 w 73"/>
              <a:gd name="T41" fmla="*/ 452082 h 67"/>
              <a:gd name="T42" fmla="*/ 681711 w 73"/>
              <a:gd name="T43" fmla="*/ 452082 h 67"/>
              <a:gd name="T44" fmla="*/ 681711 w 73"/>
              <a:gd name="T45" fmla="*/ 462128 h 67"/>
              <a:gd name="T46" fmla="*/ 681711 w 73"/>
              <a:gd name="T47" fmla="*/ 452082 h 67"/>
              <a:gd name="T48" fmla="*/ 130327 w 73"/>
              <a:gd name="T49" fmla="*/ 411897 h 67"/>
              <a:gd name="T50" fmla="*/ 190478 w 73"/>
              <a:gd name="T51" fmla="*/ 411897 h 67"/>
              <a:gd name="T52" fmla="*/ 390981 w 73"/>
              <a:gd name="T53" fmla="*/ 0 h 67"/>
              <a:gd name="T54" fmla="*/ 390981 w 73"/>
              <a:gd name="T55" fmla="*/ 210972 h 67"/>
              <a:gd name="T56" fmla="*/ 390981 w 73"/>
              <a:gd name="T57" fmla="*/ 0 h 67"/>
              <a:gd name="T58" fmla="*/ 300755 w 73"/>
              <a:gd name="T59" fmla="*/ 321481 h 67"/>
              <a:gd name="T60" fmla="*/ 461158 w 73"/>
              <a:gd name="T61" fmla="*/ 291342 h 67"/>
              <a:gd name="T62" fmla="*/ 120302 w 73"/>
              <a:gd name="T63" fmla="*/ 361666 h 67"/>
              <a:gd name="T64" fmla="*/ 40101 w 73"/>
              <a:gd name="T65" fmla="*/ 442036 h 67"/>
              <a:gd name="T66" fmla="*/ 170428 w 73"/>
              <a:gd name="T67" fmla="*/ 562591 h 67"/>
              <a:gd name="T68" fmla="*/ 200503 w 73"/>
              <a:gd name="T69" fmla="*/ 622869 h 67"/>
              <a:gd name="T70" fmla="*/ 260654 w 73"/>
              <a:gd name="T71" fmla="*/ 572637 h 67"/>
              <a:gd name="T72" fmla="*/ 280705 w 73"/>
              <a:gd name="T73" fmla="*/ 562591 h 67"/>
              <a:gd name="T74" fmla="*/ 481208 w 73"/>
              <a:gd name="T75" fmla="*/ 562591 h 67"/>
              <a:gd name="T76" fmla="*/ 501258 w 73"/>
              <a:gd name="T77" fmla="*/ 572637 h 67"/>
              <a:gd name="T78" fmla="*/ 581460 w 73"/>
              <a:gd name="T79" fmla="*/ 632915 h 67"/>
              <a:gd name="T80" fmla="*/ 260654 w 73"/>
              <a:gd name="T81" fmla="*/ 301388 h 67"/>
              <a:gd name="T82" fmla="*/ 260654 w 73"/>
              <a:gd name="T83" fmla="*/ 331527 h 67"/>
              <a:gd name="T84" fmla="*/ 190478 w 73"/>
              <a:gd name="T85" fmla="*/ 301388 h 67"/>
              <a:gd name="T86" fmla="*/ 160403 w 73"/>
              <a:gd name="T87" fmla="*/ 361666 h 6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73"/>
              <a:gd name="T133" fmla="*/ 0 h 67"/>
              <a:gd name="T134" fmla="*/ 73 w 73"/>
              <a:gd name="T135" fmla="*/ 67 h 67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73" h="67">
                <a:moveTo>
                  <a:pt x="2" y="35"/>
                </a:moveTo>
                <a:cubicBezTo>
                  <a:pt x="5" y="35"/>
                  <a:pt x="8" y="34"/>
                  <a:pt x="11" y="32"/>
                </a:cubicBezTo>
                <a:cubicBezTo>
                  <a:pt x="11" y="25"/>
                  <a:pt x="11" y="25"/>
                  <a:pt x="11" y="25"/>
                </a:cubicBezTo>
                <a:cubicBezTo>
                  <a:pt x="11" y="22"/>
                  <a:pt x="11" y="22"/>
                  <a:pt x="11" y="22"/>
                </a:cubicBezTo>
                <a:cubicBezTo>
                  <a:pt x="14" y="23"/>
                  <a:pt x="14" y="23"/>
                  <a:pt x="14" y="23"/>
                </a:cubicBezTo>
                <a:cubicBezTo>
                  <a:pt x="17" y="23"/>
                  <a:pt x="20" y="24"/>
                  <a:pt x="22" y="26"/>
                </a:cubicBezTo>
                <a:cubicBezTo>
                  <a:pt x="22" y="27"/>
                  <a:pt x="23" y="27"/>
                  <a:pt x="23" y="27"/>
                </a:cubicBezTo>
                <a:cubicBezTo>
                  <a:pt x="23" y="27"/>
                  <a:pt x="24" y="27"/>
                  <a:pt x="24" y="27"/>
                </a:cubicBezTo>
                <a:cubicBezTo>
                  <a:pt x="39" y="20"/>
                  <a:pt x="54" y="18"/>
                  <a:pt x="63" y="40"/>
                </a:cubicBezTo>
                <a:cubicBezTo>
                  <a:pt x="65" y="40"/>
                  <a:pt x="66" y="40"/>
                  <a:pt x="67" y="41"/>
                </a:cubicBezTo>
                <a:cubicBezTo>
                  <a:pt x="69" y="39"/>
                  <a:pt x="70" y="38"/>
                  <a:pt x="70" y="38"/>
                </a:cubicBezTo>
                <a:cubicBezTo>
                  <a:pt x="72" y="40"/>
                  <a:pt x="72" y="40"/>
                  <a:pt x="72" y="40"/>
                </a:cubicBezTo>
                <a:cubicBezTo>
                  <a:pt x="72" y="40"/>
                  <a:pt x="71" y="41"/>
                  <a:pt x="70" y="42"/>
                </a:cubicBezTo>
                <a:cubicBezTo>
                  <a:pt x="70" y="42"/>
                  <a:pt x="70" y="43"/>
                  <a:pt x="71" y="43"/>
                </a:cubicBezTo>
                <a:cubicBezTo>
                  <a:pt x="73" y="45"/>
                  <a:pt x="72" y="47"/>
                  <a:pt x="71" y="48"/>
                </a:cubicBezTo>
                <a:cubicBezTo>
                  <a:pt x="70" y="49"/>
                  <a:pt x="69" y="49"/>
                  <a:pt x="68" y="49"/>
                </a:cubicBezTo>
                <a:cubicBezTo>
                  <a:pt x="67" y="50"/>
                  <a:pt x="66" y="49"/>
                  <a:pt x="65" y="49"/>
                </a:cubicBezTo>
                <a:cubicBezTo>
                  <a:pt x="64" y="48"/>
                  <a:pt x="63" y="46"/>
                  <a:pt x="65" y="43"/>
                </a:cubicBezTo>
                <a:cubicBezTo>
                  <a:pt x="65" y="43"/>
                  <a:pt x="64" y="43"/>
                  <a:pt x="64" y="43"/>
                </a:cubicBezTo>
                <a:cubicBezTo>
                  <a:pt x="61" y="65"/>
                  <a:pt x="61" y="65"/>
                  <a:pt x="61" y="65"/>
                </a:cubicBezTo>
                <a:cubicBezTo>
                  <a:pt x="61" y="67"/>
                  <a:pt x="61" y="67"/>
                  <a:pt x="61" y="67"/>
                </a:cubicBezTo>
                <a:cubicBezTo>
                  <a:pt x="59" y="67"/>
                  <a:pt x="59" y="67"/>
                  <a:pt x="59" y="67"/>
                </a:cubicBezTo>
                <a:cubicBezTo>
                  <a:pt x="49" y="67"/>
                  <a:pt x="49" y="67"/>
                  <a:pt x="49" y="67"/>
                </a:cubicBezTo>
                <a:cubicBezTo>
                  <a:pt x="48" y="67"/>
                  <a:pt x="48" y="67"/>
                  <a:pt x="48" y="67"/>
                </a:cubicBezTo>
                <a:cubicBezTo>
                  <a:pt x="47" y="65"/>
                  <a:pt x="47" y="65"/>
                  <a:pt x="47" y="65"/>
                </a:cubicBezTo>
                <a:cubicBezTo>
                  <a:pt x="46" y="60"/>
                  <a:pt x="46" y="60"/>
                  <a:pt x="46" y="60"/>
                </a:cubicBezTo>
                <a:cubicBezTo>
                  <a:pt x="44" y="60"/>
                  <a:pt x="41" y="61"/>
                  <a:pt x="38" y="61"/>
                </a:cubicBezTo>
                <a:cubicBezTo>
                  <a:pt x="35" y="61"/>
                  <a:pt x="32" y="60"/>
                  <a:pt x="29" y="60"/>
                </a:cubicBezTo>
                <a:cubicBezTo>
                  <a:pt x="28" y="65"/>
                  <a:pt x="28" y="65"/>
                  <a:pt x="28" y="65"/>
                </a:cubicBezTo>
                <a:cubicBezTo>
                  <a:pt x="27" y="66"/>
                  <a:pt x="27" y="66"/>
                  <a:pt x="27" y="66"/>
                </a:cubicBezTo>
                <a:cubicBezTo>
                  <a:pt x="26" y="66"/>
                  <a:pt x="26" y="66"/>
                  <a:pt x="26" y="66"/>
                </a:cubicBezTo>
                <a:cubicBezTo>
                  <a:pt x="19" y="66"/>
                  <a:pt x="19" y="66"/>
                  <a:pt x="19" y="66"/>
                </a:cubicBezTo>
                <a:cubicBezTo>
                  <a:pt x="17" y="66"/>
                  <a:pt x="17" y="66"/>
                  <a:pt x="17" y="66"/>
                </a:cubicBezTo>
                <a:cubicBezTo>
                  <a:pt x="17" y="65"/>
                  <a:pt x="17" y="65"/>
                  <a:pt x="17" y="65"/>
                </a:cubicBezTo>
                <a:cubicBezTo>
                  <a:pt x="14" y="58"/>
                  <a:pt x="14" y="58"/>
                  <a:pt x="14" y="58"/>
                </a:cubicBezTo>
                <a:cubicBezTo>
                  <a:pt x="1" y="47"/>
                  <a:pt x="1" y="47"/>
                  <a:pt x="1" y="47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5"/>
                  <a:pt x="0" y="45"/>
                  <a:pt x="0" y="45"/>
                </a:cubicBezTo>
                <a:cubicBezTo>
                  <a:pt x="1" y="37"/>
                  <a:pt x="1" y="37"/>
                  <a:pt x="1" y="37"/>
                </a:cubicBezTo>
                <a:cubicBezTo>
                  <a:pt x="1" y="36"/>
                  <a:pt x="1" y="36"/>
                  <a:pt x="1" y="36"/>
                </a:cubicBezTo>
                <a:cubicBezTo>
                  <a:pt x="2" y="35"/>
                  <a:pt x="2" y="35"/>
                  <a:pt x="2" y="35"/>
                </a:cubicBezTo>
                <a:close/>
                <a:moveTo>
                  <a:pt x="68" y="45"/>
                </a:moveTo>
                <a:cubicBezTo>
                  <a:pt x="68" y="45"/>
                  <a:pt x="68" y="44"/>
                  <a:pt x="68" y="44"/>
                </a:cubicBezTo>
                <a:cubicBezTo>
                  <a:pt x="68" y="44"/>
                  <a:pt x="68" y="45"/>
                  <a:pt x="68" y="45"/>
                </a:cubicBezTo>
                <a:cubicBezTo>
                  <a:pt x="67" y="46"/>
                  <a:pt x="67" y="46"/>
                  <a:pt x="67" y="46"/>
                </a:cubicBezTo>
                <a:cubicBezTo>
                  <a:pt x="67" y="46"/>
                  <a:pt x="67" y="47"/>
                  <a:pt x="68" y="46"/>
                </a:cubicBezTo>
                <a:cubicBezTo>
                  <a:pt x="68" y="46"/>
                  <a:pt x="68" y="46"/>
                  <a:pt x="69" y="46"/>
                </a:cubicBezTo>
                <a:cubicBezTo>
                  <a:pt x="69" y="46"/>
                  <a:pt x="69" y="45"/>
                  <a:pt x="68" y="45"/>
                </a:cubicBezTo>
                <a:close/>
                <a:moveTo>
                  <a:pt x="16" y="38"/>
                </a:moveTo>
                <a:cubicBezTo>
                  <a:pt x="14" y="38"/>
                  <a:pt x="13" y="39"/>
                  <a:pt x="13" y="41"/>
                </a:cubicBezTo>
                <a:cubicBezTo>
                  <a:pt x="13" y="42"/>
                  <a:pt x="14" y="44"/>
                  <a:pt x="16" y="44"/>
                </a:cubicBezTo>
                <a:cubicBezTo>
                  <a:pt x="18" y="44"/>
                  <a:pt x="19" y="42"/>
                  <a:pt x="19" y="41"/>
                </a:cubicBezTo>
                <a:cubicBezTo>
                  <a:pt x="19" y="39"/>
                  <a:pt x="18" y="38"/>
                  <a:pt x="16" y="38"/>
                </a:cubicBezTo>
                <a:close/>
                <a:moveTo>
                  <a:pt x="39" y="0"/>
                </a:moveTo>
                <a:cubicBezTo>
                  <a:pt x="33" y="0"/>
                  <a:pt x="28" y="5"/>
                  <a:pt x="28" y="10"/>
                </a:cubicBezTo>
                <a:cubicBezTo>
                  <a:pt x="28" y="16"/>
                  <a:pt x="33" y="21"/>
                  <a:pt x="39" y="21"/>
                </a:cubicBezTo>
                <a:cubicBezTo>
                  <a:pt x="45" y="21"/>
                  <a:pt x="49" y="16"/>
                  <a:pt x="49" y="10"/>
                </a:cubicBezTo>
                <a:cubicBezTo>
                  <a:pt x="49" y="5"/>
                  <a:pt x="45" y="0"/>
                  <a:pt x="39" y="0"/>
                </a:cubicBezTo>
                <a:close/>
                <a:moveTo>
                  <a:pt x="30" y="29"/>
                </a:moveTo>
                <a:cubicBezTo>
                  <a:pt x="30" y="32"/>
                  <a:pt x="30" y="32"/>
                  <a:pt x="30" y="32"/>
                </a:cubicBezTo>
                <a:cubicBezTo>
                  <a:pt x="46" y="32"/>
                  <a:pt x="46" y="32"/>
                  <a:pt x="46" y="32"/>
                </a:cubicBezTo>
                <a:cubicBezTo>
                  <a:pt x="46" y="29"/>
                  <a:pt x="46" y="29"/>
                  <a:pt x="46" y="29"/>
                </a:cubicBezTo>
                <a:cubicBezTo>
                  <a:pt x="30" y="29"/>
                  <a:pt x="30" y="29"/>
                  <a:pt x="30" y="29"/>
                </a:cubicBezTo>
                <a:close/>
                <a:moveTo>
                  <a:pt x="12" y="36"/>
                </a:moveTo>
                <a:cubicBezTo>
                  <a:pt x="10" y="37"/>
                  <a:pt x="7" y="38"/>
                  <a:pt x="5" y="39"/>
                </a:cubicBezTo>
                <a:cubicBezTo>
                  <a:pt x="4" y="44"/>
                  <a:pt x="4" y="44"/>
                  <a:pt x="4" y="44"/>
                </a:cubicBezTo>
                <a:cubicBezTo>
                  <a:pt x="17" y="55"/>
                  <a:pt x="17" y="55"/>
                  <a:pt x="17" y="55"/>
                </a:cubicBezTo>
                <a:cubicBezTo>
                  <a:pt x="17" y="56"/>
                  <a:pt x="17" y="56"/>
                  <a:pt x="17" y="56"/>
                </a:cubicBezTo>
                <a:cubicBezTo>
                  <a:pt x="17" y="56"/>
                  <a:pt x="17" y="56"/>
                  <a:pt x="17" y="56"/>
                </a:cubicBezTo>
                <a:cubicBezTo>
                  <a:pt x="20" y="62"/>
                  <a:pt x="20" y="62"/>
                  <a:pt x="20" y="62"/>
                </a:cubicBezTo>
                <a:cubicBezTo>
                  <a:pt x="24" y="62"/>
                  <a:pt x="24" y="62"/>
                  <a:pt x="24" y="62"/>
                </a:cubicBezTo>
                <a:cubicBezTo>
                  <a:pt x="26" y="57"/>
                  <a:pt x="26" y="57"/>
                  <a:pt x="26" y="57"/>
                </a:cubicBezTo>
                <a:cubicBezTo>
                  <a:pt x="26" y="55"/>
                  <a:pt x="26" y="55"/>
                  <a:pt x="26" y="55"/>
                </a:cubicBezTo>
                <a:cubicBezTo>
                  <a:pt x="28" y="56"/>
                  <a:pt x="28" y="56"/>
                  <a:pt x="28" y="56"/>
                </a:cubicBezTo>
                <a:cubicBezTo>
                  <a:pt x="32" y="56"/>
                  <a:pt x="35" y="57"/>
                  <a:pt x="38" y="57"/>
                </a:cubicBezTo>
                <a:cubicBezTo>
                  <a:pt x="41" y="57"/>
                  <a:pt x="45" y="56"/>
                  <a:pt x="48" y="56"/>
                </a:cubicBezTo>
                <a:cubicBezTo>
                  <a:pt x="50" y="55"/>
                  <a:pt x="50" y="55"/>
                  <a:pt x="50" y="55"/>
                </a:cubicBezTo>
                <a:cubicBezTo>
                  <a:pt x="50" y="57"/>
                  <a:pt x="50" y="57"/>
                  <a:pt x="50" y="57"/>
                </a:cubicBezTo>
                <a:cubicBezTo>
                  <a:pt x="51" y="63"/>
                  <a:pt x="51" y="63"/>
                  <a:pt x="51" y="63"/>
                </a:cubicBezTo>
                <a:cubicBezTo>
                  <a:pt x="58" y="63"/>
                  <a:pt x="58" y="63"/>
                  <a:pt x="58" y="63"/>
                </a:cubicBezTo>
                <a:cubicBezTo>
                  <a:pt x="60" y="41"/>
                  <a:pt x="60" y="41"/>
                  <a:pt x="60" y="41"/>
                </a:cubicBezTo>
                <a:cubicBezTo>
                  <a:pt x="52" y="22"/>
                  <a:pt x="39" y="25"/>
                  <a:pt x="26" y="30"/>
                </a:cubicBezTo>
                <a:cubicBezTo>
                  <a:pt x="25" y="31"/>
                  <a:pt x="25" y="31"/>
                  <a:pt x="25" y="31"/>
                </a:cubicBezTo>
                <a:cubicBezTo>
                  <a:pt x="26" y="31"/>
                  <a:pt x="26" y="32"/>
                  <a:pt x="26" y="33"/>
                </a:cubicBezTo>
                <a:cubicBezTo>
                  <a:pt x="22" y="34"/>
                  <a:pt x="22" y="34"/>
                  <a:pt x="22" y="34"/>
                </a:cubicBezTo>
                <a:cubicBezTo>
                  <a:pt x="21" y="33"/>
                  <a:pt x="20" y="31"/>
                  <a:pt x="19" y="30"/>
                </a:cubicBezTo>
                <a:cubicBezTo>
                  <a:pt x="18" y="29"/>
                  <a:pt x="17" y="28"/>
                  <a:pt x="16" y="28"/>
                </a:cubicBezTo>
                <a:cubicBezTo>
                  <a:pt x="16" y="36"/>
                  <a:pt x="16" y="36"/>
                  <a:pt x="16" y="36"/>
                </a:cubicBezTo>
                <a:lnTo>
                  <a:pt x="12" y="36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1" name="Freeform 54"/>
          <p:cNvSpPr>
            <a:spLocks noEditPoints="1"/>
          </p:cNvSpPr>
          <p:nvPr/>
        </p:nvSpPr>
        <p:spPr bwMode="auto">
          <a:xfrm>
            <a:off x="9406231" y="5636209"/>
            <a:ext cx="631825" cy="742950"/>
          </a:xfrm>
          <a:custGeom>
            <a:avLst/>
            <a:gdLst>
              <a:gd name="T0" fmla="*/ 100290 w 63"/>
              <a:gd name="T1" fmla="*/ 431714 h 74"/>
              <a:gd name="T2" fmla="*/ 90261 w 63"/>
              <a:gd name="T3" fmla="*/ 461834 h 74"/>
              <a:gd name="T4" fmla="*/ 10029 w 63"/>
              <a:gd name="T5" fmla="*/ 702791 h 74"/>
              <a:gd name="T6" fmla="*/ 631825 w 63"/>
              <a:gd name="T7" fmla="*/ 742950 h 74"/>
              <a:gd name="T8" fmla="*/ 561622 w 63"/>
              <a:gd name="T9" fmla="*/ 682711 h 74"/>
              <a:gd name="T10" fmla="*/ 551593 w 63"/>
              <a:gd name="T11" fmla="*/ 572272 h 74"/>
              <a:gd name="T12" fmla="*/ 521506 w 63"/>
              <a:gd name="T13" fmla="*/ 401595 h 74"/>
              <a:gd name="T14" fmla="*/ 491419 w 63"/>
              <a:gd name="T15" fmla="*/ 371475 h 74"/>
              <a:gd name="T16" fmla="*/ 210608 w 63"/>
              <a:gd name="T17" fmla="*/ 271076 h 74"/>
              <a:gd name="T18" fmla="*/ 320927 w 63"/>
              <a:gd name="T19" fmla="*/ 451794 h 74"/>
              <a:gd name="T20" fmla="*/ 320927 w 63"/>
              <a:gd name="T21" fmla="*/ 421674 h 74"/>
              <a:gd name="T22" fmla="*/ 300869 w 63"/>
              <a:gd name="T23" fmla="*/ 421674 h 74"/>
              <a:gd name="T24" fmla="*/ 300869 w 63"/>
              <a:gd name="T25" fmla="*/ 451794 h 74"/>
              <a:gd name="T26" fmla="*/ 381101 w 63"/>
              <a:gd name="T27" fmla="*/ 501993 h 74"/>
              <a:gd name="T28" fmla="*/ 401159 w 63"/>
              <a:gd name="T29" fmla="*/ 562232 h 74"/>
              <a:gd name="T30" fmla="*/ 330956 w 63"/>
              <a:gd name="T31" fmla="*/ 652591 h 74"/>
              <a:gd name="T32" fmla="*/ 300869 w 63"/>
              <a:gd name="T33" fmla="*/ 672671 h 74"/>
              <a:gd name="T34" fmla="*/ 250724 w 63"/>
              <a:gd name="T35" fmla="*/ 622472 h 74"/>
              <a:gd name="T36" fmla="*/ 230666 w 63"/>
              <a:gd name="T37" fmla="*/ 552193 h 74"/>
              <a:gd name="T38" fmla="*/ 300869 w 63"/>
              <a:gd name="T39" fmla="*/ 562232 h 74"/>
              <a:gd name="T40" fmla="*/ 310898 w 63"/>
              <a:gd name="T41" fmla="*/ 602392 h 74"/>
              <a:gd name="T42" fmla="*/ 320927 w 63"/>
              <a:gd name="T43" fmla="*/ 592352 h 74"/>
              <a:gd name="T44" fmla="*/ 300869 w 63"/>
              <a:gd name="T45" fmla="*/ 532113 h 74"/>
              <a:gd name="T46" fmla="*/ 240695 w 63"/>
              <a:gd name="T47" fmla="*/ 481914 h 74"/>
              <a:gd name="T48" fmla="*/ 250724 w 63"/>
              <a:gd name="T49" fmla="*/ 391555 h 74"/>
              <a:gd name="T50" fmla="*/ 300869 w 63"/>
              <a:gd name="T51" fmla="*/ 351395 h 74"/>
              <a:gd name="T52" fmla="*/ 330956 w 63"/>
              <a:gd name="T53" fmla="*/ 371475 h 74"/>
              <a:gd name="T54" fmla="*/ 391130 w 63"/>
              <a:gd name="T55" fmla="*/ 441754 h 74"/>
              <a:gd name="T56" fmla="*/ 250724 w 63"/>
              <a:gd name="T57" fmla="*/ 190757 h 74"/>
              <a:gd name="T58" fmla="*/ 421217 w 63"/>
              <a:gd name="T59" fmla="*/ 90359 h 74"/>
              <a:gd name="T60" fmla="*/ 340985 w 63"/>
              <a:gd name="T61" fmla="*/ 150598 h 74"/>
              <a:gd name="T62" fmla="*/ 300869 w 63"/>
              <a:gd name="T63" fmla="*/ 20080 h 74"/>
              <a:gd name="T64" fmla="*/ 270782 w 63"/>
              <a:gd name="T65" fmla="*/ 0 h 74"/>
              <a:gd name="T66" fmla="*/ 250724 w 63"/>
              <a:gd name="T67" fmla="*/ 190757 h 74"/>
              <a:gd name="T68" fmla="*/ 200579 w 63"/>
              <a:gd name="T69" fmla="*/ 230917 h 74"/>
              <a:gd name="T70" fmla="*/ 411188 w 63"/>
              <a:gd name="T71" fmla="*/ 220877 h 74"/>
              <a:gd name="T72" fmla="*/ 411188 w 63"/>
              <a:gd name="T73" fmla="*/ 261036 h 74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63"/>
              <a:gd name="T112" fmla="*/ 0 h 74"/>
              <a:gd name="T113" fmla="*/ 63 w 63"/>
              <a:gd name="T114" fmla="*/ 74 h 74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63" h="74">
                <a:moveTo>
                  <a:pt x="21" y="27"/>
                </a:moveTo>
                <a:cubicBezTo>
                  <a:pt x="17" y="33"/>
                  <a:pt x="13" y="38"/>
                  <a:pt x="10" y="43"/>
                </a:cubicBezTo>
                <a:cubicBezTo>
                  <a:pt x="12" y="45"/>
                  <a:pt x="12" y="45"/>
                  <a:pt x="12" y="45"/>
                </a:cubicBezTo>
                <a:cubicBezTo>
                  <a:pt x="9" y="46"/>
                  <a:pt x="9" y="46"/>
                  <a:pt x="9" y="46"/>
                </a:cubicBezTo>
                <a:cubicBezTo>
                  <a:pt x="5" y="53"/>
                  <a:pt x="4" y="61"/>
                  <a:pt x="6" y="70"/>
                </a:cubicBezTo>
                <a:cubicBezTo>
                  <a:pt x="4" y="70"/>
                  <a:pt x="3" y="70"/>
                  <a:pt x="1" y="70"/>
                </a:cubicBezTo>
                <a:cubicBezTo>
                  <a:pt x="1" y="72"/>
                  <a:pt x="0" y="73"/>
                  <a:pt x="0" y="74"/>
                </a:cubicBezTo>
                <a:cubicBezTo>
                  <a:pt x="21" y="74"/>
                  <a:pt x="42" y="74"/>
                  <a:pt x="63" y="74"/>
                </a:cubicBezTo>
                <a:cubicBezTo>
                  <a:pt x="62" y="73"/>
                  <a:pt x="62" y="72"/>
                  <a:pt x="61" y="71"/>
                </a:cubicBezTo>
                <a:cubicBezTo>
                  <a:pt x="60" y="70"/>
                  <a:pt x="58" y="69"/>
                  <a:pt x="56" y="68"/>
                </a:cubicBezTo>
                <a:cubicBezTo>
                  <a:pt x="57" y="66"/>
                  <a:pt x="57" y="63"/>
                  <a:pt x="57" y="60"/>
                </a:cubicBezTo>
                <a:cubicBezTo>
                  <a:pt x="55" y="57"/>
                  <a:pt x="55" y="57"/>
                  <a:pt x="55" y="57"/>
                </a:cubicBezTo>
                <a:cubicBezTo>
                  <a:pt x="57" y="56"/>
                  <a:pt x="57" y="56"/>
                  <a:pt x="57" y="56"/>
                </a:cubicBezTo>
                <a:cubicBezTo>
                  <a:pt x="57" y="50"/>
                  <a:pt x="55" y="45"/>
                  <a:pt x="52" y="40"/>
                </a:cubicBezTo>
                <a:cubicBezTo>
                  <a:pt x="49" y="39"/>
                  <a:pt x="49" y="39"/>
                  <a:pt x="49" y="39"/>
                </a:cubicBezTo>
                <a:cubicBezTo>
                  <a:pt x="49" y="37"/>
                  <a:pt x="49" y="37"/>
                  <a:pt x="49" y="37"/>
                </a:cubicBezTo>
                <a:cubicBezTo>
                  <a:pt x="47" y="34"/>
                  <a:pt x="44" y="31"/>
                  <a:pt x="40" y="28"/>
                </a:cubicBezTo>
                <a:cubicBezTo>
                  <a:pt x="34" y="28"/>
                  <a:pt x="28" y="28"/>
                  <a:pt x="21" y="27"/>
                </a:cubicBezTo>
                <a:close/>
                <a:moveTo>
                  <a:pt x="39" y="45"/>
                </a:moveTo>
                <a:cubicBezTo>
                  <a:pt x="32" y="45"/>
                  <a:pt x="32" y="45"/>
                  <a:pt x="32" y="45"/>
                </a:cubicBezTo>
                <a:cubicBezTo>
                  <a:pt x="32" y="44"/>
                  <a:pt x="32" y="44"/>
                  <a:pt x="32" y="44"/>
                </a:cubicBezTo>
                <a:cubicBezTo>
                  <a:pt x="32" y="43"/>
                  <a:pt x="32" y="42"/>
                  <a:pt x="32" y="42"/>
                </a:cubicBezTo>
                <a:cubicBezTo>
                  <a:pt x="32" y="41"/>
                  <a:pt x="32" y="41"/>
                  <a:pt x="31" y="41"/>
                </a:cubicBezTo>
                <a:cubicBezTo>
                  <a:pt x="31" y="41"/>
                  <a:pt x="30" y="41"/>
                  <a:pt x="30" y="42"/>
                </a:cubicBezTo>
                <a:cubicBezTo>
                  <a:pt x="30" y="42"/>
                  <a:pt x="30" y="42"/>
                  <a:pt x="30" y="43"/>
                </a:cubicBezTo>
                <a:cubicBezTo>
                  <a:pt x="30" y="44"/>
                  <a:pt x="30" y="45"/>
                  <a:pt x="30" y="45"/>
                </a:cubicBezTo>
                <a:cubicBezTo>
                  <a:pt x="31" y="46"/>
                  <a:pt x="32" y="47"/>
                  <a:pt x="34" y="48"/>
                </a:cubicBezTo>
                <a:cubicBezTo>
                  <a:pt x="36" y="49"/>
                  <a:pt x="37" y="50"/>
                  <a:pt x="38" y="50"/>
                </a:cubicBezTo>
                <a:cubicBezTo>
                  <a:pt x="38" y="51"/>
                  <a:pt x="39" y="52"/>
                  <a:pt x="39" y="53"/>
                </a:cubicBezTo>
                <a:cubicBezTo>
                  <a:pt x="40" y="54"/>
                  <a:pt x="40" y="55"/>
                  <a:pt x="40" y="56"/>
                </a:cubicBezTo>
                <a:cubicBezTo>
                  <a:pt x="40" y="59"/>
                  <a:pt x="39" y="61"/>
                  <a:pt x="38" y="62"/>
                </a:cubicBezTo>
                <a:cubicBezTo>
                  <a:pt x="37" y="63"/>
                  <a:pt x="35" y="64"/>
                  <a:pt x="33" y="65"/>
                </a:cubicBezTo>
                <a:cubicBezTo>
                  <a:pt x="33" y="67"/>
                  <a:pt x="33" y="67"/>
                  <a:pt x="33" y="67"/>
                </a:cubicBezTo>
                <a:cubicBezTo>
                  <a:pt x="30" y="67"/>
                  <a:pt x="30" y="67"/>
                  <a:pt x="30" y="67"/>
                </a:cubicBezTo>
                <a:cubicBezTo>
                  <a:pt x="30" y="64"/>
                  <a:pt x="30" y="64"/>
                  <a:pt x="30" y="64"/>
                </a:cubicBezTo>
                <a:cubicBezTo>
                  <a:pt x="28" y="64"/>
                  <a:pt x="26" y="64"/>
                  <a:pt x="25" y="62"/>
                </a:cubicBezTo>
                <a:cubicBezTo>
                  <a:pt x="24" y="61"/>
                  <a:pt x="23" y="59"/>
                  <a:pt x="23" y="56"/>
                </a:cubicBezTo>
                <a:cubicBezTo>
                  <a:pt x="23" y="55"/>
                  <a:pt x="23" y="55"/>
                  <a:pt x="23" y="55"/>
                </a:cubicBezTo>
                <a:cubicBezTo>
                  <a:pt x="30" y="55"/>
                  <a:pt x="30" y="55"/>
                  <a:pt x="30" y="55"/>
                </a:cubicBezTo>
                <a:cubicBezTo>
                  <a:pt x="30" y="56"/>
                  <a:pt x="30" y="56"/>
                  <a:pt x="30" y="56"/>
                </a:cubicBezTo>
                <a:cubicBezTo>
                  <a:pt x="30" y="58"/>
                  <a:pt x="30" y="59"/>
                  <a:pt x="30" y="60"/>
                </a:cubicBezTo>
                <a:cubicBezTo>
                  <a:pt x="30" y="60"/>
                  <a:pt x="30" y="60"/>
                  <a:pt x="31" y="60"/>
                </a:cubicBezTo>
                <a:cubicBezTo>
                  <a:pt x="31" y="60"/>
                  <a:pt x="32" y="60"/>
                  <a:pt x="32" y="60"/>
                </a:cubicBezTo>
                <a:cubicBezTo>
                  <a:pt x="32" y="60"/>
                  <a:pt x="32" y="59"/>
                  <a:pt x="32" y="59"/>
                </a:cubicBezTo>
                <a:cubicBezTo>
                  <a:pt x="32" y="57"/>
                  <a:pt x="32" y="56"/>
                  <a:pt x="32" y="55"/>
                </a:cubicBezTo>
                <a:cubicBezTo>
                  <a:pt x="32" y="55"/>
                  <a:pt x="31" y="54"/>
                  <a:pt x="30" y="53"/>
                </a:cubicBezTo>
                <a:cubicBezTo>
                  <a:pt x="28" y="52"/>
                  <a:pt x="26" y="51"/>
                  <a:pt x="26" y="50"/>
                </a:cubicBezTo>
                <a:cubicBezTo>
                  <a:pt x="25" y="50"/>
                  <a:pt x="24" y="49"/>
                  <a:pt x="24" y="48"/>
                </a:cubicBezTo>
                <a:cubicBezTo>
                  <a:pt x="23" y="47"/>
                  <a:pt x="23" y="45"/>
                  <a:pt x="23" y="44"/>
                </a:cubicBezTo>
                <a:cubicBezTo>
                  <a:pt x="23" y="42"/>
                  <a:pt x="23" y="40"/>
                  <a:pt x="25" y="39"/>
                </a:cubicBezTo>
                <a:cubicBezTo>
                  <a:pt x="26" y="38"/>
                  <a:pt x="27" y="37"/>
                  <a:pt x="30" y="37"/>
                </a:cubicBezTo>
                <a:cubicBezTo>
                  <a:pt x="30" y="35"/>
                  <a:pt x="30" y="35"/>
                  <a:pt x="30" y="35"/>
                </a:cubicBezTo>
                <a:cubicBezTo>
                  <a:pt x="33" y="35"/>
                  <a:pt x="33" y="35"/>
                  <a:pt x="33" y="35"/>
                </a:cubicBezTo>
                <a:cubicBezTo>
                  <a:pt x="33" y="37"/>
                  <a:pt x="33" y="37"/>
                  <a:pt x="33" y="37"/>
                </a:cubicBezTo>
                <a:cubicBezTo>
                  <a:pt x="35" y="37"/>
                  <a:pt x="36" y="38"/>
                  <a:pt x="38" y="39"/>
                </a:cubicBezTo>
                <a:cubicBezTo>
                  <a:pt x="39" y="40"/>
                  <a:pt x="39" y="42"/>
                  <a:pt x="39" y="44"/>
                </a:cubicBezTo>
                <a:cubicBezTo>
                  <a:pt x="39" y="44"/>
                  <a:pt x="39" y="45"/>
                  <a:pt x="39" y="45"/>
                </a:cubicBezTo>
                <a:close/>
                <a:moveTo>
                  <a:pt x="25" y="19"/>
                </a:moveTo>
                <a:cubicBezTo>
                  <a:pt x="38" y="20"/>
                  <a:pt x="38" y="20"/>
                  <a:pt x="38" y="20"/>
                </a:cubicBezTo>
                <a:cubicBezTo>
                  <a:pt x="42" y="9"/>
                  <a:pt x="42" y="9"/>
                  <a:pt x="42" y="9"/>
                </a:cubicBezTo>
                <a:cubicBezTo>
                  <a:pt x="35" y="5"/>
                  <a:pt x="35" y="5"/>
                  <a:pt x="35" y="5"/>
                </a:cubicBezTo>
                <a:cubicBezTo>
                  <a:pt x="34" y="15"/>
                  <a:pt x="34" y="15"/>
                  <a:pt x="34" y="15"/>
                </a:cubicBezTo>
                <a:cubicBezTo>
                  <a:pt x="33" y="3"/>
                  <a:pt x="33" y="3"/>
                  <a:pt x="33" y="3"/>
                </a:cubicBezTo>
                <a:cubicBezTo>
                  <a:pt x="30" y="2"/>
                  <a:pt x="30" y="2"/>
                  <a:pt x="30" y="2"/>
                </a:cubicBezTo>
                <a:cubicBezTo>
                  <a:pt x="30" y="14"/>
                  <a:pt x="30" y="14"/>
                  <a:pt x="30" y="14"/>
                </a:cubicBezTo>
                <a:cubicBezTo>
                  <a:pt x="27" y="0"/>
                  <a:pt x="27" y="0"/>
                  <a:pt x="27" y="0"/>
                </a:cubicBezTo>
                <a:cubicBezTo>
                  <a:pt x="19" y="2"/>
                  <a:pt x="19" y="2"/>
                  <a:pt x="19" y="2"/>
                </a:cubicBezTo>
                <a:cubicBezTo>
                  <a:pt x="25" y="19"/>
                  <a:pt x="25" y="19"/>
                  <a:pt x="25" y="19"/>
                </a:cubicBezTo>
                <a:close/>
                <a:moveTo>
                  <a:pt x="22" y="25"/>
                </a:moveTo>
                <a:cubicBezTo>
                  <a:pt x="20" y="25"/>
                  <a:pt x="19" y="24"/>
                  <a:pt x="20" y="23"/>
                </a:cubicBezTo>
                <a:cubicBezTo>
                  <a:pt x="20" y="22"/>
                  <a:pt x="21" y="21"/>
                  <a:pt x="22" y="21"/>
                </a:cubicBezTo>
                <a:cubicBezTo>
                  <a:pt x="41" y="22"/>
                  <a:pt x="41" y="22"/>
                  <a:pt x="41" y="22"/>
                </a:cubicBezTo>
                <a:cubicBezTo>
                  <a:pt x="42" y="22"/>
                  <a:pt x="43" y="23"/>
                  <a:pt x="43" y="24"/>
                </a:cubicBezTo>
                <a:cubicBezTo>
                  <a:pt x="43" y="26"/>
                  <a:pt x="42" y="26"/>
                  <a:pt x="41" y="26"/>
                </a:cubicBezTo>
                <a:lnTo>
                  <a:pt x="22" y="25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2" name="Freeform 55"/>
          <p:cNvSpPr>
            <a:spLocks noEditPoints="1"/>
          </p:cNvSpPr>
          <p:nvPr/>
        </p:nvSpPr>
        <p:spPr bwMode="auto">
          <a:xfrm>
            <a:off x="8414043" y="5641766"/>
            <a:ext cx="530225" cy="731837"/>
          </a:xfrm>
          <a:custGeom>
            <a:avLst/>
            <a:gdLst>
              <a:gd name="T0" fmla="*/ 530225 w 53"/>
              <a:gd name="T1" fmla="*/ 681711 h 73"/>
              <a:gd name="T2" fmla="*/ 0 w 53"/>
              <a:gd name="T3" fmla="*/ 50126 h 73"/>
              <a:gd name="T4" fmla="*/ 180076 w 53"/>
              <a:gd name="T5" fmla="*/ 130327 h 73"/>
              <a:gd name="T6" fmla="*/ 120051 w 53"/>
              <a:gd name="T7" fmla="*/ 130327 h 73"/>
              <a:gd name="T8" fmla="*/ 150064 w 53"/>
              <a:gd name="T9" fmla="*/ 120302 h 73"/>
              <a:gd name="T10" fmla="*/ 160068 w 53"/>
              <a:gd name="T11" fmla="*/ 140352 h 73"/>
              <a:gd name="T12" fmla="*/ 140059 w 53"/>
              <a:gd name="T13" fmla="*/ 160403 h 73"/>
              <a:gd name="T14" fmla="*/ 160068 w 53"/>
              <a:gd name="T15" fmla="*/ 180453 h 73"/>
              <a:gd name="T16" fmla="*/ 150064 w 53"/>
              <a:gd name="T17" fmla="*/ 180453 h 73"/>
              <a:gd name="T18" fmla="*/ 130055 w 53"/>
              <a:gd name="T19" fmla="*/ 190478 h 73"/>
              <a:gd name="T20" fmla="*/ 180076 w 53"/>
              <a:gd name="T21" fmla="*/ 190478 h 73"/>
              <a:gd name="T22" fmla="*/ 440187 w 53"/>
              <a:gd name="T23" fmla="*/ 140352 h 73"/>
              <a:gd name="T24" fmla="*/ 410174 w 53"/>
              <a:gd name="T25" fmla="*/ 110277 h 73"/>
              <a:gd name="T26" fmla="*/ 380161 w 53"/>
              <a:gd name="T27" fmla="*/ 180453 h 73"/>
              <a:gd name="T28" fmla="*/ 410174 w 53"/>
              <a:gd name="T29" fmla="*/ 210528 h 73"/>
              <a:gd name="T30" fmla="*/ 440187 w 53"/>
              <a:gd name="T31" fmla="*/ 170428 h 73"/>
              <a:gd name="T32" fmla="*/ 410174 w 53"/>
              <a:gd name="T33" fmla="*/ 120302 h 73"/>
              <a:gd name="T34" fmla="*/ 400170 w 53"/>
              <a:gd name="T35" fmla="*/ 190478 h 73"/>
              <a:gd name="T36" fmla="*/ 410174 w 53"/>
              <a:gd name="T37" fmla="*/ 130327 h 73"/>
              <a:gd name="T38" fmla="*/ 360153 w 53"/>
              <a:gd name="T39" fmla="*/ 110277 h 73"/>
              <a:gd name="T40" fmla="*/ 310132 w 53"/>
              <a:gd name="T41" fmla="*/ 140352 h 73"/>
              <a:gd name="T42" fmla="*/ 330140 w 53"/>
              <a:gd name="T43" fmla="*/ 210528 h 73"/>
              <a:gd name="T44" fmla="*/ 370157 w 53"/>
              <a:gd name="T45" fmla="*/ 190478 h 73"/>
              <a:gd name="T46" fmla="*/ 350149 w 53"/>
              <a:gd name="T47" fmla="*/ 120302 h 73"/>
              <a:gd name="T48" fmla="*/ 340144 w 53"/>
              <a:gd name="T49" fmla="*/ 180453 h 73"/>
              <a:gd name="T50" fmla="*/ 350149 w 53"/>
              <a:gd name="T51" fmla="*/ 180453 h 73"/>
              <a:gd name="T52" fmla="*/ 250106 w 53"/>
              <a:gd name="T53" fmla="*/ 160403 h 73"/>
              <a:gd name="T54" fmla="*/ 280119 w 53"/>
              <a:gd name="T55" fmla="*/ 150377 h 73"/>
              <a:gd name="T56" fmla="*/ 280119 w 53"/>
              <a:gd name="T57" fmla="*/ 190478 h 73"/>
              <a:gd name="T58" fmla="*/ 270115 w 53"/>
              <a:gd name="T59" fmla="*/ 180453 h 73"/>
              <a:gd name="T60" fmla="*/ 250106 w 53"/>
              <a:gd name="T61" fmla="*/ 190478 h 73"/>
              <a:gd name="T62" fmla="*/ 300127 w 53"/>
              <a:gd name="T63" fmla="*/ 200503 h 73"/>
              <a:gd name="T64" fmla="*/ 300127 w 53"/>
              <a:gd name="T65" fmla="*/ 140352 h 73"/>
              <a:gd name="T66" fmla="*/ 300127 w 53"/>
              <a:gd name="T67" fmla="*/ 130327 h 73"/>
              <a:gd name="T68" fmla="*/ 190081 w 53"/>
              <a:gd name="T69" fmla="*/ 170428 h 73"/>
              <a:gd name="T70" fmla="*/ 240102 w 53"/>
              <a:gd name="T71" fmla="*/ 210528 h 73"/>
              <a:gd name="T72" fmla="*/ 240102 w 53"/>
              <a:gd name="T73" fmla="*/ 170428 h 73"/>
              <a:gd name="T74" fmla="*/ 200085 w 53"/>
              <a:gd name="T75" fmla="*/ 170428 h 73"/>
              <a:gd name="T76" fmla="*/ 130055 w 53"/>
              <a:gd name="T77" fmla="*/ 370931 h 73"/>
              <a:gd name="T78" fmla="*/ 90038 w 53"/>
              <a:gd name="T79" fmla="*/ 521309 h 73"/>
              <a:gd name="T80" fmla="*/ 320136 w 53"/>
              <a:gd name="T81" fmla="*/ 481208 h 73"/>
              <a:gd name="T82" fmla="*/ 320136 w 53"/>
              <a:gd name="T83" fmla="*/ 481208 h 73"/>
              <a:gd name="T84" fmla="*/ 260110 w 53"/>
              <a:gd name="T85" fmla="*/ 521309 h 73"/>
              <a:gd name="T86" fmla="*/ 130055 w 53"/>
              <a:gd name="T87" fmla="*/ 651636 h 73"/>
              <a:gd name="T88" fmla="*/ 450191 w 53"/>
              <a:gd name="T89" fmla="*/ 611535 h 73"/>
              <a:gd name="T90" fmla="*/ 380161 w 53"/>
              <a:gd name="T91" fmla="*/ 611535 h 73"/>
              <a:gd name="T92" fmla="*/ 450191 w 53"/>
              <a:gd name="T93" fmla="*/ 611535 h 73"/>
              <a:gd name="T94" fmla="*/ 320136 w 53"/>
              <a:gd name="T95" fmla="*/ 651636 h 73"/>
              <a:gd name="T96" fmla="*/ 190081 w 53"/>
              <a:gd name="T97" fmla="*/ 611535 h 73"/>
              <a:gd name="T98" fmla="*/ 130055 w 53"/>
              <a:gd name="T99" fmla="*/ 390981 h 73"/>
              <a:gd name="T100" fmla="*/ 130055 w 53"/>
              <a:gd name="T101" fmla="*/ 390981 h 73"/>
              <a:gd name="T102" fmla="*/ 450191 w 53"/>
              <a:gd name="T103" fmla="*/ 431082 h 73"/>
              <a:gd name="T104" fmla="*/ 320136 w 53"/>
              <a:gd name="T105" fmla="*/ 461158 h 73"/>
              <a:gd name="T106" fmla="*/ 190081 w 53"/>
              <a:gd name="T107" fmla="*/ 431082 h 73"/>
              <a:gd name="T108" fmla="*/ 420178 w 53"/>
              <a:gd name="T109" fmla="*/ 300755 h 73"/>
              <a:gd name="T110" fmla="*/ 420178 w 53"/>
              <a:gd name="T111" fmla="*/ 300755 h 73"/>
              <a:gd name="T112" fmla="*/ 360153 w 53"/>
              <a:gd name="T113" fmla="*/ 330830 h 73"/>
              <a:gd name="T114" fmla="*/ 230098 w 53"/>
              <a:gd name="T115" fmla="*/ 370931 h 73"/>
              <a:gd name="T116" fmla="*/ 70030 w 53"/>
              <a:gd name="T117" fmla="*/ 240604 h 73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53"/>
              <a:gd name="T178" fmla="*/ 0 h 73"/>
              <a:gd name="T179" fmla="*/ 53 w 53"/>
              <a:gd name="T180" fmla="*/ 73 h 73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53" h="73">
                <a:moveTo>
                  <a:pt x="5" y="0"/>
                </a:moveTo>
                <a:cubicBezTo>
                  <a:pt x="48" y="0"/>
                  <a:pt x="48" y="0"/>
                  <a:pt x="48" y="0"/>
                </a:cubicBezTo>
                <a:cubicBezTo>
                  <a:pt x="51" y="0"/>
                  <a:pt x="53" y="3"/>
                  <a:pt x="53" y="5"/>
                </a:cubicBezTo>
                <a:cubicBezTo>
                  <a:pt x="53" y="68"/>
                  <a:pt x="53" y="68"/>
                  <a:pt x="53" y="68"/>
                </a:cubicBezTo>
                <a:cubicBezTo>
                  <a:pt x="53" y="70"/>
                  <a:pt x="51" y="73"/>
                  <a:pt x="48" y="73"/>
                </a:cubicBezTo>
                <a:cubicBezTo>
                  <a:pt x="5" y="73"/>
                  <a:pt x="5" y="73"/>
                  <a:pt x="5" y="73"/>
                </a:cubicBezTo>
                <a:cubicBezTo>
                  <a:pt x="3" y="73"/>
                  <a:pt x="0" y="70"/>
                  <a:pt x="0" y="68"/>
                </a:cubicBezTo>
                <a:cubicBezTo>
                  <a:pt x="0" y="5"/>
                  <a:pt x="0" y="5"/>
                  <a:pt x="0" y="5"/>
                </a:cubicBezTo>
                <a:cubicBezTo>
                  <a:pt x="0" y="3"/>
                  <a:pt x="3" y="0"/>
                  <a:pt x="5" y="0"/>
                </a:cubicBezTo>
                <a:close/>
                <a:moveTo>
                  <a:pt x="17" y="15"/>
                </a:moveTo>
                <a:cubicBezTo>
                  <a:pt x="17" y="15"/>
                  <a:pt x="18" y="15"/>
                  <a:pt x="18" y="14"/>
                </a:cubicBezTo>
                <a:cubicBezTo>
                  <a:pt x="18" y="14"/>
                  <a:pt x="18" y="14"/>
                  <a:pt x="18" y="13"/>
                </a:cubicBezTo>
                <a:cubicBezTo>
                  <a:pt x="18" y="13"/>
                  <a:pt x="18" y="12"/>
                  <a:pt x="17" y="11"/>
                </a:cubicBezTo>
                <a:cubicBezTo>
                  <a:pt x="17" y="11"/>
                  <a:pt x="16" y="11"/>
                  <a:pt x="15" y="11"/>
                </a:cubicBezTo>
                <a:cubicBezTo>
                  <a:pt x="14" y="11"/>
                  <a:pt x="13" y="11"/>
                  <a:pt x="13" y="11"/>
                </a:cubicBezTo>
                <a:cubicBezTo>
                  <a:pt x="13" y="12"/>
                  <a:pt x="12" y="12"/>
                  <a:pt x="12" y="13"/>
                </a:cubicBezTo>
                <a:cubicBezTo>
                  <a:pt x="12" y="14"/>
                  <a:pt x="12" y="14"/>
                  <a:pt x="12" y="14"/>
                </a:cubicBezTo>
                <a:cubicBezTo>
                  <a:pt x="15" y="14"/>
                  <a:pt x="15" y="14"/>
                  <a:pt x="15" y="14"/>
                </a:cubicBezTo>
                <a:cubicBezTo>
                  <a:pt x="15" y="13"/>
                  <a:pt x="15" y="13"/>
                  <a:pt x="15" y="13"/>
                </a:cubicBezTo>
                <a:cubicBezTo>
                  <a:pt x="15" y="13"/>
                  <a:pt x="15" y="13"/>
                  <a:pt x="15" y="12"/>
                </a:cubicBezTo>
                <a:cubicBezTo>
                  <a:pt x="15" y="12"/>
                  <a:pt x="15" y="12"/>
                  <a:pt x="15" y="12"/>
                </a:cubicBezTo>
                <a:cubicBezTo>
                  <a:pt x="15" y="12"/>
                  <a:pt x="15" y="12"/>
                  <a:pt x="16" y="12"/>
                </a:cubicBezTo>
                <a:cubicBezTo>
                  <a:pt x="16" y="13"/>
                  <a:pt x="16" y="13"/>
                  <a:pt x="16" y="13"/>
                </a:cubicBezTo>
                <a:cubicBezTo>
                  <a:pt x="16" y="14"/>
                  <a:pt x="16" y="14"/>
                  <a:pt x="16" y="14"/>
                </a:cubicBezTo>
                <a:cubicBezTo>
                  <a:pt x="16" y="14"/>
                  <a:pt x="16" y="14"/>
                  <a:pt x="16" y="14"/>
                </a:cubicBezTo>
                <a:cubicBezTo>
                  <a:pt x="15" y="14"/>
                  <a:pt x="15" y="15"/>
                  <a:pt x="15" y="15"/>
                </a:cubicBezTo>
                <a:cubicBezTo>
                  <a:pt x="15" y="15"/>
                  <a:pt x="15" y="15"/>
                  <a:pt x="14" y="15"/>
                </a:cubicBezTo>
                <a:cubicBezTo>
                  <a:pt x="14" y="16"/>
                  <a:pt x="14" y="16"/>
                  <a:pt x="14" y="16"/>
                </a:cubicBezTo>
                <a:cubicBezTo>
                  <a:pt x="15" y="16"/>
                  <a:pt x="15" y="16"/>
                  <a:pt x="15" y="16"/>
                </a:cubicBezTo>
                <a:cubicBezTo>
                  <a:pt x="15" y="16"/>
                  <a:pt x="15" y="16"/>
                  <a:pt x="15" y="16"/>
                </a:cubicBezTo>
                <a:cubicBezTo>
                  <a:pt x="16" y="17"/>
                  <a:pt x="16" y="17"/>
                  <a:pt x="16" y="17"/>
                </a:cubicBezTo>
                <a:cubicBezTo>
                  <a:pt x="16" y="18"/>
                  <a:pt x="16" y="18"/>
                  <a:pt x="16" y="18"/>
                </a:cubicBezTo>
                <a:cubicBezTo>
                  <a:pt x="16" y="19"/>
                  <a:pt x="16" y="19"/>
                  <a:pt x="16" y="19"/>
                </a:cubicBezTo>
                <a:cubicBezTo>
                  <a:pt x="15" y="19"/>
                  <a:pt x="15" y="19"/>
                  <a:pt x="15" y="19"/>
                </a:cubicBezTo>
                <a:cubicBezTo>
                  <a:pt x="15" y="19"/>
                  <a:pt x="15" y="19"/>
                  <a:pt x="15" y="19"/>
                </a:cubicBezTo>
                <a:cubicBezTo>
                  <a:pt x="15" y="19"/>
                  <a:pt x="15" y="19"/>
                  <a:pt x="15" y="18"/>
                </a:cubicBezTo>
                <a:cubicBezTo>
                  <a:pt x="15" y="17"/>
                  <a:pt x="15" y="17"/>
                  <a:pt x="15" y="17"/>
                </a:cubicBezTo>
                <a:cubicBezTo>
                  <a:pt x="12" y="17"/>
                  <a:pt x="12" y="17"/>
                  <a:pt x="12" y="17"/>
                </a:cubicBezTo>
                <a:cubicBezTo>
                  <a:pt x="12" y="18"/>
                  <a:pt x="12" y="18"/>
                  <a:pt x="12" y="18"/>
                </a:cubicBezTo>
                <a:cubicBezTo>
                  <a:pt x="12" y="18"/>
                  <a:pt x="12" y="19"/>
                  <a:pt x="13" y="19"/>
                </a:cubicBezTo>
                <a:cubicBezTo>
                  <a:pt x="13" y="20"/>
                  <a:pt x="13" y="20"/>
                  <a:pt x="13" y="20"/>
                </a:cubicBezTo>
                <a:cubicBezTo>
                  <a:pt x="14" y="21"/>
                  <a:pt x="14" y="21"/>
                  <a:pt x="15" y="21"/>
                </a:cubicBezTo>
                <a:cubicBezTo>
                  <a:pt x="16" y="21"/>
                  <a:pt x="16" y="21"/>
                  <a:pt x="17" y="20"/>
                </a:cubicBezTo>
                <a:cubicBezTo>
                  <a:pt x="17" y="20"/>
                  <a:pt x="18" y="20"/>
                  <a:pt x="18" y="19"/>
                </a:cubicBezTo>
                <a:cubicBezTo>
                  <a:pt x="18" y="19"/>
                  <a:pt x="18" y="18"/>
                  <a:pt x="18" y="18"/>
                </a:cubicBezTo>
                <a:cubicBezTo>
                  <a:pt x="18" y="17"/>
                  <a:pt x="18" y="16"/>
                  <a:pt x="18" y="16"/>
                </a:cubicBezTo>
                <a:cubicBezTo>
                  <a:pt x="18" y="15"/>
                  <a:pt x="17" y="15"/>
                  <a:pt x="17" y="15"/>
                </a:cubicBezTo>
                <a:close/>
                <a:moveTo>
                  <a:pt x="44" y="14"/>
                </a:moveTo>
                <a:cubicBezTo>
                  <a:pt x="44" y="13"/>
                  <a:pt x="44" y="13"/>
                  <a:pt x="43" y="13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11"/>
                  <a:pt x="43" y="11"/>
                  <a:pt x="42" y="11"/>
                </a:cubicBezTo>
                <a:cubicBezTo>
                  <a:pt x="42" y="11"/>
                  <a:pt x="41" y="11"/>
                  <a:pt x="41" y="11"/>
                </a:cubicBezTo>
                <a:cubicBezTo>
                  <a:pt x="40" y="11"/>
                  <a:pt x="40" y="11"/>
                  <a:pt x="39" y="11"/>
                </a:cubicBezTo>
                <a:cubicBezTo>
                  <a:pt x="39" y="11"/>
                  <a:pt x="38" y="12"/>
                  <a:pt x="38" y="12"/>
                </a:cubicBezTo>
                <a:cubicBezTo>
                  <a:pt x="38" y="13"/>
                  <a:pt x="38" y="13"/>
                  <a:pt x="38" y="14"/>
                </a:cubicBezTo>
                <a:cubicBezTo>
                  <a:pt x="38" y="18"/>
                  <a:pt x="38" y="18"/>
                  <a:pt x="38" y="18"/>
                </a:cubicBezTo>
                <a:cubicBezTo>
                  <a:pt x="38" y="18"/>
                  <a:pt x="38" y="19"/>
                  <a:pt x="38" y="19"/>
                </a:cubicBezTo>
                <a:cubicBezTo>
                  <a:pt x="38" y="19"/>
                  <a:pt x="38" y="20"/>
                  <a:pt x="39" y="20"/>
                </a:cubicBezTo>
                <a:cubicBezTo>
                  <a:pt x="39" y="20"/>
                  <a:pt x="39" y="20"/>
                  <a:pt x="39" y="21"/>
                </a:cubicBezTo>
                <a:cubicBezTo>
                  <a:pt x="40" y="21"/>
                  <a:pt x="40" y="21"/>
                  <a:pt x="41" y="21"/>
                </a:cubicBezTo>
                <a:cubicBezTo>
                  <a:pt x="41" y="21"/>
                  <a:pt x="42" y="21"/>
                  <a:pt x="42" y="21"/>
                </a:cubicBezTo>
                <a:cubicBezTo>
                  <a:pt x="42" y="20"/>
                  <a:pt x="43" y="20"/>
                  <a:pt x="43" y="20"/>
                </a:cubicBezTo>
                <a:cubicBezTo>
                  <a:pt x="43" y="20"/>
                  <a:pt x="43" y="19"/>
                  <a:pt x="43" y="19"/>
                </a:cubicBezTo>
                <a:cubicBezTo>
                  <a:pt x="44" y="19"/>
                  <a:pt x="44" y="18"/>
                  <a:pt x="44" y="17"/>
                </a:cubicBezTo>
                <a:cubicBezTo>
                  <a:pt x="44" y="14"/>
                  <a:pt x="44" y="14"/>
                  <a:pt x="44" y="14"/>
                </a:cubicBezTo>
                <a:close/>
                <a:moveTo>
                  <a:pt x="41" y="13"/>
                </a:moveTo>
                <a:cubicBezTo>
                  <a:pt x="41" y="13"/>
                  <a:pt x="41" y="13"/>
                  <a:pt x="41" y="12"/>
                </a:cubicBezTo>
                <a:cubicBezTo>
                  <a:pt x="41" y="12"/>
                  <a:pt x="41" y="12"/>
                  <a:pt x="41" y="12"/>
                </a:cubicBezTo>
                <a:cubicBezTo>
                  <a:pt x="41" y="12"/>
                  <a:pt x="40" y="12"/>
                  <a:pt x="40" y="12"/>
                </a:cubicBezTo>
                <a:cubicBezTo>
                  <a:pt x="40" y="13"/>
                  <a:pt x="40" y="13"/>
                  <a:pt x="40" y="13"/>
                </a:cubicBezTo>
                <a:cubicBezTo>
                  <a:pt x="40" y="18"/>
                  <a:pt x="40" y="18"/>
                  <a:pt x="40" y="18"/>
                </a:cubicBezTo>
                <a:cubicBezTo>
                  <a:pt x="40" y="19"/>
                  <a:pt x="40" y="19"/>
                  <a:pt x="40" y="19"/>
                </a:cubicBezTo>
                <a:cubicBezTo>
                  <a:pt x="40" y="19"/>
                  <a:pt x="41" y="19"/>
                  <a:pt x="41" y="19"/>
                </a:cubicBezTo>
                <a:cubicBezTo>
                  <a:pt x="41" y="19"/>
                  <a:pt x="41" y="19"/>
                  <a:pt x="41" y="19"/>
                </a:cubicBezTo>
                <a:cubicBezTo>
                  <a:pt x="41" y="19"/>
                  <a:pt x="41" y="19"/>
                  <a:pt x="41" y="18"/>
                </a:cubicBezTo>
                <a:cubicBezTo>
                  <a:pt x="41" y="13"/>
                  <a:pt x="41" y="13"/>
                  <a:pt x="41" y="13"/>
                </a:cubicBezTo>
                <a:close/>
                <a:moveTo>
                  <a:pt x="37" y="14"/>
                </a:moveTo>
                <a:cubicBezTo>
                  <a:pt x="37" y="13"/>
                  <a:pt x="37" y="13"/>
                  <a:pt x="37" y="13"/>
                </a:cubicBezTo>
                <a:cubicBezTo>
                  <a:pt x="37" y="12"/>
                  <a:pt x="37" y="12"/>
                  <a:pt x="37" y="12"/>
                </a:cubicBezTo>
                <a:cubicBezTo>
                  <a:pt x="36" y="11"/>
                  <a:pt x="36" y="11"/>
                  <a:pt x="36" y="11"/>
                </a:cubicBezTo>
                <a:cubicBezTo>
                  <a:pt x="35" y="11"/>
                  <a:pt x="35" y="11"/>
                  <a:pt x="34" y="11"/>
                </a:cubicBezTo>
                <a:cubicBezTo>
                  <a:pt x="34" y="11"/>
                  <a:pt x="33" y="11"/>
                  <a:pt x="33" y="11"/>
                </a:cubicBezTo>
                <a:cubicBezTo>
                  <a:pt x="32" y="11"/>
                  <a:pt x="32" y="12"/>
                  <a:pt x="32" y="12"/>
                </a:cubicBezTo>
                <a:cubicBezTo>
                  <a:pt x="32" y="13"/>
                  <a:pt x="31" y="13"/>
                  <a:pt x="31" y="14"/>
                </a:cubicBezTo>
                <a:cubicBezTo>
                  <a:pt x="31" y="18"/>
                  <a:pt x="31" y="18"/>
                  <a:pt x="31" y="18"/>
                </a:cubicBezTo>
                <a:cubicBezTo>
                  <a:pt x="31" y="18"/>
                  <a:pt x="32" y="19"/>
                  <a:pt x="32" y="19"/>
                </a:cubicBezTo>
                <a:cubicBezTo>
                  <a:pt x="32" y="19"/>
                  <a:pt x="32" y="20"/>
                  <a:pt x="32" y="20"/>
                </a:cubicBezTo>
                <a:cubicBezTo>
                  <a:pt x="32" y="20"/>
                  <a:pt x="33" y="20"/>
                  <a:pt x="33" y="21"/>
                </a:cubicBezTo>
                <a:cubicBezTo>
                  <a:pt x="33" y="21"/>
                  <a:pt x="34" y="21"/>
                  <a:pt x="34" y="21"/>
                </a:cubicBezTo>
                <a:cubicBezTo>
                  <a:pt x="35" y="21"/>
                  <a:pt x="35" y="21"/>
                  <a:pt x="36" y="21"/>
                </a:cubicBezTo>
                <a:cubicBezTo>
                  <a:pt x="36" y="20"/>
                  <a:pt x="36" y="20"/>
                  <a:pt x="36" y="20"/>
                </a:cubicBezTo>
                <a:cubicBezTo>
                  <a:pt x="37" y="20"/>
                  <a:pt x="37" y="19"/>
                  <a:pt x="37" y="19"/>
                </a:cubicBezTo>
                <a:cubicBezTo>
                  <a:pt x="37" y="19"/>
                  <a:pt x="37" y="18"/>
                  <a:pt x="37" y="17"/>
                </a:cubicBezTo>
                <a:cubicBezTo>
                  <a:pt x="37" y="14"/>
                  <a:pt x="37" y="14"/>
                  <a:pt x="37" y="14"/>
                </a:cubicBezTo>
                <a:close/>
                <a:moveTo>
                  <a:pt x="35" y="13"/>
                </a:moveTo>
                <a:cubicBezTo>
                  <a:pt x="35" y="13"/>
                  <a:pt x="35" y="13"/>
                  <a:pt x="35" y="12"/>
                </a:cubicBezTo>
                <a:cubicBezTo>
                  <a:pt x="35" y="12"/>
                  <a:pt x="34" y="12"/>
                  <a:pt x="34" y="12"/>
                </a:cubicBezTo>
                <a:cubicBezTo>
                  <a:pt x="34" y="12"/>
                  <a:pt x="34" y="12"/>
                  <a:pt x="34" y="12"/>
                </a:cubicBezTo>
                <a:cubicBezTo>
                  <a:pt x="34" y="13"/>
                  <a:pt x="34" y="13"/>
                  <a:pt x="34" y="13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5" y="19"/>
                  <a:pt x="35" y="19"/>
                </a:cubicBezTo>
                <a:cubicBezTo>
                  <a:pt x="35" y="19"/>
                  <a:pt x="35" y="19"/>
                  <a:pt x="35" y="18"/>
                </a:cubicBezTo>
                <a:cubicBezTo>
                  <a:pt x="35" y="13"/>
                  <a:pt x="35" y="13"/>
                  <a:pt x="35" y="13"/>
                </a:cubicBezTo>
                <a:close/>
                <a:moveTo>
                  <a:pt x="30" y="11"/>
                </a:moveTo>
                <a:cubicBezTo>
                  <a:pt x="25" y="11"/>
                  <a:pt x="25" y="11"/>
                  <a:pt x="25" y="11"/>
                </a:cubicBezTo>
                <a:cubicBezTo>
                  <a:pt x="25" y="16"/>
                  <a:pt x="25" y="16"/>
                  <a:pt x="25" y="16"/>
                </a:cubicBezTo>
                <a:cubicBezTo>
                  <a:pt x="27" y="16"/>
                  <a:pt x="27" y="16"/>
                  <a:pt x="27" y="16"/>
                </a:cubicBezTo>
                <a:cubicBezTo>
                  <a:pt x="27" y="16"/>
                  <a:pt x="27" y="15"/>
                  <a:pt x="27" y="15"/>
                </a:cubicBezTo>
                <a:cubicBezTo>
                  <a:pt x="27" y="15"/>
                  <a:pt x="27" y="15"/>
                  <a:pt x="27" y="15"/>
                </a:cubicBezTo>
                <a:cubicBezTo>
                  <a:pt x="28" y="15"/>
                  <a:pt x="28" y="15"/>
                  <a:pt x="28" y="15"/>
                </a:cubicBezTo>
                <a:cubicBezTo>
                  <a:pt x="28" y="15"/>
                  <a:pt x="28" y="15"/>
                  <a:pt x="28" y="15"/>
                </a:cubicBezTo>
                <a:cubicBezTo>
                  <a:pt x="28" y="15"/>
                  <a:pt x="28" y="16"/>
                  <a:pt x="28" y="16"/>
                </a:cubicBezTo>
                <a:cubicBezTo>
                  <a:pt x="28" y="18"/>
                  <a:pt x="28" y="18"/>
                  <a:pt x="28" y="18"/>
                </a:cubicBezTo>
                <a:cubicBezTo>
                  <a:pt x="28" y="18"/>
                  <a:pt x="28" y="19"/>
                  <a:pt x="28" y="19"/>
                </a:cubicBezTo>
                <a:cubicBezTo>
                  <a:pt x="28" y="19"/>
                  <a:pt x="28" y="19"/>
                  <a:pt x="28" y="19"/>
                </a:cubicBezTo>
                <a:cubicBezTo>
                  <a:pt x="28" y="19"/>
                  <a:pt x="28" y="19"/>
                  <a:pt x="28" y="19"/>
                </a:cubicBezTo>
                <a:cubicBezTo>
                  <a:pt x="28" y="19"/>
                  <a:pt x="27" y="19"/>
                  <a:pt x="27" y="19"/>
                </a:cubicBezTo>
                <a:cubicBezTo>
                  <a:pt x="27" y="19"/>
                  <a:pt x="27" y="18"/>
                  <a:pt x="27" y="18"/>
                </a:cubicBezTo>
                <a:cubicBezTo>
                  <a:pt x="27" y="17"/>
                  <a:pt x="27" y="17"/>
                  <a:pt x="27" y="17"/>
                </a:cubicBezTo>
                <a:cubicBezTo>
                  <a:pt x="25" y="17"/>
                  <a:pt x="25" y="17"/>
                  <a:pt x="25" y="17"/>
                </a:cubicBezTo>
                <a:cubicBezTo>
                  <a:pt x="25" y="17"/>
                  <a:pt x="25" y="17"/>
                  <a:pt x="25" y="17"/>
                </a:cubicBezTo>
                <a:cubicBezTo>
                  <a:pt x="25" y="18"/>
                  <a:pt x="25" y="19"/>
                  <a:pt x="25" y="19"/>
                </a:cubicBezTo>
                <a:cubicBezTo>
                  <a:pt x="25" y="20"/>
                  <a:pt x="26" y="20"/>
                  <a:pt x="26" y="20"/>
                </a:cubicBezTo>
                <a:cubicBezTo>
                  <a:pt x="27" y="21"/>
                  <a:pt x="27" y="21"/>
                  <a:pt x="28" y="21"/>
                </a:cubicBezTo>
                <a:cubicBezTo>
                  <a:pt x="28" y="21"/>
                  <a:pt x="29" y="21"/>
                  <a:pt x="29" y="21"/>
                </a:cubicBezTo>
                <a:cubicBezTo>
                  <a:pt x="30" y="20"/>
                  <a:pt x="30" y="20"/>
                  <a:pt x="30" y="20"/>
                </a:cubicBezTo>
                <a:cubicBezTo>
                  <a:pt x="30" y="20"/>
                  <a:pt x="30" y="19"/>
                  <a:pt x="31" y="19"/>
                </a:cubicBezTo>
                <a:cubicBezTo>
                  <a:pt x="31" y="19"/>
                  <a:pt x="31" y="18"/>
                  <a:pt x="31" y="18"/>
                </a:cubicBezTo>
                <a:cubicBezTo>
                  <a:pt x="31" y="16"/>
                  <a:pt x="31" y="16"/>
                  <a:pt x="31" y="16"/>
                </a:cubicBezTo>
                <a:cubicBezTo>
                  <a:pt x="31" y="15"/>
                  <a:pt x="30" y="14"/>
                  <a:pt x="30" y="14"/>
                </a:cubicBezTo>
                <a:cubicBezTo>
                  <a:pt x="30" y="14"/>
                  <a:pt x="29" y="13"/>
                  <a:pt x="29" y="13"/>
                </a:cubicBezTo>
                <a:cubicBezTo>
                  <a:pt x="28" y="13"/>
                  <a:pt x="28" y="14"/>
                  <a:pt x="27" y="14"/>
                </a:cubicBezTo>
                <a:cubicBezTo>
                  <a:pt x="27" y="13"/>
                  <a:pt x="27" y="13"/>
                  <a:pt x="27" y="13"/>
                </a:cubicBezTo>
                <a:cubicBezTo>
                  <a:pt x="30" y="13"/>
                  <a:pt x="30" y="13"/>
                  <a:pt x="30" y="13"/>
                </a:cubicBezTo>
                <a:cubicBezTo>
                  <a:pt x="30" y="11"/>
                  <a:pt x="30" y="11"/>
                  <a:pt x="30" y="11"/>
                </a:cubicBezTo>
                <a:close/>
                <a:moveTo>
                  <a:pt x="24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19" y="17"/>
                  <a:pt x="19" y="17"/>
                  <a:pt x="19" y="17"/>
                </a:cubicBezTo>
                <a:cubicBezTo>
                  <a:pt x="19" y="19"/>
                  <a:pt x="19" y="19"/>
                  <a:pt x="19" y="19"/>
                </a:cubicBezTo>
                <a:cubicBezTo>
                  <a:pt x="21" y="19"/>
                  <a:pt x="21" y="19"/>
                  <a:pt x="21" y="19"/>
                </a:cubicBezTo>
                <a:cubicBezTo>
                  <a:pt x="21" y="21"/>
                  <a:pt x="21" y="21"/>
                  <a:pt x="21" y="21"/>
                </a:cubicBezTo>
                <a:cubicBezTo>
                  <a:pt x="24" y="21"/>
                  <a:pt x="24" y="21"/>
                  <a:pt x="24" y="21"/>
                </a:cubicBezTo>
                <a:cubicBezTo>
                  <a:pt x="24" y="19"/>
                  <a:pt x="24" y="19"/>
                  <a:pt x="24" y="19"/>
                </a:cubicBezTo>
                <a:cubicBezTo>
                  <a:pt x="24" y="19"/>
                  <a:pt x="24" y="19"/>
                  <a:pt x="24" y="19"/>
                </a:cubicBezTo>
                <a:cubicBezTo>
                  <a:pt x="24" y="17"/>
                  <a:pt x="24" y="17"/>
                  <a:pt x="24" y="17"/>
                </a:cubicBezTo>
                <a:cubicBezTo>
                  <a:pt x="24" y="17"/>
                  <a:pt x="24" y="17"/>
                  <a:pt x="24" y="17"/>
                </a:cubicBezTo>
                <a:cubicBezTo>
                  <a:pt x="24" y="11"/>
                  <a:pt x="24" y="11"/>
                  <a:pt x="24" y="11"/>
                </a:cubicBezTo>
                <a:close/>
                <a:moveTo>
                  <a:pt x="21" y="17"/>
                </a:moveTo>
                <a:cubicBezTo>
                  <a:pt x="21" y="13"/>
                  <a:pt x="21" y="13"/>
                  <a:pt x="21" y="13"/>
                </a:cubicBezTo>
                <a:cubicBezTo>
                  <a:pt x="20" y="17"/>
                  <a:pt x="20" y="17"/>
                  <a:pt x="20" y="17"/>
                </a:cubicBezTo>
                <a:cubicBezTo>
                  <a:pt x="21" y="17"/>
                  <a:pt x="21" y="17"/>
                  <a:pt x="21" y="17"/>
                </a:cubicBezTo>
                <a:close/>
                <a:moveTo>
                  <a:pt x="13" y="30"/>
                </a:moveTo>
                <a:cubicBezTo>
                  <a:pt x="11" y="30"/>
                  <a:pt x="9" y="31"/>
                  <a:pt x="9" y="33"/>
                </a:cubicBezTo>
                <a:cubicBezTo>
                  <a:pt x="9" y="35"/>
                  <a:pt x="11" y="37"/>
                  <a:pt x="13" y="37"/>
                </a:cubicBezTo>
                <a:cubicBezTo>
                  <a:pt x="15" y="37"/>
                  <a:pt x="16" y="35"/>
                  <a:pt x="16" y="33"/>
                </a:cubicBezTo>
                <a:cubicBezTo>
                  <a:pt x="16" y="31"/>
                  <a:pt x="15" y="30"/>
                  <a:pt x="13" y="30"/>
                </a:cubicBezTo>
                <a:close/>
                <a:moveTo>
                  <a:pt x="13" y="48"/>
                </a:moveTo>
                <a:cubicBezTo>
                  <a:pt x="11" y="48"/>
                  <a:pt x="9" y="50"/>
                  <a:pt x="9" y="52"/>
                </a:cubicBezTo>
                <a:cubicBezTo>
                  <a:pt x="9" y="54"/>
                  <a:pt x="11" y="55"/>
                  <a:pt x="13" y="55"/>
                </a:cubicBezTo>
                <a:cubicBezTo>
                  <a:pt x="15" y="55"/>
                  <a:pt x="16" y="54"/>
                  <a:pt x="16" y="52"/>
                </a:cubicBezTo>
                <a:cubicBezTo>
                  <a:pt x="16" y="50"/>
                  <a:pt x="15" y="48"/>
                  <a:pt x="13" y="48"/>
                </a:cubicBezTo>
                <a:close/>
                <a:moveTo>
                  <a:pt x="32" y="48"/>
                </a:moveTo>
                <a:cubicBezTo>
                  <a:pt x="30" y="48"/>
                  <a:pt x="29" y="50"/>
                  <a:pt x="29" y="52"/>
                </a:cubicBezTo>
                <a:cubicBezTo>
                  <a:pt x="29" y="54"/>
                  <a:pt x="30" y="55"/>
                  <a:pt x="32" y="55"/>
                </a:cubicBezTo>
                <a:cubicBezTo>
                  <a:pt x="34" y="55"/>
                  <a:pt x="36" y="54"/>
                  <a:pt x="36" y="52"/>
                </a:cubicBezTo>
                <a:cubicBezTo>
                  <a:pt x="36" y="50"/>
                  <a:pt x="34" y="48"/>
                  <a:pt x="32" y="48"/>
                </a:cubicBezTo>
                <a:close/>
                <a:moveTo>
                  <a:pt x="23" y="48"/>
                </a:moveTo>
                <a:cubicBezTo>
                  <a:pt x="21" y="48"/>
                  <a:pt x="19" y="50"/>
                  <a:pt x="19" y="52"/>
                </a:cubicBezTo>
                <a:cubicBezTo>
                  <a:pt x="19" y="54"/>
                  <a:pt x="21" y="55"/>
                  <a:pt x="23" y="55"/>
                </a:cubicBezTo>
                <a:cubicBezTo>
                  <a:pt x="25" y="55"/>
                  <a:pt x="26" y="54"/>
                  <a:pt x="26" y="52"/>
                </a:cubicBezTo>
                <a:cubicBezTo>
                  <a:pt x="26" y="50"/>
                  <a:pt x="25" y="48"/>
                  <a:pt x="23" y="48"/>
                </a:cubicBezTo>
                <a:close/>
                <a:moveTo>
                  <a:pt x="13" y="58"/>
                </a:moveTo>
                <a:cubicBezTo>
                  <a:pt x="11" y="58"/>
                  <a:pt x="9" y="59"/>
                  <a:pt x="9" y="61"/>
                </a:cubicBezTo>
                <a:cubicBezTo>
                  <a:pt x="9" y="63"/>
                  <a:pt x="11" y="65"/>
                  <a:pt x="13" y="65"/>
                </a:cubicBezTo>
                <a:cubicBezTo>
                  <a:pt x="15" y="65"/>
                  <a:pt x="16" y="63"/>
                  <a:pt x="16" y="61"/>
                </a:cubicBezTo>
                <a:cubicBezTo>
                  <a:pt x="16" y="59"/>
                  <a:pt x="15" y="58"/>
                  <a:pt x="13" y="58"/>
                </a:cubicBezTo>
                <a:close/>
                <a:moveTo>
                  <a:pt x="45" y="61"/>
                </a:moveTo>
                <a:cubicBezTo>
                  <a:pt x="45" y="61"/>
                  <a:pt x="45" y="61"/>
                  <a:pt x="45" y="61"/>
                </a:cubicBezTo>
                <a:cubicBezTo>
                  <a:pt x="45" y="52"/>
                  <a:pt x="45" y="52"/>
                  <a:pt x="45" y="52"/>
                </a:cubicBezTo>
                <a:cubicBezTo>
                  <a:pt x="45" y="50"/>
                  <a:pt x="44" y="48"/>
                  <a:pt x="42" y="48"/>
                </a:cubicBezTo>
                <a:cubicBezTo>
                  <a:pt x="40" y="48"/>
                  <a:pt x="38" y="50"/>
                  <a:pt x="38" y="52"/>
                </a:cubicBezTo>
                <a:cubicBezTo>
                  <a:pt x="38" y="61"/>
                  <a:pt x="38" y="61"/>
                  <a:pt x="38" y="61"/>
                </a:cubicBezTo>
                <a:cubicBezTo>
                  <a:pt x="38" y="61"/>
                  <a:pt x="38" y="61"/>
                  <a:pt x="38" y="61"/>
                </a:cubicBezTo>
                <a:cubicBezTo>
                  <a:pt x="38" y="61"/>
                  <a:pt x="38" y="61"/>
                  <a:pt x="38" y="61"/>
                </a:cubicBezTo>
                <a:cubicBezTo>
                  <a:pt x="38" y="63"/>
                  <a:pt x="40" y="65"/>
                  <a:pt x="42" y="65"/>
                </a:cubicBezTo>
                <a:cubicBezTo>
                  <a:pt x="44" y="65"/>
                  <a:pt x="45" y="63"/>
                  <a:pt x="45" y="61"/>
                </a:cubicBezTo>
                <a:cubicBezTo>
                  <a:pt x="45" y="61"/>
                  <a:pt x="45" y="61"/>
                  <a:pt x="45" y="61"/>
                </a:cubicBezTo>
                <a:close/>
                <a:moveTo>
                  <a:pt x="32" y="58"/>
                </a:moveTo>
                <a:cubicBezTo>
                  <a:pt x="30" y="58"/>
                  <a:pt x="29" y="59"/>
                  <a:pt x="29" y="61"/>
                </a:cubicBezTo>
                <a:cubicBezTo>
                  <a:pt x="29" y="63"/>
                  <a:pt x="30" y="65"/>
                  <a:pt x="32" y="65"/>
                </a:cubicBezTo>
                <a:cubicBezTo>
                  <a:pt x="34" y="65"/>
                  <a:pt x="36" y="63"/>
                  <a:pt x="36" y="61"/>
                </a:cubicBezTo>
                <a:cubicBezTo>
                  <a:pt x="36" y="59"/>
                  <a:pt x="34" y="58"/>
                  <a:pt x="32" y="58"/>
                </a:cubicBezTo>
                <a:close/>
                <a:moveTo>
                  <a:pt x="23" y="58"/>
                </a:moveTo>
                <a:cubicBezTo>
                  <a:pt x="21" y="58"/>
                  <a:pt x="19" y="59"/>
                  <a:pt x="19" y="61"/>
                </a:cubicBezTo>
                <a:cubicBezTo>
                  <a:pt x="19" y="63"/>
                  <a:pt x="21" y="65"/>
                  <a:pt x="23" y="65"/>
                </a:cubicBezTo>
                <a:cubicBezTo>
                  <a:pt x="25" y="65"/>
                  <a:pt x="26" y="63"/>
                  <a:pt x="26" y="61"/>
                </a:cubicBezTo>
                <a:cubicBezTo>
                  <a:pt x="26" y="59"/>
                  <a:pt x="25" y="58"/>
                  <a:pt x="23" y="58"/>
                </a:cubicBezTo>
                <a:close/>
                <a:moveTo>
                  <a:pt x="13" y="39"/>
                </a:moveTo>
                <a:cubicBezTo>
                  <a:pt x="11" y="39"/>
                  <a:pt x="9" y="41"/>
                  <a:pt x="9" y="43"/>
                </a:cubicBezTo>
                <a:cubicBezTo>
                  <a:pt x="9" y="45"/>
                  <a:pt x="11" y="46"/>
                  <a:pt x="13" y="46"/>
                </a:cubicBezTo>
                <a:cubicBezTo>
                  <a:pt x="15" y="46"/>
                  <a:pt x="16" y="45"/>
                  <a:pt x="16" y="43"/>
                </a:cubicBezTo>
                <a:cubicBezTo>
                  <a:pt x="16" y="41"/>
                  <a:pt x="15" y="39"/>
                  <a:pt x="13" y="39"/>
                </a:cubicBezTo>
                <a:close/>
                <a:moveTo>
                  <a:pt x="42" y="39"/>
                </a:moveTo>
                <a:cubicBezTo>
                  <a:pt x="40" y="39"/>
                  <a:pt x="38" y="41"/>
                  <a:pt x="38" y="43"/>
                </a:cubicBezTo>
                <a:cubicBezTo>
                  <a:pt x="38" y="45"/>
                  <a:pt x="40" y="46"/>
                  <a:pt x="42" y="46"/>
                </a:cubicBezTo>
                <a:cubicBezTo>
                  <a:pt x="44" y="46"/>
                  <a:pt x="45" y="45"/>
                  <a:pt x="45" y="43"/>
                </a:cubicBezTo>
                <a:cubicBezTo>
                  <a:pt x="45" y="41"/>
                  <a:pt x="44" y="39"/>
                  <a:pt x="42" y="39"/>
                </a:cubicBezTo>
                <a:close/>
                <a:moveTo>
                  <a:pt x="32" y="39"/>
                </a:moveTo>
                <a:cubicBezTo>
                  <a:pt x="30" y="39"/>
                  <a:pt x="29" y="41"/>
                  <a:pt x="29" y="43"/>
                </a:cubicBezTo>
                <a:cubicBezTo>
                  <a:pt x="29" y="45"/>
                  <a:pt x="30" y="46"/>
                  <a:pt x="32" y="46"/>
                </a:cubicBezTo>
                <a:cubicBezTo>
                  <a:pt x="34" y="46"/>
                  <a:pt x="36" y="45"/>
                  <a:pt x="36" y="43"/>
                </a:cubicBezTo>
                <a:cubicBezTo>
                  <a:pt x="36" y="41"/>
                  <a:pt x="34" y="39"/>
                  <a:pt x="32" y="39"/>
                </a:cubicBezTo>
                <a:close/>
                <a:moveTo>
                  <a:pt x="23" y="39"/>
                </a:moveTo>
                <a:cubicBezTo>
                  <a:pt x="21" y="39"/>
                  <a:pt x="19" y="41"/>
                  <a:pt x="19" y="43"/>
                </a:cubicBezTo>
                <a:cubicBezTo>
                  <a:pt x="19" y="45"/>
                  <a:pt x="21" y="46"/>
                  <a:pt x="23" y="46"/>
                </a:cubicBezTo>
                <a:cubicBezTo>
                  <a:pt x="25" y="46"/>
                  <a:pt x="26" y="45"/>
                  <a:pt x="26" y="43"/>
                </a:cubicBezTo>
                <a:cubicBezTo>
                  <a:pt x="26" y="41"/>
                  <a:pt x="25" y="39"/>
                  <a:pt x="23" y="39"/>
                </a:cubicBezTo>
                <a:close/>
                <a:moveTo>
                  <a:pt x="42" y="30"/>
                </a:moveTo>
                <a:cubicBezTo>
                  <a:pt x="40" y="30"/>
                  <a:pt x="38" y="31"/>
                  <a:pt x="38" y="33"/>
                </a:cubicBezTo>
                <a:cubicBezTo>
                  <a:pt x="38" y="35"/>
                  <a:pt x="40" y="37"/>
                  <a:pt x="42" y="37"/>
                </a:cubicBezTo>
                <a:cubicBezTo>
                  <a:pt x="44" y="37"/>
                  <a:pt x="45" y="35"/>
                  <a:pt x="45" y="33"/>
                </a:cubicBezTo>
                <a:cubicBezTo>
                  <a:pt x="45" y="31"/>
                  <a:pt x="44" y="30"/>
                  <a:pt x="42" y="30"/>
                </a:cubicBezTo>
                <a:close/>
                <a:moveTo>
                  <a:pt x="32" y="30"/>
                </a:moveTo>
                <a:cubicBezTo>
                  <a:pt x="30" y="30"/>
                  <a:pt x="29" y="31"/>
                  <a:pt x="29" y="33"/>
                </a:cubicBezTo>
                <a:cubicBezTo>
                  <a:pt x="29" y="35"/>
                  <a:pt x="30" y="37"/>
                  <a:pt x="32" y="37"/>
                </a:cubicBezTo>
                <a:cubicBezTo>
                  <a:pt x="34" y="37"/>
                  <a:pt x="36" y="35"/>
                  <a:pt x="36" y="33"/>
                </a:cubicBezTo>
                <a:cubicBezTo>
                  <a:pt x="36" y="31"/>
                  <a:pt x="34" y="30"/>
                  <a:pt x="32" y="30"/>
                </a:cubicBezTo>
                <a:close/>
                <a:moveTo>
                  <a:pt x="23" y="30"/>
                </a:moveTo>
                <a:cubicBezTo>
                  <a:pt x="21" y="30"/>
                  <a:pt x="19" y="31"/>
                  <a:pt x="19" y="33"/>
                </a:cubicBezTo>
                <a:cubicBezTo>
                  <a:pt x="19" y="35"/>
                  <a:pt x="21" y="37"/>
                  <a:pt x="23" y="37"/>
                </a:cubicBezTo>
                <a:cubicBezTo>
                  <a:pt x="25" y="37"/>
                  <a:pt x="26" y="35"/>
                  <a:pt x="26" y="33"/>
                </a:cubicBezTo>
                <a:cubicBezTo>
                  <a:pt x="26" y="31"/>
                  <a:pt x="25" y="30"/>
                  <a:pt x="23" y="30"/>
                </a:cubicBezTo>
                <a:close/>
                <a:moveTo>
                  <a:pt x="7" y="7"/>
                </a:moveTo>
                <a:cubicBezTo>
                  <a:pt x="7" y="24"/>
                  <a:pt x="7" y="24"/>
                  <a:pt x="7" y="24"/>
                </a:cubicBezTo>
                <a:cubicBezTo>
                  <a:pt x="47" y="24"/>
                  <a:pt x="47" y="24"/>
                  <a:pt x="47" y="24"/>
                </a:cubicBezTo>
                <a:cubicBezTo>
                  <a:pt x="47" y="7"/>
                  <a:pt x="47" y="7"/>
                  <a:pt x="47" y="7"/>
                </a:cubicBezTo>
                <a:lnTo>
                  <a:pt x="7" y="7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3" name="Freeform 56"/>
          <p:cNvSpPr>
            <a:spLocks noEditPoints="1"/>
          </p:cNvSpPr>
          <p:nvPr/>
        </p:nvSpPr>
        <p:spPr bwMode="auto">
          <a:xfrm>
            <a:off x="9396704" y="2545534"/>
            <a:ext cx="671512" cy="731838"/>
          </a:xfrm>
          <a:custGeom>
            <a:avLst/>
            <a:gdLst>
              <a:gd name="T0" fmla="*/ 240542 w 67"/>
              <a:gd name="T1" fmla="*/ 491234 h 73"/>
              <a:gd name="T2" fmla="*/ 210474 w 67"/>
              <a:gd name="T3" fmla="*/ 571435 h 73"/>
              <a:gd name="T4" fmla="*/ 200451 w 67"/>
              <a:gd name="T5" fmla="*/ 621561 h 73"/>
              <a:gd name="T6" fmla="*/ 160361 w 67"/>
              <a:gd name="T7" fmla="*/ 571435 h 73"/>
              <a:gd name="T8" fmla="*/ 0 w 67"/>
              <a:gd name="T9" fmla="*/ 441108 h 73"/>
              <a:gd name="T10" fmla="*/ 120271 w 67"/>
              <a:gd name="T11" fmla="*/ 471183 h 73"/>
              <a:gd name="T12" fmla="*/ 160361 w 67"/>
              <a:gd name="T13" fmla="*/ 380957 h 73"/>
              <a:gd name="T14" fmla="*/ 20045 w 67"/>
              <a:gd name="T15" fmla="*/ 240604 h 73"/>
              <a:gd name="T16" fmla="*/ 160361 w 67"/>
              <a:gd name="T17" fmla="*/ 120302 h 73"/>
              <a:gd name="T18" fmla="*/ 210474 w 67"/>
              <a:gd name="T19" fmla="*/ 100252 h 73"/>
              <a:gd name="T20" fmla="*/ 300677 w 67"/>
              <a:gd name="T21" fmla="*/ 160403 h 73"/>
              <a:gd name="T22" fmla="*/ 310700 w 67"/>
              <a:gd name="T23" fmla="*/ 230579 h 73"/>
              <a:gd name="T24" fmla="*/ 210474 w 67"/>
              <a:gd name="T25" fmla="*/ 190478 h 73"/>
              <a:gd name="T26" fmla="*/ 280632 w 67"/>
              <a:gd name="T27" fmla="*/ 330831 h 73"/>
              <a:gd name="T28" fmla="*/ 260587 w 67"/>
              <a:gd name="T29" fmla="*/ 411032 h 73"/>
              <a:gd name="T30" fmla="*/ 210474 w 67"/>
              <a:gd name="T31" fmla="*/ 501259 h 73"/>
              <a:gd name="T32" fmla="*/ 451016 w 67"/>
              <a:gd name="T33" fmla="*/ 0 h 73"/>
              <a:gd name="T34" fmla="*/ 290654 w 67"/>
              <a:gd name="T35" fmla="*/ 731838 h 73"/>
              <a:gd name="T36" fmla="*/ 491106 w 67"/>
              <a:gd name="T37" fmla="*/ 601511 h 73"/>
              <a:gd name="T38" fmla="*/ 581309 w 67"/>
              <a:gd name="T39" fmla="*/ 501259 h 73"/>
              <a:gd name="T40" fmla="*/ 370835 w 67"/>
              <a:gd name="T41" fmla="*/ 461158 h 73"/>
              <a:gd name="T42" fmla="*/ 561264 w 67"/>
              <a:gd name="T43" fmla="*/ 441108 h 73"/>
              <a:gd name="T44" fmla="*/ 390880 w 67"/>
              <a:gd name="T45" fmla="*/ 401007 h 73"/>
              <a:gd name="T46" fmla="*/ 561264 w 67"/>
              <a:gd name="T47" fmla="*/ 370932 h 73"/>
              <a:gd name="T48" fmla="*/ 410925 w 67"/>
              <a:gd name="T49" fmla="*/ 330831 h 73"/>
              <a:gd name="T50" fmla="*/ 491106 w 67"/>
              <a:gd name="T51" fmla="*/ 220554 h 73"/>
              <a:gd name="T52" fmla="*/ 611377 w 67"/>
              <a:gd name="T53" fmla="*/ 270680 h 73"/>
              <a:gd name="T54" fmla="*/ 661489 w 67"/>
              <a:gd name="T55" fmla="*/ 220554 h 73"/>
              <a:gd name="T56" fmla="*/ 451016 w 67"/>
              <a:gd name="T57" fmla="*/ 150378 h 73"/>
              <a:gd name="T58" fmla="*/ 160361 w 67"/>
              <a:gd name="T59" fmla="*/ 190478 h 73"/>
              <a:gd name="T60" fmla="*/ 110248 w 67"/>
              <a:gd name="T61" fmla="*/ 240604 h 73"/>
              <a:gd name="T62" fmla="*/ 160361 w 67"/>
              <a:gd name="T63" fmla="*/ 290730 h 73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67"/>
              <a:gd name="T97" fmla="*/ 0 h 73"/>
              <a:gd name="T98" fmla="*/ 67 w 67"/>
              <a:gd name="T99" fmla="*/ 73 h 73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67" h="73">
                <a:moveTo>
                  <a:pt x="21" y="50"/>
                </a:moveTo>
                <a:cubicBezTo>
                  <a:pt x="22" y="50"/>
                  <a:pt x="23" y="50"/>
                  <a:pt x="24" y="49"/>
                </a:cubicBezTo>
                <a:cubicBezTo>
                  <a:pt x="22" y="57"/>
                  <a:pt x="22" y="57"/>
                  <a:pt x="22" y="57"/>
                </a:cubicBezTo>
                <a:cubicBezTo>
                  <a:pt x="21" y="57"/>
                  <a:pt x="21" y="57"/>
                  <a:pt x="21" y="57"/>
                </a:cubicBezTo>
                <a:cubicBezTo>
                  <a:pt x="21" y="60"/>
                  <a:pt x="21" y="60"/>
                  <a:pt x="21" y="60"/>
                </a:cubicBezTo>
                <a:cubicBezTo>
                  <a:pt x="20" y="62"/>
                  <a:pt x="20" y="62"/>
                  <a:pt x="20" y="62"/>
                </a:cubicBezTo>
                <a:cubicBezTo>
                  <a:pt x="16" y="62"/>
                  <a:pt x="16" y="62"/>
                  <a:pt x="16" y="62"/>
                </a:cubicBezTo>
                <a:cubicBezTo>
                  <a:pt x="16" y="57"/>
                  <a:pt x="16" y="57"/>
                  <a:pt x="16" y="57"/>
                </a:cubicBezTo>
                <a:cubicBezTo>
                  <a:pt x="11" y="57"/>
                  <a:pt x="8" y="55"/>
                  <a:pt x="5" y="53"/>
                </a:cubicBezTo>
                <a:cubicBezTo>
                  <a:pt x="3" y="51"/>
                  <a:pt x="1" y="48"/>
                  <a:pt x="0" y="44"/>
                </a:cubicBezTo>
                <a:cubicBezTo>
                  <a:pt x="10" y="43"/>
                  <a:pt x="10" y="43"/>
                  <a:pt x="10" y="43"/>
                </a:cubicBezTo>
                <a:cubicBezTo>
                  <a:pt x="10" y="45"/>
                  <a:pt x="11" y="46"/>
                  <a:pt x="12" y="47"/>
                </a:cubicBezTo>
                <a:cubicBezTo>
                  <a:pt x="13" y="49"/>
                  <a:pt x="14" y="49"/>
                  <a:pt x="16" y="50"/>
                </a:cubicBezTo>
                <a:cubicBezTo>
                  <a:pt x="16" y="38"/>
                  <a:pt x="16" y="38"/>
                  <a:pt x="16" y="38"/>
                </a:cubicBezTo>
                <a:cubicBezTo>
                  <a:pt x="11" y="36"/>
                  <a:pt x="7" y="35"/>
                  <a:pt x="5" y="33"/>
                </a:cubicBezTo>
                <a:cubicBezTo>
                  <a:pt x="3" y="30"/>
                  <a:pt x="2" y="28"/>
                  <a:pt x="2" y="24"/>
                </a:cubicBezTo>
                <a:cubicBezTo>
                  <a:pt x="2" y="21"/>
                  <a:pt x="3" y="18"/>
                  <a:pt x="6" y="16"/>
                </a:cubicBezTo>
                <a:cubicBezTo>
                  <a:pt x="8" y="14"/>
                  <a:pt x="11" y="13"/>
                  <a:pt x="16" y="12"/>
                </a:cubicBezTo>
                <a:cubicBezTo>
                  <a:pt x="16" y="10"/>
                  <a:pt x="16" y="10"/>
                  <a:pt x="16" y="10"/>
                </a:cubicBezTo>
                <a:cubicBezTo>
                  <a:pt x="21" y="10"/>
                  <a:pt x="21" y="10"/>
                  <a:pt x="21" y="10"/>
                </a:cubicBezTo>
                <a:cubicBezTo>
                  <a:pt x="21" y="12"/>
                  <a:pt x="21" y="12"/>
                  <a:pt x="21" y="12"/>
                </a:cubicBezTo>
                <a:cubicBezTo>
                  <a:pt x="25" y="13"/>
                  <a:pt x="28" y="14"/>
                  <a:pt x="30" y="16"/>
                </a:cubicBezTo>
                <a:cubicBezTo>
                  <a:pt x="31" y="16"/>
                  <a:pt x="32" y="17"/>
                  <a:pt x="33" y="18"/>
                </a:cubicBezTo>
                <a:cubicBezTo>
                  <a:pt x="31" y="23"/>
                  <a:pt x="31" y="23"/>
                  <a:pt x="31" y="23"/>
                </a:cubicBezTo>
                <a:cubicBezTo>
                  <a:pt x="25" y="24"/>
                  <a:pt x="25" y="24"/>
                  <a:pt x="25" y="24"/>
                </a:cubicBezTo>
                <a:cubicBezTo>
                  <a:pt x="25" y="21"/>
                  <a:pt x="23" y="20"/>
                  <a:pt x="21" y="19"/>
                </a:cubicBezTo>
                <a:cubicBezTo>
                  <a:pt x="21" y="31"/>
                  <a:pt x="21" y="31"/>
                  <a:pt x="21" y="31"/>
                </a:cubicBezTo>
                <a:cubicBezTo>
                  <a:pt x="24" y="31"/>
                  <a:pt x="26" y="32"/>
                  <a:pt x="28" y="33"/>
                </a:cubicBezTo>
                <a:cubicBezTo>
                  <a:pt x="26" y="41"/>
                  <a:pt x="26" y="41"/>
                  <a:pt x="26" y="41"/>
                </a:cubicBezTo>
                <a:cubicBezTo>
                  <a:pt x="26" y="41"/>
                  <a:pt x="26" y="41"/>
                  <a:pt x="26" y="41"/>
                </a:cubicBezTo>
                <a:cubicBezTo>
                  <a:pt x="25" y="40"/>
                  <a:pt x="23" y="39"/>
                  <a:pt x="21" y="39"/>
                </a:cubicBezTo>
                <a:cubicBezTo>
                  <a:pt x="21" y="50"/>
                  <a:pt x="21" y="50"/>
                  <a:pt x="21" y="50"/>
                </a:cubicBezTo>
                <a:close/>
                <a:moveTo>
                  <a:pt x="49" y="1"/>
                </a:moveTo>
                <a:cubicBezTo>
                  <a:pt x="45" y="0"/>
                  <a:pt x="45" y="0"/>
                  <a:pt x="45" y="0"/>
                </a:cubicBezTo>
                <a:cubicBezTo>
                  <a:pt x="24" y="72"/>
                  <a:pt x="24" y="72"/>
                  <a:pt x="24" y="72"/>
                </a:cubicBezTo>
                <a:cubicBezTo>
                  <a:pt x="29" y="73"/>
                  <a:pt x="29" y="73"/>
                  <a:pt x="29" y="73"/>
                </a:cubicBezTo>
                <a:cubicBezTo>
                  <a:pt x="34" y="55"/>
                  <a:pt x="34" y="55"/>
                  <a:pt x="34" y="55"/>
                </a:cubicBezTo>
                <a:cubicBezTo>
                  <a:pt x="38" y="58"/>
                  <a:pt x="43" y="60"/>
                  <a:pt x="49" y="60"/>
                </a:cubicBezTo>
                <a:cubicBezTo>
                  <a:pt x="55" y="60"/>
                  <a:pt x="60" y="58"/>
                  <a:pt x="65" y="54"/>
                </a:cubicBezTo>
                <a:cubicBezTo>
                  <a:pt x="58" y="50"/>
                  <a:pt x="58" y="50"/>
                  <a:pt x="58" y="50"/>
                </a:cubicBezTo>
                <a:cubicBezTo>
                  <a:pt x="56" y="52"/>
                  <a:pt x="53" y="53"/>
                  <a:pt x="49" y="53"/>
                </a:cubicBezTo>
                <a:cubicBezTo>
                  <a:pt x="43" y="53"/>
                  <a:pt x="39" y="50"/>
                  <a:pt x="37" y="46"/>
                </a:cubicBezTo>
                <a:cubicBezTo>
                  <a:pt x="37" y="44"/>
                  <a:pt x="37" y="44"/>
                  <a:pt x="37" y="44"/>
                </a:cubicBezTo>
                <a:cubicBezTo>
                  <a:pt x="56" y="44"/>
                  <a:pt x="56" y="44"/>
                  <a:pt x="56" y="44"/>
                </a:cubicBezTo>
                <a:cubicBezTo>
                  <a:pt x="56" y="40"/>
                  <a:pt x="56" y="40"/>
                  <a:pt x="56" y="40"/>
                </a:cubicBezTo>
                <a:cubicBezTo>
                  <a:pt x="39" y="40"/>
                  <a:pt x="39" y="40"/>
                  <a:pt x="39" y="40"/>
                </a:cubicBezTo>
                <a:cubicBezTo>
                  <a:pt x="40" y="37"/>
                  <a:pt x="40" y="37"/>
                  <a:pt x="40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3"/>
                  <a:pt x="56" y="33"/>
                  <a:pt x="56" y="33"/>
                </a:cubicBezTo>
                <a:cubicBezTo>
                  <a:pt x="41" y="33"/>
                  <a:pt x="41" y="33"/>
                  <a:pt x="41" y="33"/>
                </a:cubicBezTo>
                <a:cubicBezTo>
                  <a:pt x="43" y="23"/>
                  <a:pt x="43" y="23"/>
                  <a:pt x="43" y="23"/>
                </a:cubicBezTo>
                <a:cubicBezTo>
                  <a:pt x="45" y="23"/>
                  <a:pt x="47" y="22"/>
                  <a:pt x="49" y="22"/>
                </a:cubicBezTo>
                <a:cubicBezTo>
                  <a:pt x="53" y="22"/>
                  <a:pt x="57" y="24"/>
                  <a:pt x="60" y="26"/>
                </a:cubicBezTo>
                <a:cubicBezTo>
                  <a:pt x="60" y="27"/>
                  <a:pt x="60" y="27"/>
                  <a:pt x="61" y="27"/>
                </a:cubicBezTo>
                <a:cubicBezTo>
                  <a:pt x="67" y="23"/>
                  <a:pt x="67" y="23"/>
                  <a:pt x="67" y="23"/>
                </a:cubicBezTo>
                <a:cubicBezTo>
                  <a:pt x="67" y="23"/>
                  <a:pt x="66" y="22"/>
                  <a:pt x="66" y="22"/>
                </a:cubicBezTo>
                <a:cubicBezTo>
                  <a:pt x="61" y="18"/>
                  <a:pt x="56" y="15"/>
                  <a:pt x="49" y="15"/>
                </a:cubicBezTo>
                <a:cubicBezTo>
                  <a:pt x="48" y="15"/>
                  <a:pt x="47" y="15"/>
                  <a:pt x="45" y="15"/>
                </a:cubicBezTo>
                <a:cubicBezTo>
                  <a:pt x="49" y="1"/>
                  <a:pt x="49" y="1"/>
                  <a:pt x="49" y="1"/>
                </a:cubicBezTo>
                <a:close/>
                <a:moveTo>
                  <a:pt x="16" y="19"/>
                </a:moveTo>
                <a:cubicBezTo>
                  <a:pt x="14" y="19"/>
                  <a:pt x="13" y="20"/>
                  <a:pt x="12" y="21"/>
                </a:cubicBezTo>
                <a:cubicBezTo>
                  <a:pt x="11" y="22"/>
                  <a:pt x="11" y="23"/>
                  <a:pt x="11" y="24"/>
                </a:cubicBezTo>
                <a:cubicBezTo>
                  <a:pt x="11" y="25"/>
                  <a:pt x="11" y="26"/>
                  <a:pt x="12" y="27"/>
                </a:cubicBezTo>
                <a:cubicBezTo>
                  <a:pt x="13" y="28"/>
                  <a:pt x="14" y="29"/>
                  <a:pt x="16" y="29"/>
                </a:cubicBezTo>
                <a:lnTo>
                  <a:pt x="16" y="19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4" name="Freeform 57"/>
          <p:cNvSpPr>
            <a:spLocks noEditPoints="1"/>
          </p:cNvSpPr>
          <p:nvPr/>
        </p:nvSpPr>
        <p:spPr bwMode="auto">
          <a:xfrm>
            <a:off x="10419054" y="1530409"/>
            <a:ext cx="701675" cy="650875"/>
          </a:xfrm>
          <a:custGeom>
            <a:avLst/>
            <a:gdLst>
              <a:gd name="T0" fmla="*/ 310742 w 70"/>
              <a:gd name="T1" fmla="*/ 420565 h 65"/>
              <a:gd name="T2" fmla="*/ 561340 w 70"/>
              <a:gd name="T3" fmla="*/ 530713 h 65"/>
              <a:gd name="T4" fmla="*/ 370885 w 70"/>
              <a:gd name="T5" fmla="*/ 80108 h 65"/>
              <a:gd name="T6" fmla="*/ 320766 w 70"/>
              <a:gd name="T7" fmla="*/ 180242 h 65"/>
              <a:gd name="T8" fmla="*/ 260622 w 70"/>
              <a:gd name="T9" fmla="*/ 60081 h 65"/>
              <a:gd name="T10" fmla="*/ 270646 w 70"/>
              <a:gd name="T11" fmla="*/ 20027 h 65"/>
              <a:gd name="T12" fmla="*/ 350838 w 70"/>
              <a:gd name="T13" fmla="*/ 30040 h 65"/>
              <a:gd name="T14" fmla="*/ 280670 w 70"/>
              <a:gd name="T15" fmla="*/ 70094 h 65"/>
              <a:gd name="T16" fmla="*/ 300718 w 70"/>
              <a:gd name="T17" fmla="*/ 40054 h 65"/>
              <a:gd name="T18" fmla="*/ 280670 w 70"/>
              <a:gd name="T19" fmla="*/ 40054 h 65"/>
              <a:gd name="T20" fmla="*/ 310742 w 70"/>
              <a:gd name="T21" fmla="*/ 150202 h 65"/>
              <a:gd name="T22" fmla="*/ 310742 w 70"/>
              <a:gd name="T23" fmla="*/ 140188 h 65"/>
              <a:gd name="T24" fmla="*/ 310742 w 70"/>
              <a:gd name="T25" fmla="*/ 140188 h 65"/>
              <a:gd name="T26" fmla="*/ 300718 w 70"/>
              <a:gd name="T27" fmla="*/ 80108 h 65"/>
              <a:gd name="T28" fmla="*/ 310742 w 70"/>
              <a:gd name="T29" fmla="*/ 110148 h 65"/>
              <a:gd name="T30" fmla="*/ 350838 w 70"/>
              <a:gd name="T31" fmla="*/ 80108 h 65"/>
              <a:gd name="T32" fmla="*/ 330790 w 70"/>
              <a:gd name="T33" fmla="*/ 90121 h 65"/>
              <a:gd name="T34" fmla="*/ 511220 w 70"/>
              <a:gd name="T35" fmla="*/ 270363 h 65"/>
              <a:gd name="T36" fmla="*/ 521244 w 70"/>
              <a:gd name="T37" fmla="*/ 360485 h 65"/>
              <a:gd name="T38" fmla="*/ 521244 w 70"/>
              <a:gd name="T39" fmla="*/ 360485 h 65"/>
              <a:gd name="T40" fmla="*/ 601436 w 70"/>
              <a:gd name="T41" fmla="*/ 250337 h 65"/>
              <a:gd name="T42" fmla="*/ 541292 w 70"/>
              <a:gd name="T43" fmla="*/ 240323 h 65"/>
              <a:gd name="T44" fmla="*/ 541292 w 70"/>
              <a:gd name="T45" fmla="*/ 330444 h 65"/>
              <a:gd name="T46" fmla="*/ 521244 w 70"/>
              <a:gd name="T47" fmla="*/ 330444 h 65"/>
              <a:gd name="T48" fmla="*/ 531268 w 70"/>
              <a:gd name="T49" fmla="*/ 340458 h 65"/>
              <a:gd name="T50" fmla="*/ 591412 w 70"/>
              <a:gd name="T51" fmla="*/ 270363 h 65"/>
              <a:gd name="T52" fmla="*/ 581388 w 70"/>
              <a:gd name="T53" fmla="*/ 280377 h 65"/>
              <a:gd name="T54" fmla="*/ 581388 w 70"/>
              <a:gd name="T55" fmla="*/ 280377 h 65"/>
              <a:gd name="T56" fmla="*/ 541292 w 70"/>
              <a:gd name="T57" fmla="*/ 310417 h 65"/>
              <a:gd name="T58" fmla="*/ 551316 w 70"/>
              <a:gd name="T59" fmla="*/ 290390 h 65"/>
              <a:gd name="T60" fmla="*/ 521244 w 70"/>
              <a:gd name="T61" fmla="*/ 280377 h 65"/>
              <a:gd name="T62" fmla="*/ 531268 w 70"/>
              <a:gd name="T63" fmla="*/ 290390 h 65"/>
              <a:gd name="T64" fmla="*/ 390933 w 70"/>
              <a:gd name="T65" fmla="*/ 210283 h 65"/>
              <a:gd name="T66" fmla="*/ 290694 w 70"/>
              <a:gd name="T67" fmla="*/ 250337 h 65"/>
              <a:gd name="T68" fmla="*/ 290694 w 70"/>
              <a:gd name="T69" fmla="*/ 260350 h 65"/>
              <a:gd name="T70" fmla="*/ 441053 w 70"/>
              <a:gd name="T71" fmla="*/ 320431 h 65"/>
              <a:gd name="T72" fmla="*/ 441053 w 70"/>
              <a:gd name="T73" fmla="*/ 240323 h 65"/>
              <a:gd name="T74" fmla="*/ 330790 w 70"/>
              <a:gd name="T75" fmla="*/ 280377 h 65"/>
              <a:gd name="T76" fmla="*/ 310742 w 70"/>
              <a:gd name="T77" fmla="*/ 260350 h 65"/>
              <a:gd name="T78" fmla="*/ 320766 w 70"/>
              <a:gd name="T79" fmla="*/ 250337 h 65"/>
              <a:gd name="T80" fmla="*/ 421005 w 70"/>
              <a:gd name="T81" fmla="*/ 310417 h 65"/>
              <a:gd name="T82" fmla="*/ 410981 w 70"/>
              <a:gd name="T83" fmla="*/ 300404 h 65"/>
              <a:gd name="T84" fmla="*/ 410981 w 70"/>
              <a:gd name="T85" fmla="*/ 300404 h 65"/>
              <a:gd name="T86" fmla="*/ 360861 w 70"/>
              <a:gd name="T87" fmla="*/ 270363 h 65"/>
              <a:gd name="T88" fmla="*/ 380909 w 70"/>
              <a:gd name="T89" fmla="*/ 280377 h 65"/>
              <a:gd name="T90" fmla="*/ 431029 w 70"/>
              <a:gd name="T91" fmla="*/ 270363 h 65"/>
              <a:gd name="T92" fmla="*/ 330790 w 70"/>
              <a:gd name="T93" fmla="*/ 220296 h 65"/>
              <a:gd name="T94" fmla="*/ 561340 w 70"/>
              <a:gd name="T95" fmla="*/ 90121 h 65"/>
              <a:gd name="T96" fmla="*/ 671603 w 70"/>
              <a:gd name="T97" fmla="*/ 130175 h 65"/>
              <a:gd name="T98" fmla="*/ 541292 w 70"/>
              <a:gd name="T99" fmla="*/ 210283 h 65"/>
              <a:gd name="T100" fmla="*/ 501196 w 70"/>
              <a:gd name="T101" fmla="*/ 190256 h 65"/>
              <a:gd name="T102" fmla="*/ 511220 w 70"/>
              <a:gd name="T103" fmla="*/ 110148 h 65"/>
              <a:gd name="T104" fmla="*/ 551316 w 70"/>
              <a:gd name="T105" fmla="*/ 180242 h 65"/>
              <a:gd name="T106" fmla="*/ 531268 w 70"/>
              <a:gd name="T107" fmla="*/ 160215 h 65"/>
              <a:gd name="T108" fmla="*/ 531268 w 70"/>
              <a:gd name="T109" fmla="*/ 180242 h 65"/>
              <a:gd name="T110" fmla="*/ 641531 w 70"/>
              <a:gd name="T111" fmla="*/ 140188 h 65"/>
              <a:gd name="T112" fmla="*/ 631508 w 70"/>
              <a:gd name="T113" fmla="*/ 150202 h 65"/>
              <a:gd name="T114" fmla="*/ 631508 w 70"/>
              <a:gd name="T115" fmla="*/ 150202 h 65"/>
              <a:gd name="T116" fmla="*/ 571364 w 70"/>
              <a:gd name="T117" fmla="*/ 150202 h 65"/>
              <a:gd name="T118" fmla="*/ 591412 w 70"/>
              <a:gd name="T119" fmla="*/ 150202 h 65"/>
              <a:gd name="T120" fmla="*/ 571364 w 70"/>
              <a:gd name="T121" fmla="*/ 110148 h 65"/>
              <a:gd name="T122" fmla="*/ 571364 w 70"/>
              <a:gd name="T123" fmla="*/ 130175 h 65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70"/>
              <a:gd name="T187" fmla="*/ 0 h 65"/>
              <a:gd name="T188" fmla="*/ 70 w 70"/>
              <a:gd name="T189" fmla="*/ 65 h 65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70" h="65">
                <a:moveTo>
                  <a:pt x="0" y="65"/>
                </a:moveTo>
                <a:cubicBezTo>
                  <a:pt x="10" y="46"/>
                  <a:pt x="24" y="27"/>
                  <a:pt x="49" y="36"/>
                </a:cubicBezTo>
                <a:cubicBezTo>
                  <a:pt x="49" y="40"/>
                  <a:pt x="49" y="40"/>
                  <a:pt x="49" y="40"/>
                </a:cubicBezTo>
                <a:cubicBezTo>
                  <a:pt x="47" y="42"/>
                  <a:pt x="42" y="43"/>
                  <a:pt x="31" y="42"/>
                </a:cubicBezTo>
                <a:cubicBezTo>
                  <a:pt x="31" y="43"/>
                  <a:pt x="31" y="43"/>
                  <a:pt x="31" y="43"/>
                </a:cubicBezTo>
                <a:cubicBezTo>
                  <a:pt x="45" y="46"/>
                  <a:pt x="54" y="45"/>
                  <a:pt x="63" y="32"/>
                </a:cubicBezTo>
                <a:cubicBezTo>
                  <a:pt x="70" y="32"/>
                  <a:pt x="70" y="32"/>
                  <a:pt x="70" y="32"/>
                </a:cubicBezTo>
                <a:cubicBezTo>
                  <a:pt x="56" y="53"/>
                  <a:pt x="56" y="53"/>
                  <a:pt x="56" y="53"/>
                </a:cubicBezTo>
                <a:cubicBezTo>
                  <a:pt x="27" y="54"/>
                  <a:pt x="27" y="54"/>
                  <a:pt x="27" y="54"/>
                </a:cubicBezTo>
                <a:cubicBezTo>
                  <a:pt x="24" y="65"/>
                  <a:pt x="24" y="65"/>
                  <a:pt x="24" y="65"/>
                </a:cubicBezTo>
                <a:cubicBezTo>
                  <a:pt x="0" y="65"/>
                  <a:pt x="0" y="65"/>
                  <a:pt x="0" y="65"/>
                </a:cubicBezTo>
                <a:close/>
                <a:moveTo>
                  <a:pt x="37" y="8"/>
                </a:moveTo>
                <a:cubicBezTo>
                  <a:pt x="37" y="10"/>
                  <a:pt x="38" y="11"/>
                  <a:pt x="38" y="13"/>
                </a:cubicBezTo>
                <a:cubicBezTo>
                  <a:pt x="38" y="15"/>
                  <a:pt x="37" y="16"/>
                  <a:pt x="36" y="16"/>
                </a:cubicBezTo>
                <a:cubicBezTo>
                  <a:pt x="32" y="18"/>
                  <a:pt x="32" y="18"/>
                  <a:pt x="32" y="18"/>
                </a:cubicBezTo>
                <a:cubicBezTo>
                  <a:pt x="32" y="18"/>
                  <a:pt x="32" y="18"/>
                  <a:pt x="32" y="18"/>
                </a:cubicBezTo>
                <a:cubicBezTo>
                  <a:pt x="32" y="18"/>
                  <a:pt x="32" y="18"/>
                  <a:pt x="32" y="18"/>
                </a:cubicBezTo>
                <a:cubicBezTo>
                  <a:pt x="31" y="18"/>
                  <a:pt x="30" y="17"/>
                  <a:pt x="29" y="16"/>
                </a:cubicBezTo>
                <a:cubicBezTo>
                  <a:pt x="28" y="14"/>
                  <a:pt x="27" y="13"/>
                  <a:pt x="27" y="11"/>
                </a:cubicBezTo>
                <a:cubicBezTo>
                  <a:pt x="26" y="9"/>
                  <a:pt x="26" y="7"/>
                  <a:pt x="26" y="6"/>
                </a:cubicBezTo>
                <a:cubicBezTo>
                  <a:pt x="26" y="4"/>
                  <a:pt x="26" y="3"/>
                  <a:pt x="27" y="2"/>
                </a:cubicBezTo>
                <a:cubicBezTo>
                  <a:pt x="27" y="2"/>
                  <a:pt x="27" y="2"/>
                  <a:pt x="27" y="2"/>
                </a:cubicBezTo>
                <a:cubicBezTo>
                  <a:pt x="27" y="2"/>
                  <a:pt x="27" y="2"/>
                  <a:pt x="27" y="2"/>
                </a:cubicBezTo>
                <a:cubicBezTo>
                  <a:pt x="27" y="2"/>
                  <a:pt x="27" y="2"/>
                  <a:pt x="27" y="2"/>
                </a:cubicBezTo>
                <a:cubicBezTo>
                  <a:pt x="27" y="2"/>
                  <a:pt x="27" y="2"/>
                  <a:pt x="27" y="2"/>
                </a:cubicBezTo>
                <a:cubicBezTo>
                  <a:pt x="31" y="1"/>
                  <a:pt x="31" y="1"/>
                  <a:pt x="31" y="1"/>
                </a:cubicBezTo>
                <a:cubicBezTo>
                  <a:pt x="31" y="1"/>
                  <a:pt x="31" y="1"/>
                  <a:pt x="31" y="1"/>
                </a:cubicBezTo>
                <a:cubicBezTo>
                  <a:pt x="32" y="0"/>
                  <a:pt x="34" y="1"/>
                  <a:pt x="35" y="3"/>
                </a:cubicBezTo>
                <a:cubicBezTo>
                  <a:pt x="35" y="4"/>
                  <a:pt x="36" y="6"/>
                  <a:pt x="37" y="8"/>
                </a:cubicBezTo>
                <a:close/>
                <a:moveTo>
                  <a:pt x="30" y="5"/>
                </a:moveTo>
                <a:cubicBezTo>
                  <a:pt x="28" y="6"/>
                  <a:pt x="28" y="6"/>
                  <a:pt x="28" y="6"/>
                </a:cubicBezTo>
                <a:cubicBezTo>
                  <a:pt x="28" y="6"/>
                  <a:pt x="28" y="6"/>
                  <a:pt x="28" y="7"/>
                </a:cubicBezTo>
                <a:cubicBezTo>
                  <a:pt x="30" y="6"/>
                  <a:pt x="30" y="6"/>
                  <a:pt x="30" y="6"/>
                </a:cubicBezTo>
                <a:cubicBezTo>
                  <a:pt x="30" y="6"/>
                  <a:pt x="30" y="6"/>
                  <a:pt x="30" y="5"/>
                </a:cubicBezTo>
                <a:close/>
                <a:moveTo>
                  <a:pt x="28" y="5"/>
                </a:moveTo>
                <a:cubicBezTo>
                  <a:pt x="30" y="4"/>
                  <a:pt x="30" y="4"/>
                  <a:pt x="30" y="4"/>
                </a:cubicBezTo>
                <a:cubicBezTo>
                  <a:pt x="30" y="4"/>
                  <a:pt x="30" y="4"/>
                  <a:pt x="30" y="4"/>
                </a:cubicBezTo>
                <a:cubicBezTo>
                  <a:pt x="30" y="4"/>
                  <a:pt x="30" y="4"/>
                  <a:pt x="30" y="4"/>
                </a:cubicBezTo>
                <a:cubicBezTo>
                  <a:pt x="28" y="4"/>
                  <a:pt x="28" y="4"/>
                  <a:pt x="28" y="4"/>
                </a:cubicBezTo>
                <a:cubicBezTo>
                  <a:pt x="28" y="4"/>
                  <a:pt x="28" y="4"/>
                  <a:pt x="28" y="4"/>
                </a:cubicBezTo>
                <a:cubicBezTo>
                  <a:pt x="28" y="4"/>
                  <a:pt x="28" y="5"/>
                  <a:pt x="28" y="5"/>
                </a:cubicBezTo>
                <a:close/>
                <a:moveTo>
                  <a:pt x="33" y="15"/>
                </a:moveTo>
                <a:cubicBezTo>
                  <a:pt x="31" y="15"/>
                  <a:pt x="31" y="15"/>
                  <a:pt x="31" y="15"/>
                </a:cubicBezTo>
                <a:cubicBezTo>
                  <a:pt x="31" y="15"/>
                  <a:pt x="31" y="15"/>
                  <a:pt x="31" y="15"/>
                </a:cubicBezTo>
                <a:cubicBezTo>
                  <a:pt x="31" y="15"/>
                  <a:pt x="31" y="15"/>
                  <a:pt x="31" y="15"/>
                </a:cubicBezTo>
                <a:cubicBezTo>
                  <a:pt x="33" y="15"/>
                  <a:pt x="33" y="15"/>
                  <a:pt x="33" y="15"/>
                </a:cubicBezTo>
                <a:cubicBezTo>
                  <a:pt x="33" y="15"/>
                  <a:pt x="33" y="15"/>
                  <a:pt x="33" y="15"/>
                </a:cubicBezTo>
                <a:close/>
                <a:moveTo>
                  <a:pt x="31" y="14"/>
                </a:moveTo>
                <a:cubicBezTo>
                  <a:pt x="33" y="14"/>
                  <a:pt x="33" y="14"/>
                  <a:pt x="33" y="14"/>
                </a:cubicBezTo>
                <a:cubicBezTo>
                  <a:pt x="32" y="13"/>
                  <a:pt x="32" y="13"/>
                  <a:pt x="32" y="13"/>
                </a:cubicBezTo>
                <a:cubicBezTo>
                  <a:pt x="30" y="14"/>
                  <a:pt x="30" y="14"/>
                  <a:pt x="30" y="14"/>
                </a:cubicBezTo>
                <a:cubicBezTo>
                  <a:pt x="30" y="14"/>
                  <a:pt x="31" y="14"/>
                  <a:pt x="31" y="14"/>
                </a:cubicBezTo>
                <a:close/>
                <a:moveTo>
                  <a:pt x="30" y="8"/>
                </a:moveTo>
                <a:cubicBezTo>
                  <a:pt x="28" y="8"/>
                  <a:pt x="28" y="8"/>
                  <a:pt x="28" y="8"/>
                </a:cubicBezTo>
                <a:cubicBezTo>
                  <a:pt x="28" y="9"/>
                  <a:pt x="28" y="9"/>
                  <a:pt x="28" y="9"/>
                </a:cubicBezTo>
                <a:cubicBezTo>
                  <a:pt x="30" y="8"/>
                  <a:pt x="30" y="8"/>
                  <a:pt x="30" y="8"/>
                </a:cubicBezTo>
                <a:cubicBezTo>
                  <a:pt x="30" y="8"/>
                  <a:pt x="30" y="8"/>
                  <a:pt x="30" y="8"/>
                </a:cubicBezTo>
                <a:close/>
                <a:moveTo>
                  <a:pt x="29" y="12"/>
                </a:moveTo>
                <a:cubicBezTo>
                  <a:pt x="31" y="11"/>
                  <a:pt x="31" y="11"/>
                  <a:pt x="31" y="11"/>
                </a:cubicBezTo>
                <a:cubicBezTo>
                  <a:pt x="31" y="11"/>
                  <a:pt x="31" y="11"/>
                  <a:pt x="31" y="11"/>
                </a:cubicBezTo>
                <a:cubicBezTo>
                  <a:pt x="29" y="11"/>
                  <a:pt x="29" y="11"/>
                  <a:pt x="29" y="11"/>
                </a:cubicBezTo>
                <a:cubicBezTo>
                  <a:pt x="29" y="11"/>
                  <a:pt x="29" y="12"/>
                  <a:pt x="29" y="12"/>
                </a:cubicBezTo>
                <a:close/>
                <a:moveTo>
                  <a:pt x="35" y="13"/>
                </a:moveTo>
                <a:cubicBezTo>
                  <a:pt x="35" y="12"/>
                  <a:pt x="35" y="10"/>
                  <a:pt x="35" y="8"/>
                </a:cubicBezTo>
                <a:cubicBezTo>
                  <a:pt x="34" y="7"/>
                  <a:pt x="33" y="5"/>
                  <a:pt x="33" y="4"/>
                </a:cubicBezTo>
                <a:cubicBezTo>
                  <a:pt x="32" y="3"/>
                  <a:pt x="32" y="3"/>
                  <a:pt x="32" y="3"/>
                </a:cubicBezTo>
                <a:cubicBezTo>
                  <a:pt x="32" y="3"/>
                  <a:pt x="32" y="3"/>
                  <a:pt x="32" y="4"/>
                </a:cubicBezTo>
                <a:cubicBezTo>
                  <a:pt x="32" y="5"/>
                  <a:pt x="32" y="7"/>
                  <a:pt x="33" y="9"/>
                </a:cubicBezTo>
                <a:cubicBezTo>
                  <a:pt x="34" y="11"/>
                  <a:pt x="34" y="12"/>
                  <a:pt x="35" y="13"/>
                </a:cubicBezTo>
                <a:cubicBezTo>
                  <a:pt x="35" y="14"/>
                  <a:pt x="35" y="14"/>
                  <a:pt x="36" y="14"/>
                </a:cubicBezTo>
                <a:cubicBezTo>
                  <a:pt x="36" y="14"/>
                  <a:pt x="35" y="14"/>
                  <a:pt x="35" y="13"/>
                </a:cubicBezTo>
                <a:close/>
                <a:moveTo>
                  <a:pt x="51" y="27"/>
                </a:moveTo>
                <a:cubicBezTo>
                  <a:pt x="50" y="28"/>
                  <a:pt x="49" y="30"/>
                  <a:pt x="49" y="31"/>
                </a:cubicBezTo>
                <a:cubicBezTo>
                  <a:pt x="48" y="32"/>
                  <a:pt x="48" y="33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6"/>
                  <a:pt x="54" y="36"/>
                  <a:pt x="55" y="35"/>
                </a:cubicBezTo>
                <a:cubicBezTo>
                  <a:pt x="56" y="34"/>
                  <a:pt x="57" y="33"/>
                  <a:pt x="58" y="32"/>
                </a:cubicBezTo>
                <a:cubicBezTo>
                  <a:pt x="59" y="31"/>
                  <a:pt x="60" y="29"/>
                  <a:pt x="60" y="28"/>
                </a:cubicBezTo>
                <a:cubicBezTo>
                  <a:pt x="60" y="27"/>
                  <a:pt x="60" y="26"/>
                  <a:pt x="60" y="25"/>
                </a:cubicBezTo>
                <a:cubicBezTo>
                  <a:pt x="60" y="25"/>
                  <a:pt x="60" y="25"/>
                  <a:pt x="60" y="25"/>
                </a:cubicBezTo>
                <a:cubicBezTo>
                  <a:pt x="60" y="25"/>
                  <a:pt x="60" y="25"/>
                  <a:pt x="60" y="25"/>
                </a:cubicBezTo>
                <a:cubicBezTo>
                  <a:pt x="57" y="23"/>
                  <a:pt x="57" y="23"/>
                  <a:pt x="57" y="23"/>
                </a:cubicBezTo>
                <a:cubicBezTo>
                  <a:pt x="56" y="23"/>
                  <a:pt x="55" y="23"/>
                  <a:pt x="54" y="24"/>
                </a:cubicBezTo>
                <a:cubicBezTo>
                  <a:pt x="53" y="25"/>
                  <a:pt x="52" y="26"/>
                  <a:pt x="51" y="27"/>
                </a:cubicBezTo>
                <a:close/>
                <a:moveTo>
                  <a:pt x="53" y="33"/>
                </a:moveTo>
                <a:cubicBezTo>
                  <a:pt x="54" y="34"/>
                  <a:pt x="54" y="34"/>
                  <a:pt x="54" y="34"/>
                </a:cubicBezTo>
                <a:cubicBezTo>
                  <a:pt x="54" y="33"/>
                  <a:pt x="54" y="33"/>
                  <a:pt x="54" y="33"/>
                </a:cubicBezTo>
                <a:cubicBezTo>
                  <a:pt x="53" y="32"/>
                  <a:pt x="53" y="32"/>
                  <a:pt x="53" y="32"/>
                </a:cubicBezTo>
                <a:cubicBezTo>
                  <a:pt x="53" y="32"/>
                  <a:pt x="53" y="32"/>
                  <a:pt x="53" y="33"/>
                </a:cubicBezTo>
                <a:close/>
                <a:moveTo>
                  <a:pt x="53" y="34"/>
                </a:moveTo>
                <a:cubicBezTo>
                  <a:pt x="52" y="33"/>
                  <a:pt x="52" y="33"/>
                  <a:pt x="52" y="33"/>
                </a:cubicBezTo>
                <a:cubicBezTo>
                  <a:pt x="52" y="33"/>
                  <a:pt x="52" y="33"/>
                  <a:pt x="52" y="33"/>
                </a:cubicBezTo>
                <a:cubicBezTo>
                  <a:pt x="52" y="33"/>
                  <a:pt x="52" y="33"/>
                  <a:pt x="52" y="33"/>
                </a:cubicBezTo>
                <a:cubicBezTo>
                  <a:pt x="53" y="34"/>
                  <a:pt x="53" y="34"/>
                  <a:pt x="53" y="34"/>
                </a:cubicBezTo>
                <a:cubicBezTo>
                  <a:pt x="53" y="34"/>
                  <a:pt x="53" y="34"/>
                  <a:pt x="53" y="34"/>
                </a:cubicBezTo>
                <a:cubicBezTo>
                  <a:pt x="53" y="34"/>
                  <a:pt x="53" y="34"/>
                  <a:pt x="53" y="34"/>
                </a:cubicBezTo>
                <a:close/>
                <a:moveTo>
                  <a:pt x="57" y="26"/>
                </a:moveTo>
                <a:cubicBezTo>
                  <a:pt x="58" y="27"/>
                  <a:pt x="58" y="27"/>
                  <a:pt x="58" y="27"/>
                </a:cubicBezTo>
                <a:cubicBezTo>
                  <a:pt x="58" y="27"/>
                  <a:pt x="59" y="27"/>
                  <a:pt x="59" y="27"/>
                </a:cubicBezTo>
                <a:cubicBezTo>
                  <a:pt x="58" y="27"/>
                  <a:pt x="58" y="27"/>
                  <a:pt x="58" y="27"/>
                </a:cubicBezTo>
                <a:cubicBezTo>
                  <a:pt x="57" y="26"/>
                  <a:pt x="57" y="26"/>
                  <a:pt x="57" y="26"/>
                </a:cubicBezTo>
                <a:cubicBezTo>
                  <a:pt x="57" y="26"/>
                  <a:pt x="57" y="26"/>
                  <a:pt x="57" y="26"/>
                </a:cubicBezTo>
                <a:close/>
                <a:moveTo>
                  <a:pt x="58" y="28"/>
                </a:moveTo>
                <a:cubicBezTo>
                  <a:pt x="57" y="27"/>
                  <a:pt x="57" y="27"/>
                  <a:pt x="57" y="27"/>
                </a:cubicBezTo>
                <a:cubicBezTo>
                  <a:pt x="57" y="27"/>
                  <a:pt x="57" y="27"/>
                  <a:pt x="57" y="27"/>
                </a:cubicBezTo>
                <a:cubicBezTo>
                  <a:pt x="58" y="28"/>
                  <a:pt x="58" y="28"/>
                  <a:pt x="58" y="28"/>
                </a:cubicBezTo>
                <a:cubicBezTo>
                  <a:pt x="58" y="28"/>
                  <a:pt x="58" y="28"/>
                  <a:pt x="58" y="28"/>
                </a:cubicBezTo>
                <a:close/>
                <a:moveTo>
                  <a:pt x="54" y="31"/>
                </a:moveTo>
                <a:cubicBezTo>
                  <a:pt x="55" y="32"/>
                  <a:pt x="55" y="32"/>
                  <a:pt x="55" y="32"/>
                </a:cubicBezTo>
                <a:cubicBezTo>
                  <a:pt x="56" y="32"/>
                  <a:pt x="56" y="32"/>
                  <a:pt x="56" y="32"/>
                </a:cubicBezTo>
                <a:cubicBezTo>
                  <a:pt x="54" y="31"/>
                  <a:pt x="54" y="31"/>
                  <a:pt x="54" y="31"/>
                </a:cubicBezTo>
                <a:cubicBezTo>
                  <a:pt x="54" y="31"/>
                  <a:pt x="54" y="31"/>
                  <a:pt x="54" y="31"/>
                </a:cubicBezTo>
                <a:close/>
                <a:moveTo>
                  <a:pt x="57" y="30"/>
                </a:moveTo>
                <a:cubicBezTo>
                  <a:pt x="56" y="29"/>
                  <a:pt x="56" y="29"/>
                  <a:pt x="56" y="29"/>
                </a:cubicBezTo>
                <a:cubicBezTo>
                  <a:pt x="56" y="29"/>
                  <a:pt x="56" y="29"/>
                  <a:pt x="55" y="29"/>
                </a:cubicBezTo>
                <a:cubicBezTo>
                  <a:pt x="57" y="30"/>
                  <a:pt x="57" y="30"/>
                  <a:pt x="57" y="30"/>
                </a:cubicBezTo>
                <a:cubicBezTo>
                  <a:pt x="57" y="30"/>
                  <a:pt x="57" y="30"/>
                  <a:pt x="57" y="30"/>
                </a:cubicBezTo>
                <a:close/>
                <a:moveTo>
                  <a:pt x="55" y="25"/>
                </a:moveTo>
                <a:cubicBezTo>
                  <a:pt x="54" y="26"/>
                  <a:pt x="53" y="27"/>
                  <a:pt x="52" y="28"/>
                </a:cubicBezTo>
                <a:cubicBezTo>
                  <a:pt x="51" y="29"/>
                  <a:pt x="51" y="30"/>
                  <a:pt x="50" y="31"/>
                </a:cubicBezTo>
                <a:cubicBezTo>
                  <a:pt x="50" y="32"/>
                  <a:pt x="50" y="32"/>
                  <a:pt x="50" y="32"/>
                </a:cubicBezTo>
                <a:cubicBezTo>
                  <a:pt x="50" y="32"/>
                  <a:pt x="50" y="32"/>
                  <a:pt x="51" y="32"/>
                </a:cubicBezTo>
                <a:cubicBezTo>
                  <a:pt x="52" y="31"/>
                  <a:pt x="53" y="30"/>
                  <a:pt x="53" y="29"/>
                </a:cubicBezTo>
                <a:cubicBezTo>
                  <a:pt x="54" y="28"/>
                  <a:pt x="55" y="26"/>
                  <a:pt x="55" y="26"/>
                </a:cubicBezTo>
                <a:cubicBezTo>
                  <a:pt x="55" y="25"/>
                  <a:pt x="56" y="25"/>
                  <a:pt x="56" y="25"/>
                </a:cubicBezTo>
                <a:cubicBezTo>
                  <a:pt x="56" y="25"/>
                  <a:pt x="55" y="25"/>
                  <a:pt x="55" y="25"/>
                </a:cubicBezTo>
                <a:close/>
                <a:moveTo>
                  <a:pt x="39" y="21"/>
                </a:moveTo>
                <a:cubicBezTo>
                  <a:pt x="37" y="21"/>
                  <a:pt x="36" y="20"/>
                  <a:pt x="34" y="20"/>
                </a:cubicBezTo>
                <a:cubicBezTo>
                  <a:pt x="32" y="20"/>
                  <a:pt x="31" y="20"/>
                  <a:pt x="30" y="21"/>
                </a:cubicBezTo>
                <a:cubicBezTo>
                  <a:pt x="30" y="21"/>
                  <a:pt x="30" y="21"/>
                  <a:pt x="30" y="21"/>
                </a:cubicBezTo>
                <a:cubicBezTo>
                  <a:pt x="29" y="25"/>
                  <a:pt x="29" y="25"/>
                  <a:pt x="29" y="25"/>
                </a:cubicBezTo>
                <a:cubicBezTo>
                  <a:pt x="29" y="25"/>
                  <a:pt x="29" y="25"/>
                  <a:pt x="29" y="25"/>
                </a:cubicBezTo>
                <a:cubicBezTo>
                  <a:pt x="29" y="25"/>
                  <a:pt x="29" y="25"/>
                  <a:pt x="29" y="26"/>
                </a:cubicBezTo>
                <a:cubicBezTo>
                  <a:pt x="29" y="26"/>
                  <a:pt x="29" y="26"/>
                  <a:pt x="29" y="26"/>
                </a:cubicBezTo>
                <a:cubicBezTo>
                  <a:pt x="29" y="26"/>
                  <a:pt x="29" y="26"/>
                  <a:pt x="29" y="26"/>
                </a:cubicBezTo>
                <a:cubicBezTo>
                  <a:pt x="29" y="27"/>
                  <a:pt x="29" y="28"/>
                  <a:pt x="31" y="29"/>
                </a:cubicBezTo>
                <a:cubicBezTo>
                  <a:pt x="32" y="30"/>
                  <a:pt x="33" y="31"/>
                  <a:pt x="35" y="31"/>
                </a:cubicBezTo>
                <a:cubicBezTo>
                  <a:pt x="37" y="32"/>
                  <a:pt x="39" y="33"/>
                  <a:pt x="40" y="33"/>
                </a:cubicBezTo>
                <a:cubicBezTo>
                  <a:pt x="42" y="33"/>
                  <a:pt x="43" y="33"/>
                  <a:pt x="44" y="32"/>
                </a:cubicBezTo>
                <a:cubicBezTo>
                  <a:pt x="44" y="32"/>
                  <a:pt x="44" y="32"/>
                  <a:pt x="44" y="32"/>
                </a:cubicBezTo>
                <a:cubicBezTo>
                  <a:pt x="44" y="31"/>
                  <a:pt x="44" y="31"/>
                  <a:pt x="44" y="31"/>
                </a:cubicBezTo>
                <a:cubicBezTo>
                  <a:pt x="46" y="27"/>
                  <a:pt x="46" y="27"/>
                  <a:pt x="46" y="27"/>
                </a:cubicBezTo>
                <a:cubicBezTo>
                  <a:pt x="46" y="26"/>
                  <a:pt x="45" y="25"/>
                  <a:pt x="44" y="24"/>
                </a:cubicBezTo>
                <a:cubicBezTo>
                  <a:pt x="43" y="23"/>
                  <a:pt x="41" y="22"/>
                  <a:pt x="39" y="21"/>
                </a:cubicBezTo>
                <a:close/>
                <a:moveTo>
                  <a:pt x="33" y="25"/>
                </a:moveTo>
                <a:cubicBezTo>
                  <a:pt x="32" y="27"/>
                  <a:pt x="32" y="27"/>
                  <a:pt x="32" y="27"/>
                </a:cubicBezTo>
                <a:cubicBezTo>
                  <a:pt x="32" y="27"/>
                  <a:pt x="33" y="28"/>
                  <a:pt x="33" y="28"/>
                </a:cubicBezTo>
                <a:cubicBezTo>
                  <a:pt x="34" y="26"/>
                  <a:pt x="34" y="26"/>
                  <a:pt x="34" y="26"/>
                </a:cubicBezTo>
                <a:cubicBezTo>
                  <a:pt x="33" y="26"/>
                  <a:pt x="33" y="25"/>
                  <a:pt x="33" y="25"/>
                </a:cubicBezTo>
                <a:close/>
                <a:moveTo>
                  <a:pt x="32" y="27"/>
                </a:moveTo>
                <a:cubicBezTo>
                  <a:pt x="31" y="26"/>
                  <a:pt x="31" y="26"/>
                  <a:pt x="31" y="26"/>
                </a:cubicBezTo>
                <a:cubicBezTo>
                  <a:pt x="31" y="26"/>
                  <a:pt x="31" y="26"/>
                  <a:pt x="31" y="26"/>
                </a:cubicBezTo>
                <a:cubicBezTo>
                  <a:pt x="32" y="24"/>
                  <a:pt x="32" y="24"/>
                  <a:pt x="32" y="24"/>
                </a:cubicBezTo>
                <a:cubicBezTo>
                  <a:pt x="32" y="24"/>
                  <a:pt x="32" y="25"/>
                  <a:pt x="32" y="25"/>
                </a:cubicBezTo>
                <a:cubicBezTo>
                  <a:pt x="32" y="25"/>
                  <a:pt x="32" y="25"/>
                  <a:pt x="32" y="25"/>
                </a:cubicBezTo>
                <a:cubicBezTo>
                  <a:pt x="32" y="27"/>
                  <a:pt x="32" y="27"/>
                  <a:pt x="32" y="27"/>
                </a:cubicBezTo>
                <a:close/>
                <a:moveTo>
                  <a:pt x="42" y="29"/>
                </a:moveTo>
                <a:cubicBezTo>
                  <a:pt x="41" y="31"/>
                  <a:pt x="41" y="31"/>
                  <a:pt x="41" y="31"/>
                </a:cubicBezTo>
                <a:cubicBezTo>
                  <a:pt x="42" y="31"/>
                  <a:pt x="42" y="31"/>
                  <a:pt x="42" y="31"/>
                </a:cubicBezTo>
                <a:cubicBezTo>
                  <a:pt x="42" y="31"/>
                  <a:pt x="42" y="31"/>
                  <a:pt x="42" y="31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29"/>
                  <a:pt x="42" y="29"/>
                  <a:pt x="42" y="29"/>
                </a:cubicBezTo>
                <a:close/>
                <a:moveTo>
                  <a:pt x="41" y="30"/>
                </a:moveTo>
                <a:cubicBezTo>
                  <a:pt x="41" y="29"/>
                  <a:pt x="41" y="29"/>
                  <a:pt x="41" y="29"/>
                </a:cubicBezTo>
                <a:cubicBezTo>
                  <a:pt x="41" y="29"/>
                  <a:pt x="41" y="28"/>
                  <a:pt x="41" y="28"/>
                </a:cubicBezTo>
                <a:cubicBezTo>
                  <a:pt x="40" y="30"/>
                  <a:pt x="40" y="30"/>
                  <a:pt x="40" y="30"/>
                </a:cubicBezTo>
                <a:cubicBezTo>
                  <a:pt x="40" y="30"/>
                  <a:pt x="40" y="30"/>
                  <a:pt x="41" y="30"/>
                </a:cubicBezTo>
                <a:close/>
                <a:moveTo>
                  <a:pt x="35" y="27"/>
                </a:moveTo>
                <a:cubicBezTo>
                  <a:pt x="34" y="28"/>
                  <a:pt x="34" y="28"/>
                  <a:pt x="34" y="28"/>
                </a:cubicBezTo>
                <a:cubicBezTo>
                  <a:pt x="35" y="29"/>
                  <a:pt x="35" y="29"/>
                  <a:pt x="35" y="29"/>
                </a:cubicBezTo>
                <a:cubicBezTo>
                  <a:pt x="36" y="27"/>
                  <a:pt x="36" y="27"/>
                  <a:pt x="36" y="27"/>
                </a:cubicBezTo>
                <a:cubicBezTo>
                  <a:pt x="36" y="27"/>
                  <a:pt x="35" y="27"/>
                  <a:pt x="35" y="27"/>
                </a:cubicBezTo>
                <a:close/>
                <a:moveTo>
                  <a:pt x="38" y="30"/>
                </a:moveTo>
                <a:cubicBezTo>
                  <a:pt x="39" y="28"/>
                  <a:pt x="39" y="28"/>
                  <a:pt x="39" y="28"/>
                </a:cubicBezTo>
                <a:cubicBezTo>
                  <a:pt x="38" y="28"/>
                  <a:pt x="38" y="28"/>
                  <a:pt x="38" y="28"/>
                </a:cubicBezTo>
                <a:cubicBezTo>
                  <a:pt x="37" y="30"/>
                  <a:pt x="37" y="30"/>
                  <a:pt x="37" y="30"/>
                </a:cubicBezTo>
                <a:cubicBezTo>
                  <a:pt x="37" y="30"/>
                  <a:pt x="38" y="30"/>
                  <a:pt x="38" y="30"/>
                </a:cubicBezTo>
                <a:close/>
                <a:moveTo>
                  <a:pt x="42" y="26"/>
                </a:moveTo>
                <a:cubicBezTo>
                  <a:pt x="43" y="26"/>
                  <a:pt x="43" y="27"/>
                  <a:pt x="43" y="27"/>
                </a:cubicBezTo>
                <a:cubicBezTo>
                  <a:pt x="43" y="27"/>
                  <a:pt x="43" y="26"/>
                  <a:pt x="42" y="26"/>
                </a:cubicBezTo>
                <a:cubicBezTo>
                  <a:pt x="41" y="26"/>
                  <a:pt x="39" y="26"/>
                  <a:pt x="38" y="25"/>
                </a:cubicBezTo>
                <a:cubicBezTo>
                  <a:pt x="36" y="24"/>
                  <a:pt x="35" y="24"/>
                  <a:pt x="34" y="23"/>
                </a:cubicBezTo>
                <a:cubicBezTo>
                  <a:pt x="33" y="22"/>
                  <a:pt x="33" y="22"/>
                  <a:pt x="33" y="22"/>
                </a:cubicBezTo>
                <a:cubicBezTo>
                  <a:pt x="33" y="22"/>
                  <a:pt x="33" y="22"/>
                  <a:pt x="34" y="22"/>
                </a:cubicBezTo>
                <a:cubicBezTo>
                  <a:pt x="35" y="22"/>
                  <a:pt x="37" y="23"/>
                  <a:pt x="38" y="24"/>
                </a:cubicBezTo>
                <a:cubicBezTo>
                  <a:pt x="40" y="24"/>
                  <a:pt x="41" y="25"/>
                  <a:pt x="42" y="26"/>
                </a:cubicBezTo>
                <a:close/>
                <a:moveTo>
                  <a:pt x="56" y="9"/>
                </a:moveTo>
                <a:cubicBezTo>
                  <a:pt x="58" y="8"/>
                  <a:pt x="60" y="7"/>
                  <a:pt x="61" y="7"/>
                </a:cubicBezTo>
                <a:cubicBezTo>
                  <a:pt x="63" y="7"/>
                  <a:pt x="64" y="8"/>
                  <a:pt x="65" y="9"/>
                </a:cubicBezTo>
                <a:cubicBezTo>
                  <a:pt x="67" y="13"/>
                  <a:pt x="67" y="13"/>
                  <a:pt x="67" y="13"/>
                </a:cubicBezTo>
                <a:cubicBezTo>
                  <a:pt x="67" y="13"/>
                  <a:pt x="67" y="13"/>
                  <a:pt x="67" y="13"/>
                </a:cubicBezTo>
                <a:cubicBezTo>
                  <a:pt x="67" y="13"/>
                  <a:pt x="67" y="13"/>
                  <a:pt x="67" y="13"/>
                </a:cubicBezTo>
                <a:cubicBezTo>
                  <a:pt x="67" y="14"/>
                  <a:pt x="66" y="16"/>
                  <a:pt x="65" y="17"/>
                </a:cubicBezTo>
                <a:cubicBezTo>
                  <a:pt x="63" y="18"/>
                  <a:pt x="62" y="19"/>
                  <a:pt x="60" y="19"/>
                </a:cubicBezTo>
                <a:cubicBezTo>
                  <a:pt x="58" y="20"/>
                  <a:pt x="56" y="21"/>
                  <a:pt x="54" y="21"/>
                </a:cubicBezTo>
                <a:cubicBezTo>
                  <a:pt x="52" y="21"/>
                  <a:pt x="51" y="20"/>
                  <a:pt x="51" y="19"/>
                </a:cubicBezTo>
                <a:cubicBezTo>
                  <a:pt x="51" y="20"/>
                  <a:pt x="51" y="20"/>
                  <a:pt x="51" y="20"/>
                </a:cubicBezTo>
                <a:cubicBezTo>
                  <a:pt x="51" y="19"/>
                  <a:pt x="51" y="19"/>
                  <a:pt x="51" y="19"/>
                </a:cubicBezTo>
                <a:cubicBezTo>
                  <a:pt x="51" y="19"/>
                  <a:pt x="50" y="19"/>
                  <a:pt x="50" y="19"/>
                </a:cubicBezTo>
                <a:cubicBezTo>
                  <a:pt x="50" y="19"/>
                  <a:pt x="50" y="19"/>
                  <a:pt x="50" y="19"/>
                </a:cubicBezTo>
                <a:cubicBezTo>
                  <a:pt x="49" y="15"/>
                  <a:pt x="49" y="15"/>
                  <a:pt x="49" y="15"/>
                </a:cubicBezTo>
                <a:cubicBezTo>
                  <a:pt x="49" y="15"/>
                  <a:pt x="49" y="15"/>
                  <a:pt x="49" y="15"/>
                </a:cubicBezTo>
                <a:cubicBezTo>
                  <a:pt x="48" y="14"/>
                  <a:pt x="49" y="13"/>
                  <a:pt x="51" y="11"/>
                </a:cubicBezTo>
                <a:cubicBezTo>
                  <a:pt x="52" y="10"/>
                  <a:pt x="54" y="10"/>
                  <a:pt x="56" y="9"/>
                </a:cubicBezTo>
                <a:close/>
                <a:moveTo>
                  <a:pt x="54" y="16"/>
                </a:moveTo>
                <a:cubicBezTo>
                  <a:pt x="54" y="18"/>
                  <a:pt x="54" y="18"/>
                  <a:pt x="54" y="18"/>
                </a:cubicBezTo>
                <a:cubicBezTo>
                  <a:pt x="55" y="18"/>
                  <a:pt x="55" y="18"/>
                  <a:pt x="55" y="18"/>
                </a:cubicBezTo>
                <a:cubicBezTo>
                  <a:pt x="54" y="16"/>
                  <a:pt x="54" y="16"/>
                  <a:pt x="54" y="16"/>
                </a:cubicBezTo>
                <a:cubicBezTo>
                  <a:pt x="54" y="16"/>
                  <a:pt x="54" y="16"/>
                  <a:pt x="54" y="16"/>
                </a:cubicBezTo>
                <a:close/>
                <a:moveTo>
                  <a:pt x="53" y="18"/>
                </a:moveTo>
                <a:cubicBezTo>
                  <a:pt x="53" y="16"/>
                  <a:pt x="53" y="16"/>
                  <a:pt x="53" y="16"/>
                </a:cubicBezTo>
                <a:cubicBezTo>
                  <a:pt x="53" y="16"/>
                  <a:pt x="53" y="16"/>
                  <a:pt x="53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lose/>
                <a:moveTo>
                  <a:pt x="63" y="12"/>
                </a:moveTo>
                <a:cubicBezTo>
                  <a:pt x="64" y="14"/>
                  <a:pt x="64" y="14"/>
                  <a:pt x="64" y="14"/>
                </a:cubicBezTo>
                <a:cubicBezTo>
                  <a:pt x="64" y="14"/>
                  <a:pt x="64" y="14"/>
                  <a:pt x="64" y="14"/>
                </a:cubicBezTo>
                <a:cubicBezTo>
                  <a:pt x="64" y="14"/>
                  <a:pt x="64" y="14"/>
                  <a:pt x="64" y="14"/>
                </a:cubicBezTo>
                <a:cubicBezTo>
                  <a:pt x="64" y="12"/>
                  <a:pt x="64" y="12"/>
                  <a:pt x="64" y="12"/>
                </a:cubicBezTo>
                <a:cubicBezTo>
                  <a:pt x="63" y="12"/>
                  <a:pt x="63" y="12"/>
                  <a:pt x="63" y="12"/>
                </a:cubicBezTo>
                <a:close/>
                <a:moveTo>
                  <a:pt x="63" y="15"/>
                </a:moveTo>
                <a:cubicBezTo>
                  <a:pt x="62" y="13"/>
                  <a:pt x="62" y="13"/>
                  <a:pt x="62" y="13"/>
                </a:cubicBezTo>
                <a:cubicBezTo>
                  <a:pt x="62" y="13"/>
                  <a:pt x="62" y="13"/>
                  <a:pt x="62" y="13"/>
                </a:cubicBezTo>
                <a:cubicBezTo>
                  <a:pt x="63" y="15"/>
                  <a:pt x="63" y="15"/>
                  <a:pt x="63" y="15"/>
                </a:cubicBezTo>
                <a:cubicBezTo>
                  <a:pt x="63" y="15"/>
                  <a:pt x="63" y="15"/>
                  <a:pt x="63" y="15"/>
                </a:cubicBezTo>
                <a:close/>
                <a:moveTo>
                  <a:pt x="56" y="16"/>
                </a:moveTo>
                <a:cubicBezTo>
                  <a:pt x="57" y="18"/>
                  <a:pt x="57" y="18"/>
                  <a:pt x="57" y="18"/>
                </a:cubicBezTo>
                <a:cubicBezTo>
                  <a:pt x="57" y="18"/>
                  <a:pt x="57" y="18"/>
                  <a:pt x="58" y="17"/>
                </a:cubicBezTo>
                <a:cubicBezTo>
                  <a:pt x="57" y="15"/>
                  <a:pt x="57" y="15"/>
                  <a:pt x="57" y="15"/>
                </a:cubicBezTo>
                <a:cubicBezTo>
                  <a:pt x="57" y="15"/>
                  <a:pt x="56" y="16"/>
                  <a:pt x="56" y="16"/>
                </a:cubicBezTo>
                <a:close/>
                <a:moveTo>
                  <a:pt x="61" y="16"/>
                </a:moveTo>
                <a:cubicBezTo>
                  <a:pt x="60" y="14"/>
                  <a:pt x="60" y="14"/>
                  <a:pt x="60" y="14"/>
                </a:cubicBezTo>
                <a:cubicBezTo>
                  <a:pt x="60" y="14"/>
                  <a:pt x="59" y="14"/>
                  <a:pt x="59" y="15"/>
                </a:cubicBezTo>
                <a:cubicBezTo>
                  <a:pt x="60" y="17"/>
                  <a:pt x="60" y="17"/>
                  <a:pt x="60" y="17"/>
                </a:cubicBezTo>
                <a:cubicBezTo>
                  <a:pt x="60" y="16"/>
                  <a:pt x="61" y="16"/>
                  <a:pt x="61" y="16"/>
                </a:cubicBezTo>
                <a:close/>
                <a:moveTo>
                  <a:pt x="61" y="10"/>
                </a:moveTo>
                <a:cubicBezTo>
                  <a:pt x="60" y="10"/>
                  <a:pt x="58" y="10"/>
                  <a:pt x="57" y="11"/>
                </a:cubicBezTo>
                <a:cubicBezTo>
                  <a:pt x="55" y="12"/>
                  <a:pt x="53" y="13"/>
                  <a:pt x="52" y="13"/>
                </a:cubicBezTo>
                <a:cubicBezTo>
                  <a:pt x="51" y="14"/>
                  <a:pt x="51" y="14"/>
                  <a:pt x="51" y="14"/>
                </a:cubicBezTo>
                <a:cubicBezTo>
                  <a:pt x="51" y="14"/>
                  <a:pt x="52" y="14"/>
                  <a:pt x="52" y="14"/>
                </a:cubicBezTo>
                <a:cubicBezTo>
                  <a:pt x="54" y="14"/>
                  <a:pt x="55" y="13"/>
                  <a:pt x="57" y="13"/>
                </a:cubicBezTo>
                <a:cubicBezTo>
                  <a:pt x="59" y="12"/>
                  <a:pt x="61" y="11"/>
                  <a:pt x="62" y="10"/>
                </a:cubicBezTo>
                <a:cubicBezTo>
                  <a:pt x="62" y="10"/>
                  <a:pt x="63" y="10"/>
                  <a:pt x="63" y="10"/>
                </a:cubicBezTo>
                <a:cubicBezTo>
                  <a:pt x="63" y="10"/>
                  <a:pt x="62" y="10"/>
                  <a:pt x="61" y="1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5" name="Freeform 58"/>
          <p:cNvSpPr>
            <a:spLocks noEditPoints="1"/>
          </p:cNvSpPr>
          <p:nvPr/>
        </p:nvSpPr>
        <p:spPr bwMode="auto">
          <a:xfrm>
            <a:off x="10419054" y="2630466"/>
            <a:ext cx="701675" cy="561975"/>
          </a:xfrm>
          <a:custGeom>
            <a:avLst/>
            <a:gdLst>
              <a:gd name="T0" fmla="*/ 471125 w 70"/>
              <a:gd name="T1" fmla="*/ 40141 h 56"/>
              <a:gd name="T2" fmla="*/ 551316 w 70"/>
              <a:gd name="T3" fmla="*/ 50176 h 56"/>
              <a:gd name="T4" fmla="*/ 551316 w 70"/>
              <a:gd name="T5" fmla="*/ 321129 h 56"/>
              <a:gd name="T6" fmla="*/ 531268 w 70"/>
              <a:gd name="T7" fmla="*/ 341199 h 56"/>
              <a:gd name="T8" fmla="*/ 30072 w 70"/>
              <a:gd name="T9" fmla="*/ 341199 h 56"/>
              <a:gd name="T10" fmla="*/ 0 w 70"/>
              <a:gd name="T11" fmla="*/ 321129 h 56"/>
              <a:gd name="T12" fmla="*/ 0 w 70"/>
              <a:gd name="T13" fmla="*/ 50176 h 56"/>
              <a:gd name="T14" fmla="*/ 631508 w 70"/>
              <a:gd name="T15" fmla="*/ 180635 h 56"/>
              <a:gd name="T16" fmla="*/ 611460 w 70"/>
              <a:gd name="T17" fmla="*/ 421481 h 56"/>
              <a:gd name="T18" fmla="*/ 591412 w 70"/>
              <a:gd name="T19" fmla="*/ 431517 h 56"/>
              <a:gd name="T20" fmla="*/ 230550 w 70"/>
              <a:gd name="T21" fmla="*/ 501763 h 56"/>
              <a:gd name="T22" fmla="*/ 180431 w 70"/>
              <a:gd name="T23" fmla="*/ 451587 h 56"/>
              <a:gd name="T24" fmla="*/ 160383 w 70"/>
              <a:gd name="T25" fmla="*/ 541904 h 56"/>
              <a:gd name="T26" fmla="*/ 180431 w 70"/>
              <a:gd name="T27" fmla="*/ 551940 h 56"/>
              <a:gd name="T28" fmla="*/ 681627 w 70"/>
              <a:gd name="T29" fmla="*/ 461622 h 56"/>
              <a:gd name="T30" fmla="*/ 691651 w 70"/>
              <a:gd name="T31" fmla="*/ 441552 h 56"/>
              <a:gd name="T32" fmla="*/ 641531 w 70"/>
              <a:gd name="T33" fmla="*/ 180635 h 56"/>
              <a:gd name="T34" fmla="*/ 571364 w 70"/>
              <a:gd name="T35" fmla="*/ 110388 h 56"/>
              <a:gd name="T36" fmla="*/ 581388 w 70"/>
              <a:gd name="T37" fmla="*/ 200705 h 56"/>
              <a:gd name="T38" fmla="*/ 581388 w 70"/>
              <a:gd name="T39" fmla="*/ 301058 h 56"/>
              <a:gd name="T40" fmla="*/ 571364 w 70"/>
              <a:gd name="T41" fmla="*/ 371305 h 56"/>
              <a:gd name="T42" fmla="*/ 511220 w 70"/>
              <a:gd name="T43" fmla="*/ 361270 h 56"/>
              <a:gd name="T44" fmla="*/ 170407 w 70"/>
              <a:gd name="T45" fmla="*/ 391375 h 56"/>
              <a:gd name="T46" fmla="*/ 80191 w 70"/>
              <a:gd name="T47" fmla="*/ 351234 h 56"/>
              <a:gd name="T48" fmla="*/ 90215 w 70"/>
              <a:gd name="T49" fmla="*/ 451587 h 56"/>
              <a:gd name="T50" fmla="*/ 581388 w 70"/>
              <a:gd name="T51" fmla="*/ 401411 h 56"/>
              <a:gd name="T52" fmla="*/ 631508 w 70"/>
              <a:gd name="T53" fmla="*/ 401411 h 56"/>
              <a:gd name="T54" fmla="*/ 601436 w 70"/>
              <a:gd name="T55" fmla="*/ 120423 h 56"/>
              <a:gd name="T56" fmla="*/ 591412 w 70"/>
              <a:gd name="T57" fmla="*/ 110388 h 56"/>
              <a:gd name="T58" fmla="*/ 330790 w 70"/>
              <a:gd name="T59" fmla="*/ 60212 h 56"/>
              <a:gd name="T60" fmla="*/ 330790 w 70"/>
              <a:gd name="T61" fmla="*/ 280988 h 56"/>
              <a:gd name="T62" fmla="*/ 451077 w 70"/>
              <a:gd name="T63" fmla="*/ 291023 h 56"/>
              <a:gd name="T64" fmla="*/ 521244 w 70"/>
              <a:gd name="T65" fmla="*/ 240846 h 56"/>
              <a:gd name="T66" fmla="*/ 461101 w 70"/>
              <a:gd name="T67" fmla="*/ 80282 h 56"/>
              <a:gd name="T68" fmla="*/ 330790 w 70"/>
              <a:gd name="T69" fmla="*/ 60212 h 56"/>
              <a:gd name="T70" fmla="*/ 170407 w 70"/>
              <a:gd name="T71" fmla="*/ 170600 h 56"/>
              <a:gd name="T72" fmla="*/ 90215 w 70"/>
              <a:gd name="T73" fmla="*/ 70247 h 56"/>
              <a:gd name="T74" fmla="*/ 40096 w 70"/>
              <a:gd name="T75" fmla="*/ 130458 h 56"/>
              <a:gd name="T76" fmla="*/ 90215 w 70"/>
              <a:gd name="T77" fmla="*/ 291023 h 56"/>
              <a:gd name="T78" fmla="*/ 220526 w 70"/>
              <a:gd name="T79" fmla="*/ 280988 h 56"/>
              <a:gd name="T80" fmla="*/ 310742 w 70"/>
              <a:gd name="T81" fmla="*/ 130458 h 56"/>
              <a:gd name="T82" fmla="*/ 280670 w 70"/>
              <a:gd name="T83" fmla="*/ 100353 h 56"/>
              <a:gd name="T84" fmla="*/ 270646 w 70"/>
              <a:gd name="T85" fmla="*/ 90317 h 56"/>
              <a:gd name="T86" fmla="*/ 240574 w 70"/>
              <a:gd name="T87" fmla="*/ 110388 h 56"/>
              <a:gd name="T88" fmla="*/ 240574 w 70"/>
              <a:gd name="T89" fmla="*/ 150529 h 56"/>
              <a:gd name="T90" fmla="*/ 270646 w 70"/>
              <a:gd name="T91" fmla="*/ 180635 h 56"/>
              <a:gd name="T92" fmla="*/ 280670 w 70"/>
              <a:gd name="T93" fmla="*/ 210741 h 56"/>
              <a:gd name="T94" fmla="*/ 270646 w 70"/>
              <a:gd name="T95" fmla="*/ 210741 h 56"/>
              <a:gd name="T96" fmla="*/ 270646 w 70"/>
              <a:gd name="T97" fmla="*/ 190670 h 56"/>
              <a:gd name="T98" fmla="*/ 240574 w 70"/>
              <a:gd name="T99" fmla="*/ 190670 h 56"/>
              <a:gd name="T100" fmla="*/ 250598 w 70"/>
              <a:gd name="T101" fmla="*/ 220776 h 56"/>
              <a:gd name="T102" fmla="*/ 270646 w 70"/>
              <a:gd name="T103" fmla="*/ 250882 h 56"/>
              <a:gd name="T104" fmla="*/ 280670 w 70"/>
              <a:gd name="T105" fmla="*/ 230811 h 56"/>
              <a:gd name="T106" fmla="*/ 320766 w 70"/>
              <a:gd name="T107" fmla="*/ 190670 h 56"/>
              <a:gd name="T108" fmla="*/ 310742 w 70"/>
              <a:gd name="T109" fmla="*/ 160564 h 56"/>
              <a:gd name="T110" fmla="*/ 270646 w 70"/>
              <a:gd name="T111" fmla="*/ 140494 h 56"/>
              <a:gd name="T112" fmla="*/ 270646 w 70"/>
              <a:gd name="T113" fmla="*/ 120423 h 56"/>
              <a:gd name="T114" fmla="*/ 280670 w 70"/>
              <a:gd name="T115" fmla="*/ 120423 h 56"/>
              <a:gd name="T116" fmla="*/ 280670 w 70"/>
              <a:gd name="T117" fmla="*/ 140494 h 5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70"/>
              <a:gd name="T178" fmla="*/ 0 h 56"/>
              <a:gd name="T179" fmla="*/ 70 w 70"/>
              <a:gd name="T180" fmla="*/ 56 h 5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70" h="56">
                <a:moveTo>
                  <a:pt x="2" y="5"/>
                </a:moveTo>
                <a:cubicBezTo>
                  <a:pt x="17" y="0"/>
                  <a:pt x="32" y="2"/>
                  <a:pt x="47" y="4"/>
                </a:cubicBezTo>
                <a:cubicBezTo>
                  <a:pt x="49" y="4"/>
                  <a:pt x="51" y="5"/>
                  <a:pt x="53" y="5"/>
                </a:cubicBezTo>
                <a:cubicBezTo>
                  <a:pt x="55" y="5"/>
                  <a:pt x="55" y="5"/>
                  <a:pt x="55" y="5"/>
                </a:cubicBezTo>
                <a:cubicBezTo>
                  <a:pt x="55" y="7"/>
                  <a:pt x="55" y="7"/>
                  <a:pt x="55" y="7"/>
                </a:cubicBezTo>
                <a:cubicBezTo>
                  <a:pt x="55" y="32"/>
                  <a:pt x="55" y="32"/>
                  <a:pt x="55" y="32"/>
                </a:cubicBezTo>
                <a:cubicBezTo>
                  <a:pt x="55" y="34"/>
                  <a:pt x="55" y="34"/>
                  <a:pt x="55" y="34"/>
                </a:cubicBezTo>
                <a:cubicBezTo>
                  <a:pt x="53" y="34"/>
                  <a:pt x="53" y="34"/>
                  <a:pt x="53" y="34"/>
                </a:cubicBezTo>
                <a:cubicBezTo>
                  <a:pt x="52" y="34"/>
                  <a:pt x="51" y="34"/>
                  <a:pt x="50" y="34"/>
                </a:cubicBezTo>
                <a:cubicBezTo>
                  <a:pt x="35" y="32"/>
                  <a:pt x="19" y="30"/>
                  <a:pt x="3" y="34"/>
                </a:cubicBezTo>
                <a:cubicBezTo>
                  <a:pt x="0" y="34"/>
                  <a:pt x="0" y="34"/>
                  <a:pt x="0" y="34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7"/>
                  <a:pt x="0" y="7"/>
                  <a:pt x="0" y="7"/>
                </a:cubicBezTo>
                <a:cubicBezTo>
                  <a:pt x="0" y="5"/>
                  <a:pt x="0" y="5"/>
                  <a:pt x="0" y="5"/>
                </a:cubicBezTo>
                <a:cubicBezTo>
                  <a:pt x="2" y="5"/>
                  <a:pt x="2" y="5"/>
                  <a:pt x="2" y="5"/>
                </a:cubicBezTo>
                <a:close/>
                <a:moveTo>
                  <a:pt x="63" y="18"/>
                </a:moveTo>
                <a:cubicBezTo>
                  <a:pt x="65" y="42"/>
                  <a:pt x="65" y="42"/>
                  <a:pt x="65" y="42"/>
                </a:cubicBezTo>
                <a:cubicBezTo>
                  <a:pt x="61" y="42"/>
                  <a:pt x="61" y="42"/>
                  <a:pt x="61" y="42"/>
                </a:cubicBezTo>
                <a:cubicBezTo>
                  <a:pt x="60" y="42"/>
                  <a:pt x="60" y="42"/>
                  <a:pt x="59" y="42"/>
                </a:cubicBezTo>
                <a:cubicBezTo>
                  <a:pt x="59" y="42"/>
                  <a:pt x="59" y="43"/>
                  <a:pt x="59" y="43"/>
                </a:cubicBezTo>
                <a:cubicBezTo>
                  <a:pt x="59" y="43"/>
                  <a:pt x="59" y="44"/>
                  <a:pt x="59" y="44"/>
                </a:cubicBezTo>
                <a:cubicBezTo>
                  <a:pt x="47" y="44"/>
                  <a:pt x="35" y="46"/>
                  <a:pt x="23" y="50"/>
                </a:cubicBezTo>
                <a:cubicBezTo>
                  <a:pt x="23" y="50"/>
                  <a:pt x="23" y="49"/>
                  <a:pt x="23" y="49"/>
                </a:cubicBezTo>
                <a:cubicBezTo>
                  <a:pt x="23" y="46"/>
                  <a:pt x="20" y="45"/>
                  <a:pt x="18" y="45"/>
                </a:cubicBezTo>
                <a:cubicBezTo>
                  <a:pt x="16" y="45"/>
                  <a:pt x="15" y="45"/>
                  <a:pt x="14" y="46"/>
                </a:cubicBezTo>
                <a:cubicBezTo>
                  <a:pt x="16" y="54"/>
                  <a:pt x="16" y="54"/>
                  <a:pt x="16" y="54"/>
                </a:cubicBezTo>
                <a:cubicBezTo>
                  <a:pt x="16" y="56"/>
                  <a:pt x="16" y="56"/>
                  <a:pt x="16" y="56"/>
                </a:cubicBezTo>
                <a:cubicBezTo>
                  <a:pt x="18" y="55"/>
                  <a:pt x="18" y="55"/>
                  <a:pt x="18" y="55"/>
                </a:cubicBezTo>
                <a:cubicBezTo>
                  <a:pt x="33" y="48"/>
                  <a:pt x="49" y="48"/>
                  <a:pt x="65" y="47"/>
                </a:cubicBezTo>
                <a:cubicBezTo>
                  <a:pt x="66" y="47"/>
                  <a:pt x="67" y="47"/>
                  <a:pt x="68" y="46"/>
                </a:cubicBezTo>
                <a:cubicBezTo>
                  <a:pt x="70" y="46"/>
                  <a:pt x="70" y="46"/>
                  <a:pt x="70" y="46"/>
                </a:cubicBezTo>
                <a:cubicBezTo>
                  <a:pt x="69" y="44"/>
                  <a:pt x="69" y="44"/>
                  <a:pt x="69" y="44"/>
                </a:cubicBezTo>
                <a:cubicBezTo>
                  <a:pt x="65" y="19"/>
                  <a:pt x="65" y="19"/>
                  <a:pt x="65" y="19"/>
                </a:cubicBezTo>
                <a:cubicBezTo>
                  <a:pt x="64" y="18"/>
                  <a:pt x="64" y="18"/>
                  <a:pt x="64" y="18"/>
                </a:cubicBezTo>
                <a:cubicBezTo>
                  <a:pt x="63" y="18"/>
                  <a:pt x="63" y="18"/>
                  <a:pt x="63" y="18"/>
                </a:cubicBezTo>
                <a:close/>
                <a:moveTo>
                  <a:pt x="57" y="11"/>
                </a:moveTo>
                <a:cubicBezTo>
                  <a:pt x="57" y="20"/>
                  <a:pt x="57" y="20"/>
                  <a:pt x="57" y="20"/>
                </a:cubicBezTo>
                <a:cubicBezTo>
                  <a:pt x="57" y="20"/>
                  <a:pt x="58" y="20"/>
                  <a:pt x="58" y="20"/>
                </a:cubicBezTo>
                <a:cubicBezTo>
                  <a:pt x="59" y="30"/>
                  <a:pt x="59" y="30"/>
                  <a:pt x="59" y="30"/>
                </a:cubicBezTo>
                <a:cubicBezTo>
                  <a:pt x="58" y="30"/>
                  <a:pt x="58" y="30"/>
                  <a:pt x="58" y="30"/>
                </a:cubicBezTo>
                <a:cubicBezTo>
                  <a:pt x="58" y="30"/>
                  <a:pt x="58" y="30"/>
                  <a:pt x="57" y="30"/>
                </a:cubicBezTo>
                <a:cubicBezTo>
                  <a:pt x="57" y="37"/>
                  <a:pt x="57" y="37"/>
                  <a:pt x="57" y="37"/>
                </a:cubicBezTo>
                <a:cubicBezTo>
                  <a:pt x="53" y="36"/>
                  <a:pt x="53" y="36"/>
                  <a:pt x="53" y="36"/>
                </a:cubicBezTo>
                <a:cubicBezTo>
                  <a:pt x="52" y="36"/>
                  <a:pt x="52" y="36"/>
                  <a:pt x="51" y="36"/>
                </a:cubicBezTo>
                <a:cubicBezTo>
                  <a:pt x="40" y="36"/>
                  <a:pt x="28" y="36"/>
                  <a:pt x="17" y="39"/>
                </a:cubicBezTo>
                <a:cubicBezTo>
                  <a:pt x="17" y="39"/>
                  <a:pt x="17" y="39"/>
                  <a:pt x="17" y="39"/>
                </a:cubicBezTo>
                <a:cubicBezTo>
                  <a:pt x="17" y="37"/>
                  <a:pt x="15" y="35"/>
                  <a:pt x="14" y="34"/>
                </a:cubicBezTo>
                <a:cubicBezTo>
                  <a:pt x="12" y="34"/>
                  <a:pt x="10" y="35"/>
                  <a:pt x="8" y="35"/>
                </a:cubicBezTo>
                <a:cubicBezTo>
                  <a:pt x="9" y="43"/>
                  <a:pt x="9" y="43"/>
                  <a:pt x="9" y="43"/>
                </a:cubicBezTo>
                <a:cubicBezTo>
                  <a:pt x="9" y="45"/>
                  <a:pt x="9" y="45"/>
                  <a:pt x="9" y="45"/>
                </a:cubicBezTo>
                <a:cubicBezTo>
                  <a:pt x="11" y="44"/>
                  <a:pt x="11" y="44"/>
                  <a:pt x="11" y="44"/>
                </a:cubicBezTo>
                <a:cubicBezTo>
                  <a:pt x="26" y="39"/>
                  <a:pt x="42" y="39"/>
                  <a:pt x="58" y="40"/>
                </a:cubicBezTo>
                <a:cubicBezTo>
                  <a:pt x="59" y="40"/>
                  <a:pt x="60" y="40"/>
                  <a:pt x="61" y="40"/>
                </a:cubicBezTo>
                <a:cubicBezTo>
                  <a:pt x="63" y="40"/>
                  <a:pt x="63" y="40"/>
                  <a:pt x="63" y="40"/>
                </a:cubicBezTo>
                <a:cubicBezTo>
                  <a:pt x="63" y="38"/>
                  <a:pt x="63" y="38"/>
                  <a:pt x="63" y="38"/>
                </a:cubicBezTo>
                <a:cubicBezTo>
                  <a:pt x="60" y="12"/>
                  <a:pt x="60" y="12"/>
                  <a:pt x="60" y="12"/>
                </a:cubicBezTo>
                <a:cubicBezTo>
                  <a:pt x="60" y="11"/>
                  <a:pt x="60" y="11"/>
                  <a:pt x="60" y="11"/>
                </a:cubicBezTo>
                <a:cubicBezTo>
                  <a:pt x="59" y="11"/>
                  <a:pt x="59" y="11"/>
                  <a:pt x="59" y="11"/>
                </a:cubicBezTo>
                <a:cubicBezTo>
                  <a:pt x="58" y="11"/>
                  <a:pt x="58" y="11"/>
                  <a:pt x="57" y="11"/>
                </a:cubicBezTo>
                <a:close/>
                <a:moveTo>
                  <a:pt x="33" y="6"/>
                </a:moveTo>
                <a:cubicBezTo>
                  <a:pt x="36" y="8"/>
                  <a:pt x="38" y="12"/>
                  <a:pt x="38" y="17"/>
                </a:cubicBezTo>
                <a:cubicBezTo>
                  <a:pt x="38" y="22"/>
                  <a:pt x="36" y="26"/>
                  <a:pt x="33" y="28"/>
                </a:cubicBezTo>
                <a:cubicBezTo>
                  <a:pt x="37" y="29"/>
                  <a:pt x="41" y="29"/>
                  <a:pt x="45" y="30"/>
                </a:cubicBezTo>
                <a:cubicBezTo>
                  <a:pt x="45" y="30"/>
                  <a:pt x="45" y="29"/>
                  <a:pt x="45" y="29"/>
                </a:cubicBezTo>
                <a:cubicBezTo>
                  <a:pt x="45" y="26"/>
                  <a:pt x="48" y="24"/>
                  <a:pt x="51" y="24"/>
                </a:cubicBezTo>
                <a:cubicBezTo>
                  <a:pt x="51" y="24"/>
                  <a:pt x="51" y="24"/>
                  <a:pt x="52" y="24"/>
                </a:cubicBezTo>
                <a:cubicBezTo>
                  <a:pt x="52" y="14"/>
                  <a:pt x="52" y="14"/>
                  <a:pt x="52" y="14"/>
                </a:cubicBezTo>
                <a:cubicBezTo>
                  <a:pt x="48" y="14"/>
                  <a:pt x="46" y="11"/>
                  <a:pt x="46" y="8"/>
                </a:cubicBezTo>
                <a:cubicBezTo>
                  <a:pt x="46" y="8"/>
                  <a:pt x="46" y="8"/>
                  <a:pt x="46" y="7"/>
                </a:cubicBezTo>
                <a:cubicBezTo>
                  <a:pt x="42" y="7"/>
                  <a:pt x="37" y="6"/>
                  <a:pt x="33" y="6"/>
                </a:cubicBezTo>
                <a:close/>
                <a:moveTo>
                  <a:pt x="22" y="28"/>
                </a:moveTo>
                <a:cubicBezTo>
                  <a:pt x="19" y="26"/>
                  <a:pt x="17" y="22"/>
                  <a:pt x="17" y="17"/>
                </a:cubicBezTo>
                <a:cubicBezTo>
                  <a:pt x="17" y="12"/>
                  <a:pt x="20" y="8"/>
                  <a:pt x="23" y="5"/>
                </a:cubicBezTo>
                <a:cubicBezTo>
                  <a:pt x="18" y="5"/>
                  <a:pt x="13" y="6"/>
                  <a:pt x="9" y="7"/>
                </a:cubicBezTo>
                <a:cubicBezTo>
                  <a:pt x="9" y="7"/>
                  <a:pt x="9" y="7"/>
                  <a:pt x="9" y="7"/>
                </a:cubicBezTo>
                <a:cubicBezTo>
                  <a:pt x="9" y="10"/>
                  <a:pt x="7" y="13"/>
                  <a:pt x="4" y="13"/>
                </a:cubicBezTo>
                <a:cubicBezTo>
                  <a:pt x="4" y="23"/>
                  <a:pt x="4" y="23"/>
                  <a:pt x="4" y="23"/>
                </a:cubicBezTo>
                <a:cubicBezTo>
                  <a:pt x="7" y="23"/>
                  <a:pt x="9" y="26"/>
                  <a:pt x="9" y="29"/>
                </a:cubicBezTo>
                <a:cubicBezTo>
                  <a:pt x="9" y="29"/>
                  <a:pt x="9" y="29"/>
                  <a:pt x="9" y="29"/>
                </a:cubicBezTo>
                <a:cubicBezTo>
                  <a:pt x="13" y="28"/>
                  <a:pt x="18" y="28"/>
                  <a:pt x="22" y="28"/>
                </a:cubicBezTo>
                <a:close/>
                <a:moveTo>
                  <a:pt x="31" y="14"/>
                </a:moveTo>
                <a:cubicBezTo>
                  <a:pt x="31" y="14"/>
                  <a:pt x="31" y="14"/>
                  <a:pt x="31" y="13"/>
                </a:cubicBezTo>
                <a:cubicBezTo>
                  <a:pt x="31" y="13"/>
                  <a:pt x="31" y="12"/>
                  <a:pt x="31" y="11"/>
                </a:cubicBezTo>
                <a:cubicBezTo>
                  <a:pt x="30" y="11"/>
                  <a:pt x="29" y="10"/>
                  <a:pt x="28" y="10"/>
                </a:cubicBezTo>
                <a:cubicBezTo>
                  <a:pt x="28" y="9"/>
                  <a:pt x="28" y="9"/>
                  <a:pt x="28" y="9"/>
                </a:cubicBez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0"/>
                </a:cubicBezTo>
                <a:cubicBezTo>
                  <a:pt x="26" y="10"/>
                  <a:pt x="25" y="11"/>
                  <a:pt x="24" y="11"/>
                </a:cubicBezTo>
                <a:cubicBezTo>
                  <a:pt x="24" y="12"/>
                  <a:pt x="24" y="13"/>
                  <a:pt x="24" y="14"/>
                </a:cubicBezTo>
                <a:cubicBezTo>
                  <a:pt x="24" y="14"/>
                  <a:pt x="24" y="15"/>
                  <a:pt x="24" y="15"/>
                </a:cubicBezTo>
                <a:cubicBezTo>
                  <a:pt x="24" y="16"/>
                  <a:pt x="25" y="16"/>
                  <a:pt x="25" y="17"/>
                </a:cubicBezTo>
                <a:cubicBezTo>
                  <a:pt x="25" y="17"/>
                  <a:pt x="26" y="17"/>
                  <a:pt x="27" y="18"/>
                </a:cubicBezTo>
                <a:cubicBezTo>
                  <a:pt x="27" y="18"/>
                  <a:pt x="28" y="19"/>
                  <a:pt x="28" y="19"/>
                </a:cubicBezTo>
                <a:cubicBezTo>
                  <a:pt x="28" y="19"/>
                  <a:pt x="28" y="20"/>
                  <a:pt x="28" y="21"/>
                </a:cubicBezTo>
                <a:cubicBezTo>
                  <a:pt x="28" y="21"/>
                  <a:pt x="28" y="21"/>
                  <a:pt x="28" y="21"/>
                </a:cubicBezTo>
                <a:cubicBezTo>
                  <a:pt x="28" y="21"/>
                  <a:pt x="28" y="21"/>
                  <a:pt x="27" y="21"/>
                </a:cubicBezTo>
                <a:cubicBezTo>
                  <a:pt x="27" y="21"/>
                  <a:pt x="27" y="21"/>
                  <a:pt x="27" y="21"/>
                </a:cubicBezTo>
                <a:cubicBezTo>
                  <a:pt x="27" y="21"/>
                  <a:pt x="27" y="20"/>
                  <a:pt x="27" y="19"/>
                </a:cubicBezTo>
                <a:cubicBezTo>
                  <a:pt x="27" y="19"/>
                  <a:pt x="27" y="19"/>
                  <a:pt x="27" y="19"/>
                </a:cubicBezTo>
                <a:cubicBezTo>
                  <a:pt x="24" y="19"/>
                  <a:pt x="24" y="19"/>
                  <a:pt x="24" y="19"/>
                </a:cubicBezTo>
                <a:cubicBezTo>
                  <a:pt x="24" y="19"/>
                  <a:pt x="24" y="19"/>
                  <a:pt x="24" y="19"/>
                </a:cubicBezTo>
                <a:cubicBezTo>
                  <a:pt x="24" y="21"/>
                  <a:pt x="24" y="22"/>
                  <a:pt x="25" y="22"/>
                </a:cubicBezTo>
                <a:cubicBezTo>
                  <a:pt x="25" y="23"/>
                  <a:pt x="26" y="23"/>
                  <a:pt x="27" y="23"/>
                </a:cubicBezTo>
                <a:cubicBezTo>
                  <a:pt x="27" y="25"/>
                  <a:pt x="27" y="25"/>
                  <a:pt x="27" y="25"/>
                </a:cubicBezTo>
                <a:cubicBezTo>
                  <a:pt x="28" y="25"/>
                  <a:pt x="28" y="25"/>
                  <a:pt x="28" y="25"/>
                </a:cubicBezTo>
                <a:cubicBezTo>
                  <a:pt x="28" y="23"/>
                  <a:pt x="28" y="23"/>
                  <a:pt x="28" y="23"/>
                </a:cubicBezTo>
                <a:cubicBezTo>
                  <a:pt x="29" y="23"/>
                  <a:pt x="30" y="23"/>
                  <a:pt x="31" y="22"/>
                </a:cubicBezTo>
                <a:cubicBezTo>
                  <a:pt x="31" y="21"/>
                  <a:pt x="32" y="21"/>
                  <a:pt x="32" y="19"/>
                </a:cubicBezTo>
                <a:cubicBezTo>
                  <a:pt x="32" y="19"/>
                  <a:pt x="32" y="18"/>
                  <a:pt x="31" y="18"/>
                </a:cubicBezTo>
                <a:cubicBezTo>
                  <a:pt x="31" y="17"/>
                  <a:pt x="31" y="17"/>
                  <a:pt x="31" y="16"/>
                </a:cubicBezTo>
                <a:cubicBezTo>
                  <a:pt x="30" y="16"/>
                  <a:pt x="30" y="16"/>
                  <a:pt x="29" y="15"/>
                </a:cubicBezTo>
                <a:cubicBezTo>
                  <a:pt x="28" y="15"/>
                  <a:pt x="27" y="14"/>
                  <a:pt x="27" y="14"/>
                </a:cubicBezTo>
                <a:cubicBezTo>
                  <a:pt x="27" y="14"/>
                  <a:pt x="27" y="14"/>
                  <a:pt x="27" y="13"/>
                </a:cubicBezTo>
                <a:cubicBezTo>
                  <a:pt x="27" y="13"/>
                  <a:pt x="27" y="13"/>
                  <a:pt x="27" y="12"/>
                </a:cubicBezTo>
                <a:cubicBezTo>
                  <a:pt x="27" y="12"/>
                  <a:pt x="27" y="12"/>
                  <a:pt x="27" y="12"/>
                </a:cubicBezTo>
                <a:cubicBezTo>
                  <a:pt x="28" y="12"/>
                  <a:pt x="28" y="12"/>
                  <a:pt x="28" y="12"/>
                </a:cubicBezTo>
                <a:cubicBezTo>
                  <a:pt x="28" y="13"/>
                  <a:pt x="28" y="13"/>
                  <a:pt x="28" y="14"/>
                </a:cubicBezTo>
                <a:cubicBezTo>
                  <a:pt x="28" y="14"/>
                  <a:pt x="28" y="14"/>
                  <a:pt x="28" y="14"/>
                </a:cubicBezTo>
                <a:lnTo>
                  <a:pt x="31" y="14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6" name="Freeform 59"/>
          <p:cNvSpPr>
            <a:spLocks noEditPoints="1"/>
          </p:cNvSpPr>
          <p:nvPr/>
        </p:nvSpPr>
        <p:spPr bwMode="auto">
          <a:xfrm>
            <a:off x="8334666" y="4649699"/>
            <a:ext cx="609600" cy="652462"/>
          </a:xfrm>
          <a:custGeom>
            <a:avLst/>
            <a:gdLst>
              <a:gd name="T0" fmla="*/ 109928 w 61"/>
              <a:gd name="T1" fmla="*/ 291098 h 65"/>
              <a:gd name="T2" fmla="*/ 449705 w 61"/>
              <a:gd name="T3" fmla="*/ 0 h 65"/>
              <a:gd name="T4" fmla="*/ 159895 w 61"/>
              <a:gd name="T5" fmla="*/ 361364 h 65"/>
              <a:gd name="T6" fmla="*/ 439711 w 61"/>
              <a:gd name="T7" fmla="*/ 401515 h 65"/>
              <a:gd name="T8" fmla="*/ 429718 w 61"/>
              <a:gd name="T9" fmla="*/ 552083 h 65"/>
              <a:gd name="T10" fmla="*/ 609600 w 61"/>
              <a:gd name="T11" fmla="*/ 622348 h 65"/>
              <a:gd name="T12" fmla="*/ 589613 w 61"/>
              <a:gd name="T13" fmla="*/ 552083 h 65"/>
              <a:gd name="T14" fmla="*/ 609600 w 61"/>
              <a:gd name="T15" fmla="*/ 471780 h 65"/>
              <a:gd name="T16" fmla="*/ 599607 w 61"/>
              <a:gd name="T17" fmla="*/ 361364 h 65"/>
              <a:gd name="T18" fmla="*/ 229849 w 61"/>
              <a:gd name="T19" fmla="*/ 401515 h 65"/>
              <a:gd name="T20" fmla="*/ 239843 w 61"/>
              <a:gd name="T21" fmla="*/ 501894 h 65"/>
              <a:gd name="T22" fmla="*/ 219856 w 61"/>
              <a:gd name="T23" fmla="*/ 582197 h 65"/>
              <a:gd name="T24" fmla="*/ 379751 w 61"/>
              <a:gd name="T25" fmla="*/ 622348 h 65"/>
              <a:gd name="T26" fmla="*/ 379751 w 61"/>
              <a:gd name="T27" fmla="*/ 481818 h 65"/>
              <a:gd name="T28" fmla="*/ 339777 w 61"/>
              <a:gd name="T29" fmla="*/ 431629 h 65"/>
              <a:gd name="T30" fmla="*/ 339777 w 61"/>
              <a:gd name="T31" fmla="*/ 431629 h 65"/>
              <a:gd name="T32" fmla="*/ 349770 w 61"/>
              <a:gd name="T33" fmla="*/ 501894 h 65"/>
              <a:gd name="T34" fmla="*/ 319790 w 61"/>
              <a:gd name="T35" fmla="*/ 582197 h 65"/>
              <a:gd name="T36" fmla="*/ 239843 w 61"/>
              <a:gd name="T37" fmla="*/ 602273 h 65"/>
              <a:gd name="T38" fmla="*/ 339777 w 61"/>
              <a:gd name="T39" fmla="*/ 622348 h 65"/>
              <a:gd name="T40" fmla="*/ 319790 w 61"/>
              <a:gd name="T41" fmla="*/ 632386 h 65"/>
              <a:gd name="T42" fmla="*/ 269823 w 61"/>
              <a:gd name="T43" fmla="*/ 552083 h 65"/>
              <a:gd name="T44" fmla="*/ 379751 w 61"/>
              <a:gd name="T45" fmla="*/ 552083 h 65"/>
              <a:gd name="T46" fmla="*/ 309797 w 61"/>
              <a:gd name="T47" fmla="*/ 562121 h 65"/>
              <a:gd name="T48" fmla="*/ 259830 w 61"/>
              <a:gd name="T49" fmla="*/ 481818 h 65"/>
              <a:gd name="T50" fmla="*/ 349770 w 61"/>
              <a:gd name="T51" fmla="*/ 461742 h 65"/>
              <a:gd name="T52" fmla="*/ 339777 w 61"/>
              <a:gd name="T53" fmla="*/ 481818 h 65"/>
              <a:gd name="T54" fmla="*/ 319790 w 61"/>
              <a:gd name="T55" fmla="*/ 481818 h 65"/>
              <a:gd name="T56" fmla="*/ 249836 w 61"/>
              <a:gd name="T57" fmla="*/ 401515 h 65"/>
              <a:gd name="T58" fmla="*/ 349770 w 61"/>
              <a:gd name="T59" fmla="*/ 381439 h 65"/>
              <a:gd name="T60" fmla="*/ 329784 w 61"/>
              <a:gd name="T61" fmla="*/ 391477 h 65"/>
              <a:gd name="T62" fmla="*/ 349770 w 61"/>
              <a:gd name="T63" fmla="*/ 361364 h 65"/>
              <a:gd name="T64" fmla="*/ 479685 w 61"/>
              <a:gd name="T65" fmla="*/ 441667 h 65"/>
              <a:gd name="T66" fmla="*/ 459698 w 61"/>
              <a:gd name="T67" fmla="*/ 511932 h 65"/>
              <a:gd name="T68" fmla="*/ 569626 w 61"/>
              <a:gd name="T69" fmla="*/ 582197 h 65"/>
              <a:gd name="T70" fmla="*/ 579620 w 61"/>
              <a:gd name="T71" fmla="*/ 622348 h 65"/>
              <a:gd name="T72" fmla="*/ 469692 w 61"/>
              <a:gd name="T73" fmla="*/ 622348 h 65"/>
              <a:gd name="T74" fmla="*/ 539646 w 61"/>
              <a:gd name="T75" fmla="*/ 632386 h 65"/>
              <a:gd name="T76" fmla="*/ 539646 w 61"/>
              <a:gd name="T77" fmla="*/ 552083 h 65"/>
              <a:gd name="T78" fmla="*/ 449705 w 61"/>
              <a:gd name="T79" fmla="*/ 532007 h 65"/>
              <a:gd name="T80" fmla="*/ 459698 w 61"/>
              <a:gd name="T81" fmla="*/ 552083 h 65"/>
              <a:gd name="T82" fmla="*/ 489679 w 61"/>
              <a:gd name="T83" fmla="*/ 562121 h 65"/>
              <a:gd name="T84" fmla="*/ 589613 w 61"/>
              <a:gd name="T85" fmla="*/ 471780 h 65"/>
              <a:gd name="T86" fmla="*/ 479685 w 61"/>
              <a:gd name="T87" fmla="*/ 461742 h 65"/>
              <a:gd name="T88" fmla="*/ 509666 w 61"/>
              <a:gd name="T89" fmla="*/ 461742 h 65"/>
              <a:gd name="T90" fmla="*/ 579620 w 61"/>
              <a:gd name="T91" fmla="*/ 401515 h 65"/>
              <a:gd name="T92" fmla="*/ 469692 w 61"/>
              <a:gd name="T93" fmla="*/ 401515 h 65"/>
              <a:gd name="T94" fmla="*/ 539646 w 61"/>
              <a:gd name="T95" fmla="*/ 411553 h 65"/>
              <a:gd name="T96" fmla="*/ 519659 w 61"/>
              <a:gd name="T97" fmla="*/ 371401 h 65"/>
              <a:gd name="T98" fmla="*/ 179882 w 61"/>
              <a:gd name="T99" fmla="*/ 622348 h 65"/>
              <a:gd name="T100" fmla="*/ 19987 w 61"/>
              <a:gd name="T101" fmla="*/ 582197 h 65"/>
              <a:gd name="T102" fmla="*/ 109928 w 61"/>
              <a:gd name="T103" fmla="*/ 471780 h 65"/>
              <a:gd name="T104" fmla="*/ 89941 w 61"/>
              <a:gd name="T105" fmla="*/ 532007 h 65"/>
              <a:gd name="T106" fmla="*/ 159895 w 61"/>
              <a:gd name="T107" fmla="*/ 582197 h 65"/>
              <a:gd name="T108" fmla="*/ 59961 w 61"/>
              <a:gd name="T109" fmla="*/ 521970 h 65"/>
              <a:gd name="T110" fmla="*/ 169889 w 61"/>
              <a:gd name="T111" fmla="*/ 521970 h 65"/>
              <a:gd name="T112" fmla="*/ 69954 w 61"/>
              <a:gd name="T113" fmla="*/ 501894 h 65"/>
              <a:gd name="T114" fmla="*/ 49967 w 61"/>
              <a:gd name="T115" fmla="*/ 622348 h 65"/>
              <a:gd name="T116" fmla="*/ 159895 w 61"/>
              <a:gd name="T117" fmla="*/ 622348 h 65"/>
              <a:gd name="T118" fmla="*/ 89941 w 61"/>
              <a:gd name="T119" fmla="*/ 632386 h 65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61"/>
              <a:gd name="T181" fmla="*/ 0 h 65"/>
              <a:gd name="T182" fmla="*/ 61 w 61"/>
              <a:gd name="T183" fmla="*/ 65 h 65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61" h="65">
                <a:moveTo>
                  <a:pt x="12" y="55"/>
                </a:moveTo>
                <a:cubicBezTo>
                  <a:pt x="13" y="55"/>
                  <a:pt x="13" y="55"/>
                  <a:pt x="13" y="55"/>
                </a:cubicBezTo>
                <a:cubicBezTo>
                  <a:pt x="13" y="53"/>
                  <a:pt x="13" y="53"/>
                  <a:pt x="13" y="53"/>
                </a:cubicBezTo>
                <a:cubicBezTo>
                  <a:pt x="13" y="53"/>
                  <a:pt x="13" y="53"/>
                  <a:pt x="12" y="53"/>
                </a:cubicBezTo>
                <a:cubicBezTo>
                  <a:pt x="12" y="55"/>
                  <a:pt x="12" y="55"/>
                  <a:pt x="12" y="55"/>
                </a:cubicBezTo>
                <a:close/>
                <a:moveTo>
                  <a:pt x="0" y="36"/>
                </a:moveTo>
                <a:cubicBezTo>
                  <a:pt x="9" y="29"/>
                  <a:pt x="9" y="29"/>
                  <a:pt x="9" y="29"/>
                </a:cubicBezTo>
                <a:cubicBezTo>
                  <a:pt x="10" y="28"/>
                  <a:pt x="10" y="28"/>
                  <a:pt x="10" y="28"/>
                </a:cubicBezTo>
                <a:cubicBezTo>
                  <a:pt x="11" y="29"/>
                  <a:pt x="11" y="29"/>
                  <a:pt x="11" y="29"/>
                </a:cubicBezTo>
                <a:cubicBezTo>
                  <a:pt x="11" y="29"/>
                  <a:pt x="11" y="29"/>
                  <a:pt x="11" y="29"/>
                </a:cubicBezTo>
                <a:cubicBezTo>
                  <a:pt x="11" y="29"/>
                  <a:pt x="11" y="29"/>
                  <a:pt x="11" y="29"/>
                </a:cubicBezTo>
                <a:cubicBezTo>
                  <a:pt x="12" y="29"/>
                  <a:pt x="12" y="29"/>
                  <a:pt x="12" y="29"/>
                </a:cubicBezTo>
                <a:cubicBezTo>
                  <a:pt x="14" y="29"/>
                  <a:pt x="14" y="29"/>
                  <a:pt x="14" y="29"/>
                </a:cubicBezTo>
                <a:cubicBezTo>
                  <a:pt x="30" y="21"/>
                  <a:pt x="30" y="21"/>
                  <a:pt x="30" y="21"/>
                </a:cubicBezTo>
                <a:cubicBezTo>
                  <a:pt x="31" y="15"/>
                  <a:pt x="31" y="15"/>
                  <a:pt x="31" y="15"/>
                </a:cubicBezTo>
                <a:cubicBezTo>
                  <a:pt x="32" y="14"/>
                  <a:pt x="32" y="14"/>
                  <a:pt x="32" y="14"/>
                </a:cubicBezTo>
                <a:cubicBezTo>
                  <a:pt x="32" y="13"/>
                  <a:pt x="32" y="13"/>
                  <a:pt x="32" y="13"/>
                </a:cubicBezTo>
                <a:cubicBezTo>
                  <a:pt x="33" y="12"/>
                  <a:pt x="33" y="12"/>
                  <a:pt x="33" y="12"/>
                </a:cubicBezTo>
                <a:cubicBezTo>
                  <a:pt x="47" y="3"/>
                  <a:pt x="47" y="3"/>
                  <a:pt x="47" y="3"/>
                </a:cubicBezTo>
                <a:cubicBezTo>
                  <a:pt x="45" y="0"/>
                  <a:pt x="45" y="0"/>
                  <a:pt x="45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56" y="6"/>
                  <a:pt x="56" y="6"/>
                  <a:pt x="56" y="6"/>
                </a:cubicBezTo>
                <a:cubicBezTo>
                  <a:pt x="52" y="13"/>
                  <a:pt x="52" y="13"/>
                  <a:pt x="52" y="13"/>
                </a:cubicBezTo>
                <a:cubicBezTo>
                  <a:pt x="50" y="9"/>
                  <a:pt x="50" y="9"/>
                  <a:pt x="50" y="9"/>
                </a:cubicBezTo>
                <a:cubicBezTo>
                  <a:pt x="38" y="17"/>
                  <a:pt x="38" y="17"/>
                  <a:pt x="38" y="17"/>
                </a:cubicBezTo>
                <a:cubicBezTo>
                  <a:pt x="36" y="24"/>
                  <a:pt x="36" y="24"/>
                  <a:pt x="36" y="24"/>
                </a:cubicBezTo>
                <a:cubicBezTo>
                  <a:pt x="36" y="25"/>
                  <a:pt x="36" y="25"/>
                  <a:pt x="36" y="25"/>
                </a:cubicBezTo>
                <a:cubicBezTo>
                  <a:pt x="34" y="26"/>
                  <a:pt x="34" y="26"/>
                  <a:pt x="34" y="26"/>
                </a:cubicBezTo>
                <a:cubicBezTo>
                  <a:pt x="16" y="36"/>
                  <a:pt x="16" y="36"/>
                  <a:pt x="16" y="36"/>
                </a:cubicBezTo>
                <a:cubicBezTo>
                  <a:pt x="15" y="36"/>
                  <a:pt x="15" y="36"/>
                  <a:pt x="15" y="36"/>
                </a:cubicBezTo>
                <a:cubicBezTo>
                  <a:pt x="14" y="36"/>
                  <a:pt x="14" y="36"/>
                  <a:pt x="14" y="36"/>
                </a:cubicBezTo>
                <a:cubicBezTo>
                  <a:pt x="12" y="36"/>
                  <a:pt x="12" y="36"/>
                  <a:pt x="12" y="36"/>
                </a:cubicBezTo>
                <a:cubicBezTo>
                  <a:pt x="4" y="41"/>
                  <a:pt x="4" y="41"/>
                  <a:pt x="4" y="41"/>
                </a:cubicBezTo>
                <a:cubicBezTo>
                  <a:pt x="0" y="36"/>
                  <a:pt x="0" y="36"/>
                  <a:pt x="0" y="36"/>
                </a:cubicBezTo>
                <a:close/>
                <a:moveTo>
                  <a:pt x="52" y="33"/>
                </a:moveTo>
                <a:cubicBezTo>
                  <a:pt x="50" y="33"/>
                  <a:pt x="48" y="33"/>
                  <a:pt x="47" y="33"/>
                </a:cubicBezTo>
                <a:cubicBezTo>
                  <a:pt x="45" y="34"/>
                  <a:pt x="44" y="35"/>
                  <a:pt x="44" y="36"/>
                </a:cubicBezTo>
                <a:cubicBezTo>
                  <a:pt x="44" y="40"/>
                  <a:pt x="44" y="40"/>
                  <a:pt x="44" y="40"/>
                </a:cubicBezTo>
                <a:cubicBezTo>
                  <a:pt x="44" y="40"/>
                  <a:pt x="44" y="40"/>
                  <a:pt x="44" y="40"/>
                </a:cubicBezTo>
                <a:cubicBezTo>
                  <a:pt x="44" y="40"/>
                  <a:pt x="44" y="40"/>
                  <a:pt x="44" y="40"/>
                </a:cubicBezTo>
                <a:cubicBezTo>
                  <a:pt x="44" y="41"/>
                  <a:pt x="45" y="41"/>
                  <a:pt x="45" y="42"/>
                </a:cubicBezTo>
                <a:cubicBezTo>
                  <a:pt x="45" y="42"/>
                  <a:pt x="45" y="43"/>
                  <a:pt x="45" y="43"/>
                </a:cubicBezTo>
                <a:cubicBezTo>
                  <a:pt x="45" y="48"/>
                  <a:pt x="45" y="48"/>
                  <a:pt x="45" y="48"/>
                </a:cubicBezTo>
                <a:cubicBezTo>
                  <a:pt x="45" y="48"/>
                  <a:pt x="45" y="48"/>
                  <a:pt x="45" y="48"/>
                </a:cubicBezTo>
                <a:cubicBezTo>
                  <a:pt x="45" y="48"/>
                  <a:pt x="45" y="48"/>
                  <a:pt x="45" y="48"/>
                </a:cubicBezTo>
                <a:cubicBezTo>
                  <a:pt x="45" y="48"/>
                  <a:pt x="45" y="48"/>
                  <a:pt x="45" y="48"/>
                </a:cubicBezTo>
                <a:cubicBezTo>
                  <a:pt x="44" y="49"/>
                  <a:pt x="43" y="50"/>
                  <a:pt x="43" y="51"/>
                </a:cubicBezTo>
                <a:cubicBezTo>
                  <a:pt x="43" y="55"/>
                  <a:pt x="43" y="55"/>
                  <a:pt x="43" y="55"/>
                </a:cubicBezTo>
                <a:cubicBezTo>
                  <a:pt x="43" y="55"/>
                  <a:pt x="43" y="55"/>
                  <a:pt x="43" y="55"/>
                </a:cubicBezTo>
                <a:cubicBezTo>
                  <a:pt x="43" y="55"/>
                  <a:pt x="43" y="55"/>
                  <a:pt x="43" y="55"/>
                </a:cubicBezTo>
                <a:cubicBezTo>
                  <a:pt x="43" y="56"/>
                  <a:pt x="44" y="57"/>
                  <a:pt x="45" y="57"/>
                </a:cubicBezTo>
                <a:cubicBezTo>
                  <a:pt x="45" y="57"/>
                  <a:pt x="45" y="58"/>
                  <a:pt x="45" y="58"/>
                </a:cubicBezTo>
                <a:cubicBezTo>
                  <a:pt x="45" y="62"/>
                  <a:pt x="45" y="62"/>
                  <a:pt x="45" y="62"/>
                </a:cubicBezTo>
                <a:cubicBezTo>
                  <a:pt x="45" y="62"/>
                  <a:pt x="45" y="62"/>
                  <a:pt x="45" y="62"/>
                </a:cubicBezTo>
                <a:cubicBezTo>
                  <a:pt x="45" y="62"/>
                  <a:pt x="45" y="62"/>
                  <a:pt x="45" y="62"/>
                </a:cubicBezTo>
                <a:cubicBezTo>
                  <a:pt x="45" y="63"/>
                  <a:pt x="46" y="64"/>
                  <a:pt x="48" y="65"/>
                </a:cubicBezTo>
                <a:cubicBezTo>
                  <a:pt x="49" y="65"/>
                  <a:pt x="51" y="65"/>
                  <a:pt x="53" y="65"/>
                </a:cubicBezTo>
                <a:cubicBezTo>
                  <a:pt x="55" y="65"/>
                  <a:pt x="57" y="65"/>
                  <a:pt x="58" y="65"/>
                </a:cubicBezTo>
                <a:cubicBezTo>
                  <a:pt x="60" y="64"/>
                  <a:pt x="61" y="63"/>
                  <a:pt x="61" y="62"/>
                </a:cubicBezTo>
                <a:cubicBezTo>
                  <a:pt x="61" y="62"/>
                  <a:pt x="61" y="62"/>
                  <a:pt x="61" y="62"/>
                </a:cubicBezTo>
                <a:cubicBezTo>
                  <a:pt x="61" y="62"/>
                  <a:pt x="61" y="62"/>
                  <a:pt x="61" y="62"/>
                </a:cubicBezTo>
                <a:cubicBezTo>
                  <a:pt x="61" y="62"/>
                  <a:pt x="61" y="62"/>
                  <a:pt x="61" y="62"/>
                </a:cubicBezTo>
                <a:cubicBezTo>
                  <a:pt x="61" y="62"/>
                  <a:pt x="61" y="62"/>
                  <a:pt x="61" y="62"/>
                </a:cubicBezTo>
                <a:cubicBezTo>
                  <a:pt x="61" y="58"/>
                  <a:pt x="61" y="58"/>
                  <a:pt x="61" y="58"/>
                </a:cubicBezTo>
                <a:cubicBezTo>
                  <a:pt x="61" y="58"/>
                  <a:pt x="61" y="58"/>
                  <a:pt x="61" y="58"/>
                </a:cubicBezTo>
                <a:cubicBezTo>
                  <a:pt x="61" y="57"/>
                  <a:pt x="60" y="56"/>
                  <a:pt x="59" y="56"/>
                </a:cubicBezTo>
                <a:cubicBezTo>
                  <a:pt x="59" y="55"/>
                  <a:pt x="59" y="55"/>
                  <a:pt x="59" y="55"/>
                </a:cubicBezTo>
                <a:cubicBezTo>
                  <a:pt x="59" y="55"/>
                  <a:pt x="59" y="55"/>
                  <a:pt x="59" y="55"/>
                </a:cubicBezTo>
                <a:cubicBezTo>
                  <a:pt x="59" y="55"/>
                  <a:pt x="59" y="55"/>
                  <a:pt x="59" y="55"/>
                </a:cubicBezTo>
                <a:cubicBezTo>
                  <a:pt x="59" y="55"/>
                  <a:pt x="59" y="55"/>
                  <a:pt x="59" y="55"/>
                </a:cubicBezTo>
                <a:cubicBezTo>
                  <a:pt x="59" y="55"/>
                  <a:pt x="59" y="55"/>
                  <a:pt x="59" y="55"/>
                </a:cubicBezTo>
                <a:cubicBezTo>
                  <a:pt x="59" y="51"/>
                  <a:pt x="59" y="51"/>
                  <a:pt x="59" y="51"/>
                </a:cubicBezTo>
                <a:cubicBezTo>
                  <a:pt x="59" y="51"/>
                  <a:pt x="59" y="51"/>
                  <a:pt x="59" y="51"/>
                </a:cubicBezTo>
                <a:cubicBezTo>
                  <a:pt x="59" y="50"/>
                  <a:pt x="59" y="50"/>
                  <a:pt x="59" y="50"/>
                </a:cubicBezTo>
                <a:cubicBezTo>
                  <a:pt x="60" y="49"/>
                  <a:pt x="61" y="49"/>
                  <a:pt x="61" y="48"/>
                </a:cubicBezTo>
                <a:cubicBezTo>
                  <a:pt x="61" y="48"/>
                  <a:pt x="61" y="48"/>
                  <a:pt x="61" y="48"/>
                </a:cubicBezTo>
                <a:cubicBezTo>
                  <a:pt x="61" y="48"/>
                  <a:pt x="61" y="48"/>
                  <a:pt x="61" y="48"/>
                </a:cubicBezTo>
                <a:cubicBezTo>
                  <a:pt x="61" y="48"/>
                  <a:pt x="61" y="48"/>
                  <a:pt x="61" y="48"/>
                </a:cubicBezTo>
                <a:cubicBezTo>
                  <a:pt x="61" y="48"/>
                  <a:pt x="61" y="47"/>
                  <a:pt x="61" y="47"/>
                </a:cubicBezTo>
                <a:cubicBezTo>
                  <a:pt x="61" y="43"/>
                  <a:pt x="61" y="43"/>
                  <a:pt x="61" y="43"/>
                </a:cubicBezTo>
                <a:cubicBezTo>
                  <a:pt x="61" y="43"/>
                  <a:pt x="61" y="43"/>
                  <a:pt x="61" y="43"/>
                </a:cubicBezTo>
                <a:cubicBezTo>
                  <a:pt x="61" y="43"/>
                  <a:pt x="60" y="42"/>
                  <a:pt x="59" y="41"/>
                </a:cubicBezTo>
                <a:cubicBezTo>
                  <a:pt x="60" y="41"/>
                  <a:pt x="60" y="41"/>
                  <a:pt x="60" y="40"/>
                </a:cubicBezTo>
                <a:cubicBezTo>
                  <a:pt x="60" y="40"/>
                  <a:pt x="60" y="40"/>
                  <a:pt x="60" y="40"/>
                </a:cubicBezTo>
                <a:cubicBezTo>
                  <a:pt x="60" y="40"/>
                  <a:pt x="60" y="40"/>
                  <a:pt x="60" y="40"/>
                </a:cubicBezTo>
                <a:cubicBezTo>
                  <a:pt x="60" y="40"/>
                  <a:pt x="60" y="40"/>
                  <a:pt x="60" y="40"/>
                </a:cubicBezTo>
                <a:cubicBezTo>
                  <a:pt x="60" y="40"/>
                  <a:pt x="60" y="40"/>
                  <a:pt x="60" y="40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35"/>
                  <a:pt x="59" y="34"/>
                  <a:pt x="57" y="33"/>
                </a:cubicBezTo>
                <a:cubicBezTo>
                  <a:pt x="56" y="33"/>
                  <a:pt x="54" y="33"/>
                  <a:pt x="52" y="33"/>
                </a:cubicBezTo>
                <a:close/>
                <a:moveTo>
                  <a:pt x="31" y="33"/>
                </a:moveTo>
                <a:cubicBezTo>
                  <a:pt x="29" y="33"/>
                  <a:pt x="27" y="33"/>
                  <a:pt x="25" y="33"/>
                </a:cubicBezTo>
                <a:cubicBezTo>
                  <a:pt x="24" y="34"/>
                  <a:pt x="23" y="35"/>
                  <a:pt x="23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1"/>
                  <a:pt x="23" y="41"/>
                  <a:pt x="23" y="41"/>
                </a:cubicBezTo>
                <a:cubicBezTo>
                  <a:pt x="22" y="42"/>
                  <a:pt x="22" y="43"/>
                  <a:pt x="22" y="43"/>
                </a:cubicBezTo>
                <a:cubicBezTo>
                  <a:pt x="22" y="43"/>
                  <a:pt x="22" y="43"/>
                  <a:pt x="22" y="43"/>
                </a:cubicBezTo>
                <a:cubicBezTo>
                  <a:pt x="22" y="47"/>
                  <a:pt x="22" y="47"/>
                  <a:pt x="22" y="47"/>
                </a:cubicBezTo>
                <a:cubicBezTo>
                  <a:pt x="22" y="47"/>
                  <a:pt x="22" y="48"/>
                  <a:pt x="22" y="48"/>
                </a:cubicBezTo>
                <a:cubicBezTo>
                  <a:pt x="22" y="48"/>
                  <a:pt x="22" y="48"/>
                  <a:pt x="22" y="48"/>
                </a:cubicBezTo>
                <a:cubicBezTo>
                  <a:pt x="22" y="48"/>
                  <a:pt x="22" y="48"/>
                  <a:pt x="22" y="48"/>
                </a:cubicBezTo>
                <a:cubicBezTo>
                  <a:pt x="22" y="48"/>
                  <a:pt x="22" y="48"/>
                  <a:pt x="22" y="48"/>
                </a:cubicBezTo>
                <a:cubicBezTo>
                  <a:pt x="22" y="49"/>
                  <a:pt x="23" y="49"/>
                  <a:pt x="24" y="50"/>
                </a:cubicBezTo>
                <a:cubicBezTo>
                  <a:pt x="24" y="50"/>
                  <a:pt x="24" y="50"/>
                  <a:pt x="24" y="51"/>
                </a:cubicBezTo>
                <a:cubicBezTo>
                  <a:pt x="24" y="51"/>
                  <a:pt x="24" y="51"/>
                  <a:pt x="24" y="51"/>
                </a:cubicBezTo>
                <a:cubicBezTo>
                  <a:pt x="24" y="55"/>
                  <a:pt x="24" y="55"/>
                  <a:pt x="24" y="55"/>
                </a:cubicBezTo>
                <a:cubicBezTo>
                  <a:pt x="24" y="55"/>
                  <a:pt x="24" y="55"/>
                  <a:pt x="24" y="55"/>
                </a:cubicBezTo>
                <a:cubicBezTo>
                  <a:pt x="24" y="55"/>
                  <a:pt x="24" y="55"/>
                  <a:pt x="24" y="55"/>
                </a:cubicBezTo>
                <a:cubicBezTo>
                  <a:pt x="24" y="55"/>
                  <a:pt x="24" y="55"/>
                  <a:pt x="24" y="55"/>
                </a:cubicBezTo>
                <a:cubicBezTo>
                  <a:pt x="24" y="55"/>
                  <a:pt x="24" y="55"/>
                  <a:pt x="24" y="55"/>
                </a:cubicBezTo>
                <a:cubicBezTo>
                  <a:pt x="24" y="55"/>
                  <a:pt x="24" y="55"/>
                  <a:pt x="24" y="56"/>
                </a:cubicBezTo>
                <a:cubicBezTo>
                  <a:pt x="23" y="56"/>
                  <a:pt x="22" y="57"/>
                  <a:pt x="22" y="58"/>
                </a:cubicBezTo>
                <a:cubicBezTo>
                  <a:pt x="22" y="58"/>
                  <a:pt x="22" y="58"/>
                  <a:pt x="22" y="58"/>
                </a:cubicBezTo>
                <a:cubicBezTo>
                  <a:pt x="22" y="62"/>
                  <a:pt x="22" y="62"/>
                  <a:pt x="22" y="62"/>
                </a:cubicBezTo>
                <a:cubicBezTo>
                  <a:pt x="22" y="62"/>
                  <a:pt x="22" y="62"/>
                  <a:pt x="22" y="62"/>
                </a:cubicBezTo>
                <a:cubicBezTo>
                  <a:pt x="22" y="62"/>
                  <a:pt x="22" y="62"/>
                  <a:pt x="22" y="62"/>
                </a:cubicBezTo>
                <a:cubicBezTo>
                  <a:pt x="22" y="62"/>
                  <a:pt x="22" y="62"/>
                  <a:pt x="22" y="62"/>
                </a:cubicBezTo>
                <a:cubicBezTo>
                  <a:pt x="22" y="62"/>
                  <a:pt x="22" y="62"/>
                  <a:pt x="22" y="62"/>
                </a:cubicBezTo>
                <a:cubicBezTo>
                  <a:pt x="22" y="63"/>
                  <a:pt x="23" y="64"/>
                  <a:pt x="25" y="65"/>
                </a:cubicBezTo>
                <a:cubicBezTo>
                  <a:pt x="26" y="65"/>
                  <a:pt x="28" y="65"/>
                  <a:pt x="30" y="65"/>
                </a:cubicBezTo>
                <a:cubicBezTo>
                  <a:pt x="32" y="65"/>
                  <a:pt x="34" y="65"/>
                  <a:pt x="35" y="65"/>
                </a:cubicBezTo>
                <a:cubicBezTo>
                  <a:pt x="37" y="64"/>
                  <a:pt x="38" y="63"/>
                  <a:pt x="38" y="62"/>
                </a:cubicBezTo>
                <a:cubicBezTo>
                  <a:pt x="38" y="62"/>
                  <a:pt x="38" y="62"/>
                  <a:pt x="38" y="62"/>
                </a:cubicBezTo>
                <a:cubicBezTo>
                  <a:pt x="38" y="62"/>
                  <a:pt x="38" y="62"/>
                  <a:pt x="38" y="62"/>
                </a:cubicBezTo>
                <a:cubicBezTo>
                  <a:pt x="38" y="58"/>
                  <a:pt x="38" y="58"/>
                  <a:pt x="38" y="58"/>
                </a:cubicBezTo>
                <a:cubicBezTo>
                  <a:pt x="38" y="58"/>
                  <a:pt x="38" y="57"/>
                  <a:pt x="38" y="57"/>
                </a:cubicBezTo>
                <a:cubicBezTo>
                  <a:pt x="39" y="57"/>
                  <a:pt x="40" y="56"/>
                  <a:pt x="40" y="55"/>
                </a:cubicBezTo>
                <a:cubicBezTo>
                  <a:pt x="40" y="55"/>
                  <a:pt x="40" y="55"/>
                  <a:pt x="40" y="55"/>
                </a:cubicBezTo>
                <a:cubicBezTo>
                  <a:pt x="40" y="55"/>
                  <a:pt x="40" y="55"/>
                  <a:pt x="40" y="55"/>
                </a:cubicBezTo>
                <a:cubicBezTo>
                  <a:pt x="40" y="51"/>
                  <a:pt x="40" y="51"/>
                  <a:pt x="40" y="51"/>
                </a:cubicBezTo>
                <a:cubicBezTo>
                  <a:pt x="40" y="50"/>
                  <a:pt x="39" y="49"/>
                  <a:pt x="38" y="48"/>
                </a:cubicBezTo>
                <a:cubicBezTo>
                  <a:pt x="38" y="48"/>
                  <a:pt x="38" y="48"/>
                  <a:pt x="38" y="48"/>
                </a:cubicBezTo>
                <a:cubicBezTo>
                  <a:pt x="38" y="48"/>
                  <a:pt x="38" y="48"/>
                  <a:pt x="38" y="48"/>
                </a:cubicBezTo>
                <a:cubicBezTo>
                  <a:pt x="38" y="48"/>
                  <a:pt x="38" y="48"/>
                  <a:pt x="38" y="48"/>
                </a:cubicBezTo>
                <a:cubicBezTo>
                  <a:pt x="38" y="43"/>
                  <a:pt x="38" y="43"/>
                  <a:pt x="38" y="43"/>
                </a:cubicBezTo>
                <a:cubicBezTo>
                  <a:pt x="38" y="43"/>
                  <a:pt x="38" y="42"/>
                  <a:pt x="37" y="42"/>
                </a:cubicBezTo>
                <a:cubicBezTo>
                  <a:pt x="38" y="41"/>
                  <a:pt x="39" y="41"/>
                  <a:pt x="39" y="40"/>
                </a:cubicBezTo>
                <a:cubicBezTo>
                  <a:pt x="39" y="40"/>
                  <a:pt x="39" y="40"/>
                  <a:pt x="39" y="40"/>
                </a:cubicBezTo>
                <a:cubicBezTo>
                  <a:pt x="39" y="40"/>
                  <a:pt x="39" y="40"/>
                  <a:pt x="39" y="40"/>
                </a:cubicBezTo>
                <a:cubicBezTo>
                  <a:pt x="39" y="36"/>
                  <a:pt x="39" y="36"/>
                  <a:pt x="39" y="36"/>
                </a:cubicBezTo>
                <a:cubicBezTo>
                  <a:pt x="39" y="35"/>
                  <a:pt x="37" y="34"/>
                  <a:pt x="36" y="33"/>
                </a:cubicBezTo>
                <a:cubicBezTo>
                  <a:pt x="34" y="33"/>
                  <a:pt x="33" y="33"/>
                  <a:pt x="31" y="33"/>
                </a:cubicBezTo>
                <a:close/>
                <a:moveTo>
                  <a:pt x="34" y="43"/>
                </a:moveTo>
                <a:cubicBezTo>
                  <a:pt x="34" y="43"/>
                  <a:pt x="34" y="43"/>
                  <a:pt x="34" y="43"/>
                </a:cubicBezTo>
                <a:cubicBezTo>
                  <a:pt x="35" y="43"/>
                  <a:pt x="36" y="43"/>
                  <a:pt x="36" y="43"/>
                </a:cubicBezTo>
                <a:cubicBezTo>
                  <a:pt x="36" y="43"/>
                  <a:pt x="35" y="43"/>
                  <a:pt x="34" y="44"/>
                </a:cubicBezTo>
                <a:cubicBezTo>
                  <a:pt x="33" y="44"/>
                  <a:pt x="32" y="44"/>
                  <a:pt x="30" y="44"/>
                </a:cubicBezTo>
                <a:cubicBezTo>
                  <a:pt x="28" y="44"/>
                  <a:pt x="27" y="44"/>
                  <a:pt x="25" y="44"/>
                </a:cubicBezTo>
                <a:cubicBezTo>
                  <a:pt x="25" y="43"/>
                  <a:pt x="24" y="43"/>
                  <a:pt x="24" y="43"/>
                </a:cubicBezTo>
                <a:cubicBezTo>
                  <a:pt x="24" y="43"/>
                  <a:pt x="25" y="43"/>
                  <a:pt x="25" y="43"/>
                </a:cubicBezTo>
                <a:cubicBezTo>
                  <a:pt x="26" y="43"/>
                  <a:pt x="26" y="43"/>
                  <a:pt x="26" y="43"/>
                </a:cubicBezTo>
                <a:cubicBezTo>
                  <a:pt x="27" y="43"/>
                  <a:pt x="29" y="43"/>
                  <a:pt x="31" y="43"/>
                </a:cubicBezTo>
                <a:cubicBezTo>
                  <a:pt x="32" y="43"/>
                  <a:pt x="33" y="43"/>
                  <a:pt x="34" y="43"/>
                </a:cubicBezTo>
                <a:close/>
                <a:moveTo>
                  <a:pt x="35" y="50"/>
                </a:moveTo>
                <a:cubicBezTo>
                  <a:pt x="35" y="50"/>
                  <a:pt x="36" y="50"/>
                  <a:pt x="36" y="50"/>
                </a:cubicBezTo>
                <a:cubicBezTo>
                  <a:pt x="37" y="51"/>
                  <a:pt x="38" y="51"/>
                  <a:pt x="38" y="51"/>
                </a:cubicBezTo>
                <a:cubicBezTo>
                  <a:pt x="38" y="51"/>
                  <a:pt x="37" y="51"/>
                  <a:pt x="36" y="51"/>
                </a:cubicBezTo>
                <a:cubicBezTo>
                  <a:pt x="35" y="51"/>
                  <a:pt x="34" y="51"/>
                  <a:pt x="32" y="51"/>
                </a:cubicBezTo>
                <a:cubicBezTo>
                  <a:pt x="30" y="51"/>
                  <a:pt x="29" y="51"/>
                  <a:pt x="27" y="51"/>
                </a:cubicBezTo>
                <a:cubicBezTo>
                  <a:pt x="27" y="51"/>
                  <a:pt x="26" y="51"/>
                  <a:pt x="26" y="51"/>
                </a:cubicBezTo>
                <a:cubicBezTo>
                  <a:pt x="26" y="51"/>
                  <a:pt x="27" y="51"/>
                  <a:pt x="27" y="50"/>
                </a:cubicBezTo>
                <a:cubicBezTo>
                  <a:pt x="28" y="51"/>
                  <a:pt x="29" y="51"/>
                  <a:pt x="30" y="51"/>
                </a:cubicBezTo>
                <a:cubicBezTo>
                  <a:pt x="32" y="51"/>
                  <a:pt x="34" y="50"/>
                  <a:pt x="35" y="50"/>
                </a:cubicBezTo>
                <a:close/>
                <a:moveTo>
                  <a:pt x="35" y="58"/>
                </a:moveTo>
                <a:cubicBezTo>
                  <a:pt x="36" y="58"/>
                  <a:pt x="36" y="58"/>
                  <a:pt x="36" y="58"/>
                </a:cubicBezTo>
                <a:cubicBezTo>
                  <a:pt x="36" y="58"/>
                  <a:pt x="35" y="58"/>
                  <a:pt x="34" y="58"/>
                </a:cubicBezTo>
                <a:cubicBezTo>
                  <a:pt x="33" y="59"/>
                  <a:pt x="32" y="59"/>
                  <a:pt x="30" y="59"/>
                </a:cubicBezTo>
                <a:cubicBezTo>
                  <a:pt x="28" y="59"/>
                  <a:pt x="27" y="59"/>
                  <a:pt x="25" y="58"/>
                </a:cubicBezTo>
                <a:cubicBezTo>
                  <a:pt x="25" y="58"/>
                  <a:pt x="24" y="58"/>
                  <a:pt x="24" y="58"/>
                </a:cubicBezTo>
                <a:cubicBezTo>
                  <a:pt x="24" y="58"/>
                  <a:pt x="25" y="58"/>
                  <a:pt x="25" y="58"/>
                </a:cubicBezTo>
                <a:cubicBezTo>
                  <a:pt x="26" y="57"/>
                  <a:pt x="26" y="57"/>
                  <a:pt x="27" y="57"/>
                </a:cubicBezTo>
                <a:cubicBezTo>
                  <a:pt x="27" y="57"/>
                  <a:pt x="27" y="57"/>
                  <a:pt x="27" y="57"/>
                </a:cubicBezTo>
                <a:cubicBezTo>
                  <a:pt x="28" y="58"/>
                  <a:pt x="30" y="58"/>
                  <a:pt x="32" y="58"/>
                </a:cubicBezTo>
                <a:cubicBezTo>
                  <a:pt x="33" y="58"/>
                  <a:pt x="34" y="58"/>
                  <a:pt x="35" y="58"/>
                </a:cubicBezTo>
                <a:close/>
                <a:moveTo>
                  <a:pt x="26" y="61"/>
                </a:moveTo>
                <a:cubicBezTo>
                  <a:pt x="26" y="61"/>
                  <a:pt x="26" y="61"/>
                  <a:pt x="26" y="61"/>
                </a:cubicBezTo>
                <a:cubicBezTo>
                  <a:pt x="26" y="63"/>
                  <a:pt x="26" y="63"/>
                  <a:pt x="26" y="63"/>
                </a:cubicBezTo>
                <a:cubicBezTo>
                  <a:pt x="26" y="63"/>
                  <a:pt x="26" y="63"/>
                  <a:pt x="26" y="63"/>
                </a:cubicBezTo>
                <a:cubicBezTo>
                  <a:pt x="26" y="61"/>
                  <a:pt x="26" y="61"/>
                  <a:pt x="26" y="61"/>
                </a:cubicBezTo>
                <a:close/>
                <a:moveTo>
                  <a:pt x="25" y="62"/>
                </a:moveTo>
                <a:cubicBezTo>
                  <a:pt x="24" y="62"/>
                  <a:pt x="24" y="62"/>
                  <a:pt x="24" y="62"/>
                </a:cubicBezTo>
                <a:cubicBezTo>
                  <a:pt x="24" y="62"/>
                  <a:pt x="24" y="62"/>
                  <a:pt x="24" y="62"/>
                </a:cubicBezTo>
                <a:cubicBezTo>
                  <a:pt x="24" y="60"/>
                  <a:pt x="24" y="60"/>
                  <a:pt x="24" y="60"/>
                </a:cubicBezTo>
                <a:cubicBezTo>
                  <a:pt x="24" y="60"/>
                  <a:pt x="25" y="60"/>
                  <a:pt x="25" y="60"/>
                </a:cubicBezTo>
                <a:cubicBezTo>
                  <a:pt x="25" y="60"/>
                  <a:pt x="25" y="60"/>
                  <a:pt x="25" y="60"/>
                </a:cubicBezTo>
                <a:cubicBezTo>
                  <a:pt x="25" y="62"/>
                  <a:pt x="25" y="62"/>
                  <a:pt x="25" y="62"/>
                </a:cubicBezTo>
                <a:close/>
                <a:moveTo>
                  <a:pt x="35" y="60"/>
                </a:moveTo>
                <a:cubicBezTo>
                  <a:pt x="35" y="60"/>
                  <a:pt x="36" y="60"/>
                  <a:pt x="36" y="60"/>
                </a:cubicBezTo>
                <a:cubicBezTo>
                  <a:pt x="36" y="62"/>
                  <a:pt x="36" y="62"/>
                  <a:pt x="36" y="62"/>
                </a:cubicBezTo>
                <a:cubicBezTo>
                  <a:pt x="36" y="62"/>
                  <a:pt x="36" y="62"/>
                  <a:pt x="36" y="62"/>
                </a:cubicBezTo>
                <a:cubicBezTo>
                  <a:pt x="36" y="62"/>
                  <a:pt x="36" y="62"/>
                  <a:pt x="35" y="62"/>
                </a:cubicBezTo>
                <a:cubicBezTo>
                  <a:pt x="35" y="60"/>
                  <a:pt x="35" y="60"/>
                  <a:pt x="35" y="60"/>
                </a:cubicBezTo>
                <a:close/>
                <a:moveTo>
                  <a:pt x="34" y="62"/>
                </a:moveTo>
                <a:cubicBezTo>
                  <a:pt x="34" y="63"/>
                  <a:pt x="34" y="63"/>
                  <a:pt x="34" y="63"/>
                </a:cubicBezTo>
                <a:cubicBezTo>
                  <a:pt x="34" y="61"/>
                  <a:pt x="34" y="61"/>
                  <a:pt x="34" y="61"/>
                </a:cubicBezTo>
                <a:cubicBezTo>
                  <a:pt x="34" y="61"/>
                  <a:pt x="34" y="61"/>
                  <a:pt x="34" y="61"/>
                </a:cubicBezTo>
                <a:cubicBezTo>
                  <a:pt x="34" y="62"/>
                  <a:pt x="34" y="62"/>
                  <a:pt x="34" y="62"/>
                </a:cubicBezTo>
                <a:close/>
                <a:moveTo>
                  <a:pt x="28" y="61"/>
                </a:moveTo>
                <a:cubicBezTo>
                  <a:pt x="28" y="61"/>
                  <a:pt x="29" y="61"/>
                  <a:pt x="29" y="61"/>
                </a:cubicBezTo>
                <a:cubicBezTo>
                  <a:pt x="29" y="63"/>
                  <a:pt x="29" y="63"/>
                  <a:pt x="29" y="63"/>
                </a:cubicBezTo>
                <a:cubicBezTo>
                  <a:pt x="29" y="63"/>
                  <a:pt x="28" y="63"/>
                  <a:pt x="28" y="63"/>
                </a:cubicBezTo>
                <a:cubicBezTo>
                  <a:pt x="28" y="61"/>
                  <a:pt x="28" y="61"/>
                  <a:pt x="28" y="61"/>
                </a:cubicBezTo>
                <a:close/>
                <a:moveTo>
                  <a:pt x="32" y="63"/>
                </a:moveTo>
                <a:cubicBezTo>
                  <a:pt x="32" y="63"/>
                  <a:pt x="31" y="63"/>
                  <a:pt x="31" y="63"/>
                </a:cubicBezTo>
                <a:cubicBezTo>
                  <a:pt x="31" y="61"/>
                  <a:pt x="31" y="61"/>
                  <a:pt x="31" y="61"/>
                </a:cubicBezTo>
                <a:cubicBezTo>
                  <a:pt x="31" y="61"/>
                  <a:pt x="32" y="61"/>
                  <a:pt x="32" y="61"/>
                </a:cubicBezTo>
                <a:cubicBezTo>
                  <a:pt x="32" y="63"/>
                  <a:pt x="32" y="63"/>
                  <a:pt x="32" y="63"/>
                </a:cubicBezTo>
                <a:close/>
                <a:moveTo>
                  <a:pt x="28" y="53"/>
                </a:moveTo>
                <a:cubicBezTo>
                  <a:pt x="28" y="53"/>
                  <a:pt x="28" y="53"/>
                  <a:pt x="28" y="53"/>
                </a:cubicBezTo>
                <a:cubicBezTo>
                  <a:pt x="28" y="55"/>
                  <a:pt x="28" y="55"/>
                  <a:pt x="28" y="55"/>
                </a:cubicBezTo>
                <a:cubicBezTo>
                  <a:pt x="28" y="55"/>
                  <a:pt x="28" y="55"/>
                  <a:pt x="28" y="55"/>
                </a:cubicBezTo>
                <a:cubicBezTo>
                  <a:pt x="28" y="53"/>
                  <a:pt x="28" y="53"/>
                  <a:pt x="28" y="53"/>
                </a:cubicBezTo>
                <a:close/>
                <a:moveTo>
                  <a:pt x="27" y="55"/>
                </a:moveTo>
                <a:cubicBezTo>
                  <a:pt x="26" y="55"/>
                  <a:pt x="26" y="55"/>
                  <a:pt x="26" y="55"/>
                </a:cubicBezTo>
                <a:cubicBezTo>
                  <a:pt x="26" y="55"/>
                  <a:pt x="26" y="55"/>
                  <a:pt x="26" y="55"/>
                </a:cubicBezTo>
                <a:cubicBezTo>
                  <a:pt x="26" y="53"/>
                  <a:pt x="26" y="53"/>
                  <a:pt x="26" y="53"/>
                </a:cubicBezTo>
                <a:cubicBezTo>
                  <a:pt x="26" y="53"/>
                  <a:pt x="27" y="53"/>
                  <a:pt x="27" y="53"/>
                </a:cubicBezTo>
                <a:cubicBezTo>
                  <a:pt x="27" y="53"/>
                  <a:pt x="27" y="53"/>
                  <a:pt x="27" y="53"/>
                </a:cubicBezTo>
                <a:cubicBezTo>
                  <a:pt x="27" y="55"/>
                  <a:pt x="27" y="55"/>
                  <a:pt x="27" y="55"/>
                </a:cubicBezTo>
                <a:close/>
                <a:moveTo>
                  <a:pt x="37" y="53"/>
                </a:moveTo>
                <a:cubicBezTo>
                  <a:pt x="37" y="53"/>
                  <a:pt x="38" y="53"/>
                  <a:pt x="38" y="53"/>
                </a:cubicBezTo>
                <a:cubicBezTo>
                  <a:pt x="38" y="55"/>
                  <a:pt x="38" y="55"/>
                  <a:pt x="38" y="55"/>
                </a:cubicBezTo>
                <a:cubicBezTo>
                  <a:pt x="38" y="55"/>
                  <a:pt x="38" y="55"/>
                  <a:pt x="38" y="55"/>
                </a:cubicBezTo>
                <a:cubicBezTo>
                  <a:pt x="38" y="55"/>
                  <a:pt x="38" y="55"/>
                  <a:pt x="37" y="55"/>
                </a:cubicBezTo>
                <a:cubicBezTo>
                  <a:pt x="37" y="53"/>
                  <a:pt x="37" y="53"/>
                  <a:pt x="37" y="53"/>
                </a:cubicBezTo>
                <a:close/>
                <a:moveTo>
                  <a:pt x="36" y="55"/>
                </a:moveTo>
                <a:cubicBezTo>
                  <a:pt x="36" y="55"/>
                  <a:pt x="36" y="55"/>
                  <a:pt x="36" y="55"/>
                </a:cubicBezTo>
                <a:cubicBezTo>
                  <a:pt x="36" y="53"/>
                  <a:pt x="36" y="53"/>
                  <a:pt x="36" y="53"/>
                </a:cubicBezTo>
                <a:cubicBezTo>
                  <a:pt x="36" y="53"/>
                  <a:pt x="36" y="53"/>
                  <a:pt x="36" y="53"/>
                </a:cubicBezTo>
                <a:cubicBezTo>
                  <a:pt x="36" y="55"/>
                  <a:pt x="36" y="55"/>
                  <a:pt x="36" y="55"/>
                </a:cubicBezTo>
                <a:close/>
                <a:moveTo>
                  <a:pt x="30" y="54"/>
                </a:moveTo>
                <a:cubicBezTo>
                  <a:pt x="30" y="54"/>
                  <a:pt x="31" y="54"/>
                  <a:pt x="31" y="54"/>
                </a:cubicBezTo>
                <a:cubicBezTo>
                  <a:pt x="31" y="56"/>
                  <a:pt x="31" y="56"/>
                  <a:pt x="31" y="56"/>
                </a:cubicBezTo>
                <a:cubicBezTo>
                  <a:pt x="31" y="56"/>
                  <a:pt x="30" y="56"/>
                  <a:pt x="30" y="56"/>
                </a:cubicBezTo>
                <a:cubicBezTo>
                  <a:pt x="30" y="54"/>
                  <a:pt x="30" y="54"/>
                  <a:pt x="30" y="54"/>
                </a:cubicBezTo>
                <a:close/>
                <a:moveTo>
                  <a:pt x="34" y="56"/>
                </a:moveTo>
                <a:cubicBezTo>
                  <a:pt x="34" y="56"/>
                  <a:pt x="33" y="56"/>
                  <a:pt x="33" y="56"/>
                </a:cubicBezTo>
                <a:cubicBezTo>
                  <a:pt x="33" y="54"/>
                  <a:pt x="33" y="54"/>
                  <a:pt x="33" y="54"/>
                </a:cubicBezTo>
                <a:cubicBezTo>
                  <a:pt x="33" y="54"/>
                  <a:pt x="34" y="54"/>
                  <a:pt x="34" y="54"/>
                </a:cubicBezTo>
                <a:cubicBezTo>
                  <a:pt x="34" y="56"/>
                  <a:pt x="34" y="56"/>
                  <a:pt x="34" y="56"/>
                </a:cubicBezTo>
                <a:close/>
                <a:moveTo>
                  <a:pt x="26" y="46"/>
                </a:moveTo>
                <a:cubicBezTo>
                  <a:pt x="26" y="46"/>
                  <a:pt x="26" y="46"/>
                  <a:pt x="26" y="46"/>
                </a:cubicBezTo>
                <a:cubicBezTo>
                  <a:pt x="26" y="48"/>
                  <a:pt x="26" y="48"/>
                  <a:pt x="26" y="48"/>
                </a:cubicBezTo>
                <a:cubicBezTo>
                  <a:pt x="26" y="48"/>
                  <a:pt x="26" y="48"/>
                  <a:pt x="26" y="48"/>
                </a:cubicBezTo>
                <a:cubicBezTo>
                  <a:pt x="26" y="46"/>
                  <a:pt x="26" y="46"/>
                  <a:pt x="26" y="46"/>
                </a:cubicBezTo>
                <a:close/>
                <a:moveTo>
                  <a:pt x="25" y="48"/>
                </a:moveTo>
                <a:cubicBezTo>
                  <a:pt x="24" y="48"/>
                  <a:pt x="24" y="48"/>
                  <a:pt x="24" y="48"/>
                </a:cubicBezTo>
                <a:cubicBezTo>
                  <a:pt x="24" y="47"/>
                  <a:pt x="24" y="47"/>
                  <a:pt x="24" y="47"/>
                </a:cubicBezTo>
                <a:cubicBezTo>
                  <a:pt x="24" y="46"/>
                  <a:pt x="24" y="46"/>
                  <a:pt x="24" y="46"/>
                </a:cubicBezTo>
                <a:cubicBezTo>
                  <a:pt x="24" y="46"/>
                  <a:pt x="25" y="46"/>
                  <a:pt x="25" y="46"/>
                </a:cubicBezTo>
                <a:cubicBezTo>
                  <a:pt x="25" y="46"/>
                  <a:pt x="25" y="46"/>
                  <a:pt x="25" y="46"/>
                </a:cubicBezTo>
                <a:cubicBezTo>
                  <a:pt x="25" y="48"/>
                  <a:pt x="25" y="48"/>
                  <a:pt x="25" y="48"/>
                </a:cubicBezTo>
                <a:close/>
                <a:moveTo>
                  <a:pt x="35" y="46"/>
                </a:moveTo>
                <a:cubicBezTo>
                  <a:pt x="35" y="46"/>
                  <a:pt x="36" y="46"/>
                  <a:pt x="36" y="45"/>
                </a:cubicBezTo>
                <a:cubicBezTo>
                  <a:pt x="36" y="47"/>
                  <a:pt x="36" y="47"/>
                  <a:pt x="36" y="47"/>
                </a:cubicBezTo>
                <a:cubicBezTo>
                  <a:pt x="36" y="48"/>
                  <a:pt x="36" y="48"/>
                  <a:pt x="36" y="48"/>
                </a:cubicBezTo>
                <a:cubicBezTo>
                  <a:pt x="36" y="48"/>
                  <a:pt x="35" y="48"/>
                  <a:pt x="35" y="48"/>
                </a:cubicBezTo>
                <a:cubicBezTo>
                  <a:pt x="35" y="46"/>
                  <a:pt x="35" y="46"/>
                  <a:pt x="35" y="46"/>
                </a:cubicBezTo>
                <a:close/>
                <a:moveTo>
                  <a:pt x="34" y="48"/>
                </a:moveTo>
                <a:cubicBezTo>
                  <a:pt x="34" y="48"/>
                  <a:pt x="34" y="48"/>
                  <a:pt x="34" y="48"/>
                </a:cubicBezTo>
                <a:cubicBezTo>
                  <a:pt x="34" y="46"/>
                  <a:pt x="34" y="46"/>
                  <a:pt x="34" y="46"/>
                </a:cubicBezTo>
                <a:cubicBezTo>
                  <a:pt x="34" y="46"/>
                  <a:pt x="34" y="46"/>
                  <a:pt x="34" y="46"/>
                </a:cubicBezTo>
                <a:cubicBezTo>
                  <a:pt x="34" y="48"/>
                  <a:pt x="34" y="48"/>
                  <a:pt x="34" y="48"/>
                </a:cubicBezTo>
                <a:close/>
                <a:moveTo>
                  <a:pt x="28" y="46"/>
                </a:moveTo>
                <a:cubicBezTo>
                  <a:pt x="28" y="46"/>
                  <a:pt x="29" y="46"/>
                  <a:pt x="29" y="46"/>
                </a:cubicBezTo>
                <a:cubicBezTo>
                  <a:pt x="29" y="48"/>
                  <a:pt x="29" y="48"/>
                  <a:pt x="29" y="48"/>
                </a:cubicBezTo>
                <a:cubicBezTo>
                  <a:pt x="29" y="48"/>
                  <a:pt x="28" y="48"/>
                  <a:pt x="28" y="48"/>
                </a:cubicBezTo>
                <a:cubicBezTo>
                  <a:pt x="28" y="46"/>
                  <a:pt x="28" y="46"/>
                  <a:pt x="28" y="46"/>
                </a:cubicBezTo>
                <a:close/>
                <a:moveTo>
                  <a:pt x="32" y="48"/>
                </a:moveTo>
                <a:cubicBezTo>
                  <a:pt x="32" y="48"/>
                  <a:pt x="31" y="48"/>
                  <a:pt x="31" y="48"/>
                </a:cubicBezTo>
                <a:cubicBezTo>
                  <a:pt x="31" y="46"/>
                  <a:pt x="31" y="46"/>
                  <a:pt x="31" y="46"/>
                </a:cubicBezTo>
                <a:cubicBezTo>
                  <a:pt x="31" y="46"/>
                  <a:pt x="32" y="46"/>
                  <a:pt x="32" y="46"/>
                </a:cubicBezTo>
                <a:cubicBezTo>
                  <a:pt x="32" y="48"/>
                  <a:pt x="32" y="48"/>
                  <a:pt x="32" y="48"/>
                </a:cubicBezTo>
                <a:close/>
                <a:moveTo>
                  <a:pt x="26" y="39"/>
                </a:moveTo>
                <a:cubicBezTo>
                  <a:pt x="26" y="41"/>
                  <a:pt x="26" y="41"/>
                  <a:pt x="26" y="41"/>
                </a:cubicBezTo>
                <a:cubicBezTo>
                  <a:pt x="27" y="41"/>
                  <a:pt x="27" y="41"/>
                  <a:pt x="27" y="41"/>
                </a:cubicBezTo>
                <a:cubicBezTo>
                  <a:pt x="27" y="39"/>
                  <a:pt x="27" y="39"/>
                  <a:pt x="27" y="39"/>
                </a:cubicBezTo>
                <a:cubicBezTo>
                  <a:pt x="27" y="39"/>
                  <a:pt x="27" y="39"/>
                  <a:pt x="26" y="39"/>
                </a:cubicBezTo>
                <a:close/>
                <a:moveTo>
                  <a:pt x="26" y="40"/>
                </a:moveTo>
                <a:cubicBezTo>
                  <a:pt x="26" y="38"/>
                  <a:pt x="26" y="38"/>
                  <a:pt x="26" y="38"/>
                </a:cubicBezTo>
                <a:cubicBezTo>
                  <a:pt x="25" y="38"/>
                  <a:pt x="25" y="38"/>
                  <a:pt x="25" y="38"/>
                </a:cubicBezTo>
                <a:cubicBezTo>
                  <a:pt x="25" y="38"/>
                  <a:pt x="25" y="38"/>
                  <a:pt x="25" y="38"/>
                </a:cubicBezTo>
                <a:cubicBezTo>
                  <a:pt x="25" y="40"/>
                  <a:pt x="25" y="40"/>
                  <a:pt x="25" y="40"/>
                </a:cubicBezTo>
                <a:cubicBezTo>
                  <a:pt x="25" y="40"/>
                  <a:pt x="25" y="40"/>
                  <a:pt x="25" y="40"/>
                </a:cubicBezTo>
                <a:cubicBezTo>
                  <a:pt x="25" y="40"/>
                  <a:pt x="25" y="40"/>
                  <a:pt x="26" y="40"/>
                </a:cubicBezTo>
                <a:close/>
                <a:moveTo>
                  <a:pt x="36" y="38"/>
                </a:moveTo>
                <a:cubicBezTo>
                  <a:pt x="36" y="40"/>
                  <a:pt x="36" y="40"/>
                  <a:pt x="36" y="40"/>
                </a:cubicBezTo>
                <a:cubicBezTo>
                  <a:pt x="36" y="40"/>
                  <a:pt x="36" y="40"/>
                  <a:pt x="36" y="40"/>
                </a:cubicBezTo>
                <a:cubicBezTo>
                  <a:pt x="36" y="40"/>
                  <a:pt x="36" y="40"/>
                  <a:pt x="36" y="40"/>
                </a:cubicBezTo>
                <a:cubicBezTo>
                  <a:pt x="36" y="38"/>
                  <a:pt x="36" y="38"/>
                  <a:pt x="36" y="38"/>
                </a:cubicBezTo>
                <a:cubicBezTo>
                  <a:pt x="36" y="38"/>
                  <a:pt x="36" y="38"/>
                  <a:pt x="36" y="38"/>
                </a:cubicBezTo>
                <a:close/>
                <a:moveTo>
                  <a:pt x="35" y="40"/>
                </a:moveTo>
                <a:cubicBezTo>
                  <a:pt x="35" y="38"/>
                  <a:pt x="35" y="38"/>
                  <a:pt x="35" y="38"/>
                </a:cubicBezTo>
                <a:cubicBezTo>
                  <a:pt x="35" y="38"/>
                  <a:pt x="35" y="39"/>
                  <a:pt x="34" y="39"/>
                </a:cubicBezTo>
                <a:cubicBezTo>
                  <a:pt x="34" y="41"/>
                  <a:pt x="34" y="41"/>
                  <a:pt x="34" y="41"/>
                </a:cubicBezTo>
                <a:cubicBezTo>
                  <a:pt x="35" y="41"/>
                  <a:pt x="35" y="40"/>
                  <a:pt x="35" y="40"/>
                </a:cubicBezTo>
                <a:close/>
                <a:moveTo>
                  <a:pt x="29" y="39"/>
                </a:moveTo>
                <a:cubicBezTo>
                  <a:pt x="29" y="41"/>
                  <a:pt x="29" y="41"/>
                  <a:pt x="29" y="41"/>
                </a:cubicBezTo>
                <a:cubicBezTo>
                  <a:pt x="29" y="41"/>
                  <a:pt x="29" y="41"/>
                  <a:pt x="30" y="41"/>
                </a:cubicBezTo>
                <a:cubicBezTo>
                  <a:pt x="30" y="39"/>
                  <a:pt x="30" y="39"/>
                  <a:pt x="30" y="39"/>
                </a:cubicBezTo>
                <a:cubicBezTo>
                  <a:pt x="29" y="39"/>
                  <a:pt x="29" y="39"/>
                  <a:pt x="29" y="39"/>
                </a:cubicBezTo>
                <a:close/>
                <a:moveTo>
                  <a:pt x="33" y="41"/>
                </a:moveTo>
                <a:cubicBezTo>
                  <a:pt x="33" y="39"/>
                  <a:pt x="33" y="39"/>
                  <a:pt x="33" y="39"/>
                </a:cubicBezTo>
                <a:cubicBezTo>
                  <a:pt x="32" y="39"/>
                  <a:pt x="32" y="39"/>
                  <a:pt x="32" y="39"/>
                </a:cubicBezTo>
                <a:cubicBezTo>
                  <a:pt x="32" y="41"/>
                  <a:pt x="32" y="41"/>
                  <a:pt x="32" y="41"/>
                </a:cubicBezTo>
                <a:cubicBezTo>
                  <a:pt x="32" y="41"/>
                  <a:pt x="32" y="41"/>
                  <a:pt x="33" y="41"/>
                </a:cubicBezTo>
                <a:close/>
                <a:moveTo>
                  <a:pt x="35" y="36"/>
                </a:moveTo>
                <a:cubicBezTo>
                  <a:pt x="34" y="35"/>
                  <a:pt x="32" y="35"/>
                  <a:pt x="31" y="35"/>
                </a:cubicBezTo>
                <a:cubicBezTo>
                  <a:pt x="29" y="35"/>
                  <a:pt x="27" y="35"/>
                  <a:pt x="26" y="36"/>
                </a:cubicBezTo>
                <a:cubicBezTo>
                  <a:pt x="25" y="36"/>
                  <a:pt x="25" y="36"/>
                  <a:pt x="25" y="36"/>
                </a:cubicBezTo>
                <a:cubicBezTo>
                  <a:pt x="25" y="36"/>
                  <a:pt x="25" y="36"/>
                  <a:pt x="26" y="36"/>
                </a:cubicBezTo>
                <a:cubicBezTo>
                  <a:pt x="27" y="36"/>
                  <a:pt x="29" y="37"/>
                  <a:pt x="31" y="37"/>
                </a:cubicBezTo>
                <a:cubicBezTo>
                  <a:pt x="32" y="37"/>
                  <a:pt x="34" y="36"/>
                  <a:pt x="35" y="36"/>
                </a:cubicBezTo>
                <a:cubicBezTo>
                  <a:pt x="36" y="36"/>
                  <a:pt x="36" y="36"/>
                  <a:pt x="36" y="36"/>
                </a:cubicBezTo>
                <a:cubicBezTo>
                  <a:pt x="36" y="36"/>
                  <a:pt x="36" y="36"/>
                  <a:pt x="35" y="36"/>
                </a:cubicBezTo>
                <a:close/>
                <a:moveTo>
                  <a:pt x="48" y="43"/>
                </a:moveTo>
                <a:cubicBezTo>
                  <a:pt x="50" y="43"/>
                  <a:pt x="51" y="43"/>
                  <a:pt x="52" y="43"/>
                </a:cubicBezTo>
                <a:cubicBezTo>
                  <a:pt x="54" y="43"/>
                  <a:pt x="55" y="43"/>
                  <a:pt x="57" y="43"/>
                </a:cubicBezTo>
                <a:cubicBezTo>
                  <a:pt x="57" y="43"/>
                  <a:pt x="57" y="43"/>
                  <a:pt x="57" y="43"/>
                </a:cubicBezTo>
                <a:cubicBezTo>
                  <a:pt x="58" y="43"/>
                  <a:pt x="59" y="43"/>
                  <a:pt x="59" y="43"/>
                </a:cubicBezTo>
                <a:cubicBezTo>
                  <a:pt x="59" y="43"/>
                  <a:pt x="58" y="43"/>
                  <a:pt x="57" y="44"/>
                </a:cubicBezTo>
                <a:cubicBezTo>
                  <a:pt x="56" y="44"/>
                  <a:pt x="55" y="44"/>
                  <a:pt x="53" y="44"/>
                </a:cubicBezTo>
                <a:cubicBezTo>
                  <a:pt x="51" y="44"/>
                  <a:pt x="49" y="44"/>
                  <a:pt x="48" y="44"/>
                </a:cubicBezTo>
                <a:cubicBezTo>
                  <a:pt x="48" y="43"/>
                  <a:pt x="47" y="43"/>
                  <a:pt x="47" y="43"/>
                </a:cubicBezTo>
                <a:cubicBezTo>
                  <a:pt x="47" y="43"/>
                  <a:pt x="48" y="43"/>
                  <a:pt x="48" y="43"/>
                </a:cubicBezTo>
                <a:cubicBezTo>
                  <a:pt x="48" y="43"/>
                  <a:pt x="48" y="43"/>
                  <a:pt x="48" y="43"/>
                </a:cubicBezTo>
                <a:close/>
                <a:moveTo>
                  <a:pt x="48" y="50"/>
                </a:moveTo>
                <a:cubicBezTo>
                  <a:pt x="49" y="50"/>
                  <a:pt x="51" y="51"/>
                  <a:pt x="53" y="51"/>
                </a:cubicBezTo>
                <a:cubicBezTo>
                  <a:pt x="54" y="51"/>
                  <a:pt x="55" y="51"/>
                  <a:pt x="56" y="50"/>
                </a:cubicBezTo>
                <a:cubicBezTo>
                  <a:pt x="56" y="51"/>
                  <a:pt x="56" y="51"/>
                  <a:pt x="56" y="51"/>
                </a:cubicBezTo>
                <a:cubicBezTo>
                  <a:pt x="56" y="51"/>
                  <a:pt x="56" y="51"/>
                  <a:pt x="55" y="51"/>
                </a:cubicBezTo>
                <a:cubicBezTo>
                  <a:pt x="54" y="51"/>
                  <a:pt x="53" y="51"/>
                  <a:pt x="51" y="51"/>
                </a:cubicBezTo>
                <a:cubicBezTo>
                  <a:pt x="49" y="51"/>
                  <a:pt x="47" y="51"/>
                  <a:pt x="46" y="51"/>
                </a:cubicBezTo>
                <a:cubicBezTo>
                  <a:pt x="46" y="51"/>
                  <a:pt x="45" y="51"/>
                  <a:pt x="45" y="51"/>
                </a:cubicBezTo>
                <a:cubicBezTo>
                  <a:pt x="45" y="51"/>
                  <a:pt x="46" y="51"/>
                  <a:pt x="46" y="50"/>
                </a:cubicBezTo>
                <a:cubicBezTo>
                  <a:pt x="47" y="50"/>
                  <a:pt x="47" y="50"/>
                  <a:pt x="48" y="50"/>
                </a:cubicBezTo>
                <a:close/>
                <a:moveTo>
                  <a:pt x="47" y="58"/>
                </a:moveTo>
                <a:cubicBezTo>
                  <a:pt x="48" y="58"/>
                  <a:pt x="50" y="58"/>
                  <a:pt x="51" y="58"/>
                </a:cubicBezTo>
                <a:cubicBezTo>
                  <a:pt x="53" y="58"/>
                  <a:pt x="55" y="58"/>
                  <a:pt x="56" y="57"/>
                </a:cubicBezTo>
                <a:cubicBezTo>
                  <a:pt x="56" y="57"/>
                  <a:pt x="56" y="57"/>
                  <a:pt x="56" y="57"/>
                </a:cubicBezTo>
                <a:cubicBezTo>
                  <a:pt x="57" y="57"/>
                  <a:pt x="57" y="57"/>
                  <a:pt x="57" y="58"/>
                </a:cubicBezTo>
                <a:cubicBezTo>
                  <a:pt x="58" y="58"/>
                  <a:pt x="58" y="58"/>
                  <a:pt x="58" y="58"/>
                </a:cubicBezTo>
                <a:cubicBezTo>
                  <a:pt x="58" y="58"/>
                  <a:pt x="58" y="58"/>
                  <a:pt x="57" y="58"/>
                </a:cubicBezTo>
                <a:cubicBezTo>
                  <a:pt x="56" y="59"/>
                  <a:pt x="55" y="59"/>
                  <a:pt x="53" y="59"/>
                </a:cubicBezTo>
                <a:cubicBezTo>
                  <a:pt x="51" y="59"/>
                  <a:pt x="49" y="59"/>
                  <a:pt x="48" y="58"/>
                </a:cubicBezTo>
                <a:cubicBezTo>
                  <a:pt x="48" y="58"/>
                  <a:pt x="47" y="58"/>
                  <a:pt x="47" y="58"/>
                </a:cubicBezTo>
                <a:cubicBezTo>
                  <a:pt x="47" y="58"/>
                  <a:pt x="47" y="58"/>
                  <a:pt x="47" y="58"/>
                </a:cubicBezTo>
                <a:close/>
                <a:moveTo>
                  <a:pt x="57" y="61"/>
                </a:moveTo>
                <a:cubicBezTo>
                  <a:pt x="57" y="63"/>
                  <a:pt x="57" y="63"/>
                  <a:pt x="57" y="63"/>
                </a:cubicBezTo>
                <a:cubicBezTo>
                  <a:pt x="57" y="63"/>
                  <a:pt x="56" y="63"/>
                  <a:pt x="56" y="63"/>
                </a:cubicBezTo>
                <a:cubicBezTo>
                  <a:pt x="56" y="61"/>
                  <a:pt x="56" y="61"/>
                  <a:pt x="56" y="61"/>
                </a:cubicBezTo>
                <a:cubicBezTo>
                  <a:pt x="56" y="61"/>
                  <a:pt x="57" y="61"/>
                  <a:pt x="57" y="61"/>
                </a:cubicBezTo>
                <a:close/>
                <a:moveTo>
                  <a:pt x="58" y="62"/>
                </a:moveTo>
                <a:cubicBezTo>
                  <a:pt x="58" y="60"/>
                  <a:pt x="58" y="60"/>
                  <a:pt x="58" y="60"/>
                </a:cubicBezTo>
                <a:cubicBezTo>
                  <a:pt x="58" y="60"/>
                  <a:pt x="58" y="60"/>
                  <a:pt x="58" y="60"/>
                </a:cubicBezTo>
                <a:cubicBezTo>
                  <a:pt x="58" y="60"/>
                  <a:pt x="58" y="60"/>
                  <a:pt x="59" y="60"/>
                </a:cubicBezTo>
                <a:cubicBezTo>
                  <a:pt x="59" y="62"/>
                  <a:pt x="59" y="62"/>
                  <a:pt x="59" y="62"/>
                </a:cubicBezTo>
                <a:cubicBezTo>
                  <a:pt x="58" y="62"/>
                  <a:pt x="58" y="62"/>
                  <a:pt x="58" y="62"/>
                </a:cubicBezTo>
                <a:cubicBezTo>
                  <a:pt x="58" y="62"/>
                  <a:pt x="58" y="62"/>
                  <a:pt x="58" y="62"/>
                </a:cubicBezTo>
                <a:close/>
                <a:moveTo>
                  <a:pt x="47" y="60"/>
                </a:moveTo>
                <a:cubicBezTo>
                  <a:pt x="47" y="62"/>
                  <a:pt x="47" y="62"/>
                  <a:pt x="47" y="62"/>
                </a:cubicBezTo>
                <a:cubicBezTo>
                  <a:pt x="47" y="62"/>
                  <a:pt x="47" y="62"/>
                  <a:pt x="47" y="62"/>
                </a:cubicBezTo>
                <a:cubicBezTo>
                  <a:pt x="47" y="62"/>
                  <a:pt x="47" y="62"/>
                  <a:pt x="47" y="62"/>
                </a:cubicBezTo>
                <a:cubicBezTo>
                  <a:pt x="47" y="60"/>
                  <a:pt x="47" y="60"/>
                  <a:pt x="47" y="60"/>
                </a:cubicBezTo>
                <a:cubicBezTo>
                  <a:pt x="47" y="60"/>
                  <a:pt x="47" y="60"/>
                  <a:pt x="47" y="60"/>
                </a:cubicBezTo>
                <a:close/>
                <a:moveTo>
                  <a:pt x="48" y="62"/>
                </a:moveTo>
                <a:cubicBezTo>
                  <a:pt x="48" y="61"/>
                  <a:pt x="48" y="61"/>
                  <a:pt x="48" y="61"/>
                </a:cubicBezTo>
                <a:cubicBezTo>
                  <a:pt x="49" y="61"/>
                  <a:pt x="49" y="61"/>
                  <a:pt x="49" y="61"/>
                </a:cubicBezTo>
                <a:cubicBezTo>
                  <a:pt x="49" y="63"/>
                  <a:pt x="49" y="63"/>
                  <a:pt x="49" y="63"/>
                </a:cubicBezTo>
                <a:cubicBezTo>
                  <a:pt x="49" y="63"/>
                  <a:pt x="49" y="63"/>
                  <a:pt x="48" y="62"/>
                </a:cubicBezTo>
                <a:close/>
                <a:moveTo>
                  <a:pt x="55" y="61"/>
                </a:moveTo>
                <a:cubicBezTo>
                  <a:pt x="55" y="63"/>
                  <a:pt x="55" y="63"/>
                  <a:pt x="55" y="63"/>
                </a:cubicBezTo>
                <a:cubicBezTo>
                  <a:pt x="54" y="63"/>
                  <a:pt x="54" y="63"/>
                  <a:pt x="54" y="63"/>
                </a:cubicBezTo>
                <a:cubicBezTo>
                  <a:pt x="54" y="61"/>
                  <a:pt x="54" y="61"/>
                  <a:pt x="54" y="61"/>
                </a:cubicBezTo>
                <a:cubicBezTo>
                  <a:pt x="54" y="61"/>
                  <a:pt x="54" y="61"/>
                  <a:pt x="55" y="61"/>
                </a:cubicBezTo>
                <a:close/>
                <a:moveTo>
                  <a:pt x="51" y="63"/>
                </a:moveTo>
                <a:cubicBezTo>
                  <a:pt x="51" y="61"/>
                  <a:pt x="51" y="61"/>
                  <a:pt x="51" y="61"/>
                </a:cubicBezTo>
                <a:cubicBezTo>
                  <a:pt x="51" y="61"/>
                  <a:pt x="51" y="61"/>
                  <a:pt x="52" y="61"/>
                </a:cubicBezTo>
                <a:cubicBezTo>
                  <a:pt x="52" y="63"/>
                  <a:pt x="52" y="63"/>
                  <a:pt x="52" y="63"/>
                </a:cubicBezTo>
                <a:cubicBezTo>
                  <a:pt x="51" y="63"/>
                  <a:pt x="51" y="63"/>
                  <a:pt x="51" y="63"/>
                </a:cubicBezTo>
                <a:close/>
                <a:moveTo>
                  <a:pt x="55" y="53"/>
                </a:moveTo>
                <a:cubicBezTo>
                  <a:pt x="55" y="55"/>
                  <a:pt x="55" y="55"/>
                  <a:pt x="55" y="55"/>
                </a:cubicBezTo>
                <a:cubicBezTo>
                  <a:pt x="55" y="55"/>
                  <a:pt x="54" y="55"/>
                  <a:pt x="54" y="55"/>
                </a:cubicBezTo>
                <a:cubicBezTo>
                  <a:pt x="54" y="53"/>
                  <a:pt x="54" y="53"/>
                  <a:pt x="54" y="53"/>
                </a:cubicBezTo>
                <a:cubicBezTo>
                  <a:pt x="54" y="53"/>
                  <a:pt x="55" y="53"/>
                  <a:pt x="55" y="53"/>
                </a:cubicBezTo>
                <a:close/>
                <a:moveTo>
                  <a:pt x="56" y="55"/>
                </a:moveTo>
                <a:cubicBezTo>
                  <a:pt x="56" y="53"/>
                  <a:pt x="56" y="53"/>
                  <a:pt x="56" y="53"/>
                </a:cubicBezTo>
                <a:cubicBezTo>
                  <a:pt x="56" y="53"/>
                  <a:pt x="56" y="53"/>
                  <a:pt x="56" y="53"/>
                </a:cubicBezTo>
                <a:cubicBezTo>
                  <a:pt x="56" y="53"/>
                  <a:pt x="56" y="53"/>
                  <a:pt x="57" y="53"/>
                </a:cubicBezTo>
                <a:cubicBezTo>
                  <a:pt x="57" y="55"/>
                  <a:pt x="57" y="55"/>
                  <a:pt x="57" y="55"/>
                </a:cubicBezTo>
                <a:cubicBezTo>
                  <a:pt x="56" y="55"/>
                  <a:pt x="56" y="55"/>
                  <a:pt x="56" y="55"/>
                </a:cubicBezTo>
                <a:cubicBezTo>
                  <a:pt x="56" y="55"/>
                  <a:pt x="56" y="55"/>
                  <a:pt x="56" y="55"/>
                </a:cubicBezTo>
                <a:close/>
                <a:moveTo>
                  <a:pt x="45" y="53"/>
                </a:moveTo>
                <a:cubicBezTo>
                  <a:pt x="45" y="55"/>
                  <a:pt x="45" y="55"/>
                  <a:pt x="45" y="55"/>
                </a:cubicBezTo>
                <a:cubicBezTo>
                  <a:pt x="45" y="55"/>
                  <a:pt x="45" y="55"/>
                  <a:pt x="45" y="55"/>
                </a:cubicBezTo>
                <a:cubicBezTo>
                  <a:pt x="45" y="55"/>
                  <a:pt x="45" y="55"/>
                  <a:pt x="45" y="55"/>
                </a:cubicBezTo>
                <a:cubicBezTo>
                  <a:pt x="45" y="53"/>
                  <a:pt x="45" y="53"/>
                  <a:pt x="45" y="53"/>
                </a:cubicBezTo>
                <a:cubicBezTo>
                  <a:pt x="45" y="53"/>
                  <a:pt x="45" y="53"/>
                  <a:pt x="45" y="53"/>
                </a:cubicBezTo>
                <a:close/>
                <a:moveTo>
                  <a:pt x="46" y="55"/>
                </a:moveTo>
                <a:cubicBezTo>
                  <a:pt x="46" y="53"/>
                  <a:pt x="46" y="53"/>
                  <a:pt x="46" y="53"/>
                </a:cubicBezTo>
                <a:cubicBezTo>
                  <a:pt x="47" y="53"/>
                  <a:pt x="47" y="53"/>
                  <a:pt x="47" y="53"/>
                </a:cubicBezTo>
                <a:cubicBezTo>
                  <a:pt x="47" y="55"/>
                  <a:pt x="47" y="55"/>
                  <a:pt x="47" y="55"/>
                </a:cubicBezTo>
                <a:cubicBezTo>
                  <a:pt x="47" y="55"/>
                  <a:pt x="47" y="55"/>
                  <a:pt x="46" y="55"/>
                </a:cubicBezTo>
                <a:close/>
                <a:moveTo>
                  <a:pt x="53" y="54"/>
                </a:moveTo>
                <a:cubicBezTo>
                  <a:pt x="53" y="56"/>
                  <a:pt x="53" y="56"/>
                  <a:pt x="53" y="56"/>
                </a:cubicBezTo>
                <a:cubicBezTo>
                  <a:pt x="52" y="56"/>
                  <a:pt x="52" y="56"/>
                  <a:pt x="52" y="56"/>
                </a:cubicBezTo>
                <a:cubicBezTo>
                  <a:pt x="52" y="54"/>
                  <a:pt x="52" y="54"/>
                  <a:pt x="52" y="54"/>
                </a:cubicBezTo>
                <a:cubicBezTo>
                  <a:pt x="52" y="54"/>
                  <a:pt x="52" y="54"/>
                  <a:pt x="53" y="54"/>
                </a:cubicBezTo>
                <a:close/>
                <a:moveTo>
                  <a:pt x="49" y="56"/>
                </a:move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50" y="54"/>
                </a:cubicBezTo>
                <a:cubicBezTo>
                  <a:pt x="50" y="56"/>
                  <a:pt x="50" y="56"/>
                  <a:pt x="50" y="56"/>
                </a:cubicBezTo>
                <a:cubicBezTo>
                  <a:pt x="49" y="56"/>
                  <a:pt x="49" y="56"/>
                  <a:pt x="49" y="56"/>
                </a:cubicBezTo>
                <a:close/>
                <a:moveTo>
                  <a:pt x="57" y="46"/>
                </a:moveTo>
                <a:cubicBezTo>
                  <a:pt x="57" y="48"/>
                  <a:pt x="57" y="48"/>
                  <a:pt x="57" y="48"/>
                </a:cubicBezTo>
                <a:cubicBezTo>
                  <a:pt x="57" y="48"/>
                  <a:pt x="57" y="48"/>
                  <a:pt x="56" y="48"/>
                </a:cubicBezTo>
                <a:cubicBezTo>
                  <a:pt x="56" y="46"/>
                  <a:pt x="56" y="46"/>
                  <a:pt x="56" y="46"/>
                </a:cubicBezTo>
                <a:cubicBezTo>
                  <a:pt x="57" y="46"/>
                  <a:pt x="57" y="46"/>
                  <a:pt x="57" y="46"/>
                </a:cubicBezTo>
                <a:close/>
                <a:moveTo>
                  <a:pt x="58" y="48"/>
                </a:moveTo>
                <a:cubicBezTo>
                  <a:pt x="58" y="46"/>
                  <a:pt x="58" y="46"/>
                  <a:pt x="58" y="46"/>
                </a:cubicBezTo>
                <a:cubicBezTo>
                  <a:pt x="58" y="46"/>
                  <a:pt x="58" y="46"/>
                  <a:pt x="58" y="46"/>
                </a:cubicBezTo>
                <a:cubicBezTo>
                  <a:pt x="58" y="46"/>
                  <a:pt x="58" y="46"/>
                  <a:pt x="59" y="46"/>
                </a:cubicBezTo>
                <a:cubicBezTo>
                  <a:pt x="59" y="47"/>
                  <a:pt x="59" y="47"/>
                  <a:pt x="59" y="47"/>
                </a:cubicBezTo>
                <a:cubicBezTo>
                  <a:pt x="59" y="48"/>
                  <a:pt x="59" y="48"/>
                  <a:pt x="59" y="48"/>
                </a:cubicBezTo>
                <a:cubicBezTo>
                  <a:pt x="59" y="48"/>
                  <a:pt x="58" y="48"/>
                  <a:pt x="58" y="48"/>
                </a:cubicBezTo>
                <a:close/>
                <a:moveTo>
                  <a:pt x="47" y="46"/>
                </a:moveTo>
                <a:cubicBezTo>
                  <a:pt x="47" y="48"/>
                  <a:pt x="47" y="48"/>
                  <a:pt x="47" y="48"/>
                </a:cubicBezTo>
                <a:cubicBezTo>
                  <a:pt x="47" y="48"/>
                  <a:pt x="47" y="48"/>
                  <a:pt x="47" y="48"/>
                </a:cubicBezTo>
                <a:cubicBezTo>
                  <a:pt x="47" y="47"/>
                  <a:pt x="47" y="47"/>
                  <a:pt x="47" y="47"/>
                </a:cubicBezTo>
                <a:cubicBezTo>
                  <a:pt x="47" y="45"/>
                  <a:pt x="47" y="45"/>
                  <a:pt x="47" y="45"/>
                </a:cubicBezTo>
                <a:cubicBezTo>
                  <a:pt x="47" y="46"/>
                  <a:pt x="47" y="46"/>
                  <a:pt x="47" y="46"/>
                </a:cubicBezTo>
                <a:close/>
                <a:moveTo>
                  <a:pt x="48" y="48"/>
                </a:moveTo>
                <a:cubicBezTo>
                  <a:pt x="48" y="46"/>
                  <a:pt x="48" y="46"/>
                  <a:pt x="48" y="46"/>
                </a:cubicBezTo>
                <a:cubicBezTo>
                  <a:pt x="49" y="46"/>
                  <a:pt x="49" y="46"/>
                  <a:pt x="49" y="46"/>
                </a:cubicBezTo>
                <a:cubicBezTo>
                  <a:pt x="49" y="48"/>
                  <a:pt x="49" y="48"/>
                  <a:pt x="49" y="48"/>
                </a:cubicBezTo>
                <a:cubicBezTo>
                  <a:pt x="49" y="48"/>
                  <a:pt x="49" y="48"/>
                  <a:pt x="48" y="48"/>
                </a:cubicBezTo>
                <a:close/>
                <a:moveTo>
                  <a:pt x="55" y="46"/>
                </a:moveTo>
                <a:cubicBezTo>
                  <a:pt x="55" y="48"/>
                  <a:pt x="55" y="48"/>
                  <a:pt x="55" y="48"/>
                </a:cubicBezTo>
                <a:cubicBezTo>
                  <a:pt x="54" y="48"/>
                  <a:pt x="54" y="48"/>
                  <a:pt x="54" y="48"/>
                </a:cubicBezTo>
                <a:cubicBezTo>
                  <a:pt x="54" y="46"/>
                  <a:pt x="54" y="46"/>
                  <a:pt x="54" y="46"/>
                </a:cubicBezTo>
                <a:cubicBezTo>
                  <a:pt x="54" y="46"/>
                  <a:pt x="54" y="46"/>
                  <a:pt x="55" y="46"/>
                </a:cubicBezTo>
                <a:close/>
                <a:moveTo>
                  <a:pt x="51" y="48"/>
                </a:moveTo>
                <a:cubicBezTo>
                  <a:pt x="51" y="46"/>
                  <a:pt x="51" y="46"/>
                  <a:pt x="51" y="46"/>
                </a:cubicBezTo>
                <a:cubicBezTo>
                  <a:pt x="51" y="46"/>
                  <a:pt x="51" y="46"/>
                  <a:pt x="52" y="46"/>
                </a:cubicBezTo>
                <a:cubicBezTo>
                  <a:pt x="52" y="48"/>
                  <a:pt x="52" y="48"/>
                  <a:pt x="52" y="48"/>
                </a:cubicBezTo>
                <a:cubicBezTo>
                  <a:pt x="51" y="48"/>
                  <a:pt x="51" y="48"/>
                  <a:pt x="51" y="48"/>
                </a:cubicBezTo>
                <a:close/>
                <a:moveTo>
                  <a:pt x="56" y="39"/>
                </a:moveTo>
                <a:cubicBezTo>
                  <a:pt x="56" y="39"/>
                  <a:pt x="56" y="39"/>
                  <a:pt x="56" y="39"/>
                </a:cubicBezTo>
                <a:cubicBezTo>
                  <a:pt x="56" y="41"/>
                  <a:pt x="56" y="41"/>
                  <a:pt x="56" y="41"/>
                </a:cubicBezTo>
                <a:cubicBezTo>
                  <a:pt x="56" y="41"/>
                  <a:pt x="56" y="41"/>
                  <a:pt x="56" y="41"/>
                </a:cubicBezTo>
                <a:cubicBezTo>
                  <a:pt x="56" y="39"/>
                  <a:pt x="56" y="39"/>
                  <a:pt x="56" y="39"/>
                </a:cubicBezTo>
                <a:close/>
                <a:moveTo>
                  <a:pt x="57" y="40"/>
                </a:moveTo>
                <a:cubicBezTo>
                  <a:pt x="58" y="40"/>
                  <a:pt x="58" y="40"/>
                  <a:pt x="58" y="40"/>
                </a:cubicBezTo>
                <a:cubicBezTo>
                  <a:pt x="58" y="40"/>
                  <a:pt x="58" y="40"/>
                  <a:pt x="58" y="40"/>
                </a:cubicBezTo>
                <a:cubicBezTo>
                  <a:pt x="58" y="38"/>
                  <a:pt x="58" y="38"/>
                  <a:pt x="58" y="38"/>
                </a:cubicBezTo>
                <a:cubicBezTo>
                  <a:pt x="58" y="38"/>
                  <a:pt x="57" y="38"/>
                  <a:pt x="57" y="38"/>
                </a:cubicBezTo>
                <a:cubicBezTo>
                  <a:pt x="57" y="38"/>
                  <a:pt x="57" y="38"/>
                  <a:pt x="57" y="38"/>
                </a:cubicBezTo>
                <a:cubicBezTo>
                  <a:pt x="57" y="40"/>
                  <a:pt x="57" y="40"/>
                  <a:pt x="57" y="40"/>
                </a:cubicBezTo>
                <a:close/>
                <a:moveTo>
                  <a:pt x="47" y="38"/>
                </a:moveTo>
                <a:cubicBezTo>
                  <a:pt x="47" y="38"/>
                  <a:pt x="46" y="38"/>
                  <a:pt x="46" y="38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7" y="40"/>
                  <a:pt x="47" y="40"/>
                </a:cubicBezTo>
                <a:cubicBezTo>
                  <a:pt x="47" y="38"/>
                  <a:pt x="47" y="38"/>
                  <a:pt x="47" y="38"/>
                </a:cubicBezTo>
                <a:close/>
                <a:moveTo>
                  <a:pt x="48" y="40"/>
                </a:moveTo>
                <a:cubicBezTo>
                  <a:pt x="48" y="40"/>
                  <a:pt x="48" y="41"/>
                  <a:pt x="48" y="41"/>
                </a:cubicBezTo>
                <a:cubicBezTo>
                  <a:pt x="48" y="39"/>
                  <a:pt x="48" y="39"/>
                  <a:pt x="48" y="39"/>
                </a:cubicBezTo>
                <a:cubicBezTo>
                  <a:pt x="48" y="39"/>
                  <a:pt x="48" y="38"/>
                  <a:pt x="48" y="38"/>
                </a:cubicBezTo>
                <a:cubicBezTo>
                  <a:pt x="48" y="40"/>
                  <a:pt x="48" y="40"/>
                  <a:pt x="48" y="40"/>
                </a:cubicBezTo>
                <a:close/>
                <a:moveTo>
                  <a:pt x="54" y="39"/>
                </a:moveTo>
                <a:cubicBezTo>
                  <a:pt x="54" y="39"/>
                  <a:pt x="53" y="39"/>
                  <a:pt x="53" y="39"/>
                </a:cubicBezTo>
                <a:cubicBezTo>
                  <a:pt x="53" y="41"/>
                  <a:pt x="53" y="41"/>
                  <a:pt x="53" y="41"/>
                </a:cubicBezTo>
                <a:cubicBezTo>
                  <a:pt x="53" y="41"/>
                  <a:pt x="54" y="41"/>
                  <a:pt x="54" y="41"/>
                </a:cubicBezTo>
                <a:cubicBezTo>
                  <a:pt x="54" y="39"/>
                  <a:pt x="54" y="39"/>
                  <a:pt x="54" y="39"/>
                </a:cubicBezTo>
                <a:close/>
                <a:moveTo>
                  <a:pt x="50" y="41"/>
                </a:moveTo>
                <a:cubicBezTo>
                  <a:pt x="50" y="41"/>
                  <a:pt x="51" y="41"/>
                  <a:pt x="51" y="41"/>
                </a:cubicBezTo>
                <a:cubicBezTo>
                  <a:pt x="51" y="39"/>
                  <a:pt x="51" y="39"/>
                  <a:pt x="51" y="39"/>
                </a:cubicBezTo>
                <a:cubicBezTo>
                  <a:pt x="51" y="39"/>
                  <a:pt x="50" y="39"/>
                  <a:pt x="50" y="39"/>
                </a:cubicBezTo>
                <a:cubicBezTo>
                  <a:pt x="50" y="41"/>
                  <a:pt x="50" y="41"/>
                  <a:pt x="50" y="41"/>
                </a:cubicBezTo>
                <a:close/>
                <a:moveTo>
                  <a:pt x="48" y="36"/>
                </a:moveTo>
                <a:cubicBezTo>
                  <a:pt x="47" y="36"/>
                  <a:pt x="46" y="36"/>
                  <a:pt x="46" y="36"/>
                </a:cubicBezTo>
                <a:cubicBezTo>
                  <a:pt x="46" y="36"/>
                  <a:pt x="47" y="36"/>
                  <a:pt x="48" y="36"/>
                </a:cubicBezTo>
                <a:cubicBezTo>
                  <a:pt x="49" y="36"/>
                  <a:pt x="50" y="37"/>
                  <a:pt x="52" y="37"/>
                </a:cubicBezTo>
                <a:cubicBezTo>
                  <a:pt x="54" y="37"/>
                  <a:pt x="55" y="36"/>
                  <a:pt x="57" y="36"/>
                </a:cubicBezTo>
                <a:cubicBezTo>
                  <a:pt x="57" y="36"/>
                  <a:pt x="58" y="36"/>
                  <a:pt x="58" y="36"/>
                </a:cubicBezTo>
                <a:cubicBezTo>
                  <a:pt x="58" y="36"/>
                  <a:pt x="57" y="36"/>
                  <a:pt x="57" y="36"/>
                </a:cubicBezTo>
                <a:cubicBezTo>
                  <a:pt x="55" y="35"/>
                  <a:pt x="54" y="35"/>
                  <a:pt x="52" y="35"/>
                </a:cubicBezTo>
                <a:cubicBezTo>
                  <a:pt x="50" y="35"/>
                  <a:pt x="49" y="35"/>
                  <a:pt x="48" y="36"/>
                </a:cubicBezTo>
                <a:close/>
                <a:moveTo>
                  <a:pt x="17" y="56"/>
                </a:moveTo>
                <a:cubicBezTo>
                  <a:pt x="18" y="57"/>
                  <a:pt x="18" y="57"/>
                  <a:pt x="18" y="58"/>
                </a:cubicBezTo>
                <a:cubicBezTo>
                  <a:pt x="18" y="62"/>
                  <a:pt x="18" y="62"/>
                  <a:pt x="18" y="62"/>
                </a:cubicBezTo>
                <a:cubicBezTo>
                  <a:pt x="18" y="62"/>
                  <a:pt x="18" y="62"/>
                  <a:pt x="18" y="62"/>
                </a:cubicBezTo>
                <a:cubicBezTo>
                  <a:pt x="18" y="62"/>
                  <a:pt x="18" y="62"/>
                  <a:pt x="18" y="62"/>
                </a:cubicBezTo>
                <a:cubicBezTo>
                  <a:pt x="18" y="63"/>
                  <a:pt x="17" y="64"/>
                  <a:pt x="15" y="65"/>
                </a:cubicBezTo>
                <a:cubicBezTo>
                  <a:pt x="14" y="65"/>
                  <a:pt x="12" y="65"/>
                  <a:pt x="10" y="65"/>
                </a:cubicBezTo>
                <a:cubicBezTo>
                  <a:pt x="8" y="65"/>
                  <a:pt x="7" y="65"/>
                  <a:pt x="5" y="65"/>
                </a:cubicBezTo>
                <a:cubicBezTo>
                  <a:pt x="4" y="64"/>
                  <a:pt x="2" y="63"/>
                  <a:pt x="2" y="62"/>
                </a:cubicBezTo>
                <a:cubicBezTo>
                  <a:pt x="2" y="62"/>
                  <a:pt x="2" y="62"/>
                  <a:pt x="2" y="62"/>
                </a:cubicBezTo>
                <a:cubicBezTo>
                  <a:pt x="2" y="62"/>
                  <a:pt x="2" y="62"/>
                  <a:pt x="2" y="62"/>
                </a:cubicBezTo>
                <a:cubicBezTo>
                  <a:pt x="2" y="62"/>
                  <a:pt x="2" y="62"/>
                  <a:pt x="2" y="62"/>
                </a:cubicBezTo>
                <a:cubicBezTo>
                  <a:pt x="2" y="62"/>
                  <a:pt x="2" y="62"/>
                  <a:pt x="2" y="62"/>
                </a:cubicBezTo>
                <a:cubicBezTo>
                  <a:pt x="2" y="58"/>
                  <a:pt x="2" y="58"/>
                  <a:pt x="2" y="58"/>
                </a:cubicBezTo>
                <a:cubicBezTo>
                  <a:pt x="2" y="58"/>
                  <a:pt x="2" y="58"/>
                  <a:pt x="2" y="58"/>
                </a:cubicBezTo>
                <a:cubicBezTo>
                  <a:pt x="2" y="57"/>
                  <a:pt x="3" y="56"/>
                  <a:pt x="4" y="56"/>
                </a:cubicBezTo>
                <a:cubicBezTo>
                  <a:pt x="4" y="55"/>
                  <a:pt x="3" y="55"/>
                  <a:pt x="3" y="55"/>
                </a:cubicBezTo>
                <a:cubicBezTo>
                  <a:pt x="3" y="55"/>
                  <a:pt x="3" y="55"/>
                  <a:pt x="3" y="55"/>
                </a:cubicBezTo>
                <a:cubicBezTo>
                  <a:pt x="3" y="54"/>
                  <a:pt x="3" y="54"/>
                  <a:pt x="3" y="54"/>
                </a:cubicBezTo>
                <a:cubicBezTo>
                  <a:pt x="3" y="54"/>
                  <a:pt x="3" y="54"/>
                  <a:pt x="3" y="54"/>
                </a:cubicBezTo>
                <a:cubicBezTo>
                  <a:pt x="3" y="54"/>
                  <a:pt x="3" y="54"/>
                  <a:pt x="3" y="54"/>
                </a:cubicBezTo>
                <a:cubicBezTo>
                  <a:pt x="3" y="50"/>
                  <a:pt x="3" y="50"/>
                  <a:pt x="3" y="50"/>
                </a:cubicBezTo>
                <a:cubicBezTo>
                  <a:pt x="3" y="50"/>
                  <a:pt x="3" y="50"/>
                  <a:pt x="3" y="50"/>
                </a:cubicBezTo>
                <a:cubicBezTo>
                  <a:pt x="3" y="49"/>
                  <a:pt x="4" y="48"/>
                  <a:pt x="6" y="48"/>
                </a:cubicBezTo>
                <a:cubicBezTo>
                  <a:pt x="7" y="47"/>
                  <a:pt x="9" y="47"/>
                  <a:pt x="11" y="47"/>
                </a:cubicBezTo>
                <a:cubicBezTo>
                  <a:pt x="13" y="47"/>
                  <a:pt x="15" y="47"/>
                  <a:pt x="16" y="48"/>
                </a:cubicBezTo>
                <a:cubicBezTo>
                  <a:pt x="18" y="48"/>
                  <a:pt x="19" y="49"/>
                  <a:pt x="19" y="50"/>
                </a:cubicBezTo>
                <a:cubicBezTo>
                  <a:pt x="19" y="54"/>
                  <a:pt x="19" y="54"/>
                  <a:pt x="19" y="54"/>
                </a:cubicBezTo>
                <a:cubicBezTo>
                  <a:pt x="19" y="54"/>
                  <a:pt x="19" y="54"/>
                  <a:pt x="19" y="54"/>
                </a:cubicBezTo>
                <a:cubicBezTo>
                  <a:pt x="19" y="54"/>
                  <a:pt x="19" y="54"/>
                  <a:pt x="19" y="54"/>
                </a:cubicBezTo>
                <a:cubicBezTo>
                  <a:pt x="19" y="55"/>
                  <a:pt x="18" y="56"/>
                  <a:pt x="17" y="56"/>
                </a:cubicBezTo>
                <a:close/>
                <a:moveTo>
                  <a:pt x="9" y="55"/>
                </a:moveTo>
                <a:cubicBezTo>
                  <a:pt x="10" y="55"/>
                  <a:pt x="10" y="55"/>
                  <a:pt x="10" y="55"/>
                </a:cubicBezTo>
                <a:cubicBezTo>
                  <a:pt x="10" y="53"/>
                  <a:pt x="10" y="53"/>
                  <a:pt x="10" y="53"/>
                </a:cubicBezTo>
                <a:cubicBezTo>
                  <a:pt x="10" y="53"/>
                  <a:pt x="10" y="53"/>
                  <a:pt x="9" y="53"/>
                </a:cubicBezTo>
                <a:cubicBezTo>
                  <a:pt x="9" y="55"/>
                  <a:pt x="9" y="55"/>
                  <a:pt x="9" y="55"/>
                </a:cubicBezTo>
                <a:close/>
                <a:moveTo>
                  <a:pt x="13" y="57"/>
                </a:moveTo>
                <a:cubicBezTo>
                  <a:pt x="13" y="57"/>
                  <a:pt x="12" y="57"/>
                  <a:pt x="11" y="57"/>
                </a:cubicBezTo>
                <a:cubicBezTo>
                  <a:pt x="10" y="57"/>
                  <a:pt x="9" y="57"/>
                  <a:pt x="8" y="57"/>
                </a:cubicBezTo>
                <a:cubicBezTo>
                  <a:pt x="7" y="57"/>
                  <a:pt x="6" y="57"/>
                  <a:pt x="6" y="58"/>
                </a:cubicBezTo>
                <a:cubicBezTo>
                  <a:pt x="5" y="58"/>
                  <a:pt x="5" y="58"/>
                  <a:pt x="5" y="58"/>
                </a:cubicBezTo>
                <a:cubicBezTo>
                  <a:pt x="5" y="58"/>
                  <a:pt x="5" y="58"/>
                  <a:pt x="6" y="58"/>
                </a:cubicBezTo>
                <a:cubicBezTo>
                  <a:pt x="7" y="59"/>
                  <a:pt x="9" y="59"/>
                  <a:pt x="10" y="59"/>
                </a:cubicBezTo>
                <a:cubicBezTo>
                  <a:pt x="12" y="59"/>
                  <a:pt x="14" y="59"/>
                  <a:pt x="15" y="58"/>
                </a:cubicBezTo>
                <a:cubicBezTo>
                  <a:pt x="16" y="58"/>
                  <a:pt x="16" y="58"/>
                  <a:pt x="16" y="58"/>
                </a:cubicBezTo>
                <a:cubicBezTo>
                  <a:pt x="16" y="58"/>
                  <a:pt x="16" y="58"/>
                  <a:pt x="15" y="58"/>
                </a:cubicBezTo>
                <a:cubicBezTo>
                  <a:pt x="14" y="57"/>
                  <a:pt x="14" y="57"/>
                  <a:pt x="13" y="57"/>
                </a:cubicBezTo>
                <a:close/>
                <a:moveTo>
                  <a:pt x="7" y="53"/>
                </a:moveTo>
                <a:cubicBezTo>
                  <a:pt x="7" y="55"/>
                  <a:pt x="7" y="55"/>
                  <a:pt x="7" y="55"/>
                </a:cubicBezTo>
                <a:cubicBezTo>
                  <a:pt x="7" y="55"/>
                  <a:pt x="8" y="55"/>
                  <a:pt x="8" y="55"/>
                </a:cubicBezTo>
                <a:cubicBezTo>
                  <a:pt x="8" y="53"/>
                  <a:pt x="8" y="53"/>
                  <a:pt x="8" y="53"/>
                </a:cubicBezTo>
                <a:cubicBezTo>
                  <a:pt x="8" y="53"/>
                  <a:pt x="7" y="53"/>
                  <a:pt x="7" y="53"/>
                </a:cubicBezTo>
                <a:close/>
                <a:moveTo>
                  <a:pt x="6" y="54"/>
                </a:moveTo>
                <a:cubicBezTo>
                  <a:pt x="6" y="52"/>
                  <a:pt x="6" y="52"/>
                  <a:pt x="6" y="52"/>
                </a:cubicBezTo>
                <a:cubicBezTo>
                  <a:pt x="6" y="52"/>
                  <a:pt x="6" y="52"/>
                  <a:pt x="6" y="52"/>
                </a:cubicBezTo>
                <a:cubicBezTo>
                  <a:pt x="6" y="52"/>
                  <a:pt x="6" y="52"/>
                  <a:pt x="5" y="52"/>
                </a:cubicBezTo>
                <a:cubicBezTo>
                  <a:pt x="5" y="54"/>
                  <a:pt x="5" y="54"/>
                  <a:pt x="5" y="54"/>
                </a:cubicBezTo>
                <a:cubicBezTo>
                  <a:pt x="6" y="54"/>
                  <a:pt x="6" y="54"/>
                  <a:pt x="6" y="54"/>
                </a:cubicBezTo>
                <a:cubicBezTo>
                  <a:pt x="6" y="54"/>
                  <a:pt x="6" y="54"/>
                  <a:pt x="6" y="54"/>
                </a:cubicBezTo>
                <a:close/>
                <a:moveTo>
                  <a:pt x="17" y="52"/>
                </a:moveTo>
                <a:cubicBezTo>
                  <a:pt x="17" y="54"/>
                  <a:pt x="17" y="54"/>
                  <a:pt x="17" y="54"/>
                </a:cubicBezTo>
                <a:cubicBezTo>
                  <a:pt x="17" y="54"/>
                  <a:pt x="17" y="54"/>
                  <a:pt x="17" y="54"/>
                </a:cubicBezTo>
                <a:cubicBezTo>
                  <a:pt x="17" y="54"/>
                  <a:pt x="17" y="54"/>
                  <a:pt x="17" y="54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lose/>
                <a:moveTo>
                  <a:pt x="16" y="55"/>
                </a:moveTo>
                <a:cubicBezTo>
                  <a:pt x="16" y="53"/>
                  <a:pt x="16" y="53"/>
                  <a:pt x="16" y="53"/>
                </a:cubicBezTo>
                <a:cubicBezTo>
                  <a:pt x="15" y="53"/>
                  <a:pt x="15" y="53"/>
                  <a:pt x="15" y="53"/>
                </a:cubicBezTo>
                <a:cubicBezTo>
                  <a:pt x="15" y="55"/>
                  <a:pt x="15" y="55"/>
                  <a:pt x="15" y="55"/>
                </a:cubicBezTo>
                <a:cubicBezTo>
                  <a:pt x="15" y="55"/>
                  <a:pt x="15" y="55"/>
                  <a:pt x="16" y="55"/>
                </a:cubicBezTo>
                <a:close/>
                <a:moveTo>
                  <a:pt x="16" y="50"/>
                </a:moveTo>
                <a:cubicBezTo>
                  <a:pt x="15" y="49"/>
                  <a:pt x="13" y="49"/>
                  <a:pt x="11" y="49"/>
                </a:cubicBezTo>
                <a:cubicBezTo>
                  <a:pt x="9" y="49"/>
                  <a:pt x="8" y="49"/>
                  <a:pt x="7" y="50"/>
                </a:cubicBezTo>
                <a:cubicBezTo>
                  <a:pt x="6" y="50"/>
                  <a:pt x="6" y="50"/>
                  <a:pt x="6" y="50"/>
                </a:cubicBezTo>
                <a:cubicBezTo>
                  <a:pt x="6" y="50"/>
                  <a:pt x="6" y="50"/>
                  <a:pt x="7" y="50"/>
                </a:cubicBezTo>
                <a:cubicBezTo>
                  <a:pt x="8" y="51"/>
                  <a:pt x="9" y="51"/>
                  <a:pt x="11" y="51"/>
                </a:cubicBezTo>
                <a:cubicBezTo>
                  <a:pt x="13" y="51"/>
                  <a:pt x="15" y="51"/>
                  <a:pt x="16" y="50"/>
                </a:cubicBezTo>
                <a:cubicBezTo>
                  <a:pt x="16" y="50"/>
                  <a:pt x="17" y="50"/>
                  <a:pt x="17" y="50"/>
                </a:cubicBezTo>
                <a:cubicBezTo>
                  <a:pt x="17" y="50"/>
                  <a:pt x="16" y="50"/>
                  <a:pt x="16" y="50"/>
                </a:cubicBezTo>
                <a:close/>
                <a:moveTo>
                  <a:pt x="6" y="61"/>
                </a:moveTo>
                <a:cubicBezTo>
                  <a:pt x="6" y="63"/>
                  <a:pt x="6" y="63"/>
                  <a:pt x="6" y="63"/>
                </a:cubicBezTo>
                <a:cubicBezTo>
                  <a:pt x="6" y="63"/>
                  <a:pt x="7" y="63"/>
                  <a:pt x="7" y="63"/>
                </a:cubicBezTo>
                <a:cubicBezTo>
                  <a:pt x="7" y="61"/>
                  <a:pt x="7" y="61"/>
                  <a:pt x="7" y="61"/>
                </a:cubicBezTo>
                <a:cubicBezTo>
                  <a:pt x="7" y="61"/>
                  <a:pt x="6" y="61"/>
                  <a:pt x="6" y="61"/>
                </a:cubicBezTo>
                <a:close/>
                <a:moveTo>
                  <a:pt x="5" y="62"/>
                </a:moveTo>
                <a:cubicBezTo>
                  <a:pt x="5" y="60"/>
                  <a:pt x="5" y="60"/>
                  <a:pt x="5" y="60"/>
                </a:cubicBezTo>
                <a:cubicBezTo>
                  <a:pt x="5" y="60"/>
                  <a:pt x="5" y="60"/>
                  <a:pt x="5" y="60"/>
                </a:cubicBezTo>
                <a:cubicBezTo>
                  <a:pt x="5" y="60"/>
                  <a:pt x="5" y="60"/>
                  <a:pt x="5" y="60"/>
                </a:cubicBezTo>
                <a:cubicBezTo>
                  <a:pt x="5" y="62"/>
                  <a:pt x="5" y="62"/>
                  <a:pt x="5" y="62"/>
                </a:cubicBezTo>
                <a:cubicBezTo>
                  <a:pt x="5" y="62"/>
                  <a:pt x="5" y="62"/>
                  <a:pt x="5" y="62"/>
                </a:cubicBezTo>
                <a:cubicBezTo>
                  <a:pt x="5" y="62"/>
                  <a:pt x="5" y="62"/>
                  <a:pt x="5" y="62"/>
                </a:cubicBezTo>
                <a:close/>
                <a:moveTo>
                  <a:pt x="16" y="60"/>
                </a:moveTo>
                <a:cubicBezTo>
                  <a:pt x="16" y="62"/>
                  <a:pt x="16" y="62"/>
                  <a:pt x="16" y="62"/>
                </a:cubicBezTo>
                <a:cubicBezTo>
                  <a:pt x="16" y="62"/>
                  <a:pt x="16" y="62"/>
                  <a:pt x="16" y="62"/>
                </a:cubicBezTo>
                <a:cubicBezTo>
                  <a:pt x="16" y="62"/>
                  <a:pt x="16" y="62"/>
                  <a:pt x="16" y="62"/>
                </a:cubicBezTo>
                <a:cubicBezTo>
                  <a:pt x="16" y="60"/>
                  <a:pt x="16" y="60"/>
                  <a:pt x="16" y="60"/>
                </a:cubicBezTo>
                <a:cubicBezTo>
                  <a:pt x="16" y="60"/>
                  <a:pt x="16" y="60"/>
                  <a:pt x="16" y="60"/>
                </a:cubicBezTo>
                <a:close/>
                <a:moveTo>
                  <a:pt x="15" y="63"/>
                </a:moveTo>
                <a:cubicBezTo>
                  <a:pt x="15" y="61"/>
                  <a:pt x="15" y="61"/>
                  <a:pt x="15" y="61"/>
                </a:cubicBezTo>
                <a:cubicBezTo>
                  <a:pt x="15" y="61"/>
                  <a:pt x="14" y="61"/>
                  <a:pt x="14" y="61"/>
                </a:cubicBezTo>
                <a:cubicBezTo>
                  <a:pt x="14" y="63"/>
                  <a:pt x="14" y="63"/>
                  <a:pt x="14" y="63"/>
                </a:cubicBezTo>
                <a:cubicBezTo>
                  <a:pt x="14" y="63"/>
                  <a:pt x="15" y="63"/>
                  <a:pt x="15" y="63"/>
                </a:cubicBezTo>
                <a:close/>
                <a:moveTo>
                  <a:pt x="9" y="61"/>
                </a:moveTo>
                <a:cubicBezTo>
                  <a:pt x="9" y="63"/>
                  <a:pt x="9" y="63"/>
                  <a:pt x="9" y="63"/>
                </a:cubicBezTo>
                <a:cubicBezTo>
                  <a:pt x="9" y="63"/>
                  <a:pt x="9" y="63"/>
                  <a:pt x="9" y="63"/>
                </a:cubicBezTo>
                <a:cubicBezTo>
                  <a:pt x="9" y="61"/>
                  <a:pt x="9" y="61"/>
                  <a:pt x="9" y="61"/>
                </a:cubicBezTo>
                <a:cubicBezTo>
                  <a:pt x="9" y="61"/>
                  <a:pt x="9" y="61"/>
                  <a:pt x="9" y="61"/>
                </a:cubicBezTo>
                <a:close/>
                <a:moveTo>
                  <a:pt x="12" y="63"/>
                </a:moveTo>
                <a:cubicBezTo>
                  <a:pt x="12" y="61"/>
                  <a:pt x="12" y="61"/>
                  <a:pt x="12" y="61"/>
                </a:cubicBezTo>
                <a:cubicBezTo>
                  <a:pt x="12" y="61"/>
                  <a:pt x="12" y="61"/>
                  <a:pt x="11" y="61"/>
                </a:cubicBezTo>
                <a:cubicBezTo>
                  <a:pt x="11" y="63"/>
                  <a:pt x="11" y="63"/>
                  <a:pt x="11" y="63"/>
                </a:cubicBezTo>
                <a:cubicBezTo>
                  <a:pt x="12" y="63"/>
                  <a:pt x="12" y="63"/>
                  <a:pt x="12" y="63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7" name="Freeform 60"/>
          <p:cNvSpPr>
            <a:spLocks noEditPoints="1"/>
          </p:cNvSpPr>
          <p:nvPr/>
        </p:nvSpPr>
        <p:spPr bwMode="auto">
          <a:xfrm>
            <a:off x="7321841" y="3544233"/>
            <a:ext cx="630238" cy="661987"/>
          </a:xfrm>
          <a:custGeom>
            <a:avLst/>
            <a:gdLst>
              <a:gd name="T0" fmla="*/ 200076 w 63"/>
              <a:gd name="T1" fmla="*/ 581746 h 66"/>
              <a:gd name="T2" fmla="*/ 220083 w 63"/>
              <a:gd name="T3" fmla="*/ 611836 h 66"/>
              <a:gd name="T4" fmla="*/ 260098 w 63"/>
              <a:gd name="T5" fmla="*/ 401204 h 66"/>
              <a:gd name="T6" fmla="*/ 370140 w 63"/>
              <a:gd name="T7" fmla="*/ 611836 h 66"/>
              <a:gd name="T8" fmla="*/ 410155 w 63"/>
              <a:gd name="T9" fmla="*/ 581746 h 66"/>
              <a:gd name="T10" fmla="*/ 450170 w 63"/>
              <a:gd name="T11" fmla="*/ 300903 h 66"/>
              <a:gd name="T12" fmla="*/ 440166 w 63"/>
              <a:gd name="T13" fmla="*/ 290873 h 66"/>
              <a:gd name="T14" fmla="*/ 440166 w 63"/>
              <a:gd name="T15" fmla="*/ 280843 h 66"/>
              <a:gd name="T16" fmla="*/ 200076 w 63"/>
              <a:gd name="T17" fmla="*/ 290873 h 66"/>
              <a:gd name="T18" fmla="*/ 180068 w 63"/>
              <a:gd name="T19" fmla="*/ 300903 h 66"/>
              <a:gd name="T20" fmla="*/ 320121 w 63"/>
              <a:gd name="T21" fmla="*/ 10030 h 66"/>
              <a:gd name="T22" fmla="*/ 630238 w 63"/>
              <a:gd name="T23" fmla="*/ 180542 h 66"/>
              <a:gd name="T24" fmla="*/ 580219 w 63"/>
              <a:gd name="T25" fmla="*/ 220662 h 66"/>
              <a:gd name="T26" fmla="*/ 550208 w 63"/>
              <a:gd name="T27" fmla="*/ 260783 h 66"/>
              <a:gd name="T28" fmla="*/ 530200 w 63"/>
              <a:gd name="T29" fmla="*/ 280843 h 66"/>
              <a:gd name="T30" fmla="*/ 530200 w 63"/>
              <a:gd name="T31" fmla="*/ 290873 h 66"/>
              <a:gd name="T32" fmla="*/ 510193 w 63"/>
              <a:gd name="T33" fmla="*/ 300903 h 66"/>
              <a:gd name="T34" fmla="*/ 550208 w 63"/>
              <a:gd name="T35" fmla="*/ 581746 h 66"/>
              <a:gd name="T36" fmla="*/ 580219 w 63"/>
              <a:gd name="T37" fmla="*/ 611836 h 66"/>
              <a:gd name="T38" fmla="*/ 50019 w 63"/>
              <a:gd name="T39" fmla="*/ 661987 h 66"/>
              <a:gd name="T40" fmla="*/ 80030 w 63"/>
              <a:gd name="T41" fmla="*/ 611836 h 66"/>
              <a:gd name="T42" fmla="*/ 100038 w 63"/>
              <a:gd name="T43" fmla="*/ 581746 h 66"/>
              <a:gd name="T44" fmla="*/ 120045 w 63"/>
              <a:gd name="T45" fmla="*/ 300903 h 66"/>
              <a:gd name="T46" fmla="*/ 100038 w 63"/>
              <a:gd name="T47" fmla="*/ 290873 h 66"/>
              <a:gd name="T48" fmla="*/ 90034 w 63"/>
              <a:gd name="T49" fmla="*/ 280843 h 66"/>
              <a:gd name="T50" fmla="*/ 50019 w 63"/>
              <a:gd name="T51" fmla="*/ 260783 h 66"/>
              <a:gd name="T52" fmla="*/ 10004 w 63"/>
              <a:gd name="T53" fmla="*/ 220662 h 66"/>
              <a:gd name="T54" fmla="*/ 150057 w 63"/>
              <a:gd name="T55" fmla="*/ 90271 h 66"/>
              <a:gd name="T56" fmla="*/ 310117 w 63"/>
              <a:gd name="T57" fmla="*/ 0 h 66"/>
              <a:gd name="T58" fmla="*/ 450170 w 63"/>
              <a:gd name="T59" fmla="*/ 130391 h 66"/>
              <a:gd name="T60" fmla="*/ 170064 w 63"/>
              <a:gd name="T61" fmla="*/ 130391 h 66"/>
              <a:gd name="T62" fmla="*/ 310117 w 63"/>
              <a:gd name="T63" fmla="*/ 170512 h 66"/>
              <a:gd name="T64" fmla="*/ 450170 w 63"/>
              <a:gd name="T65" fmla="*/ 130391 h 6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63"/>
              <a:gd name="T100" fmla="*/ 0 h 66"/>
              <a:gd name="T101" fmla="*/ 63 w 63"/>
              <a:gd name="T102" fmla="*/ 66 h 6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63" h="66">
                <a:moveTo>
                  <a:pt x="18" y="30"/>
                </a:moveTo>
                <a:cubicBezTo>
                  <a:pt x="20" y="58"/>
                  <a:pt x="20" y="58"/>
                  <a:pt x="20" y="58"/>
                </a:cubicBezTo>
                <a:cubicBezTo>
                  <a:pt x="22" y="58"/>
                  <a:pt x="22" y="58"/>
                  <a:pt x="22" y="58"/>
                </a:cubicBezTo>
                <a:cubicBezTo>
                  <a:pt x="22" y="61"/>
                  <a:pt x="22" y="61"/>
                  <a:pt x="22" y="61"/>
                </a:cubicBezTo>
                <a:cubicBezTo>
                  <a:pt x="26" y="61"/>
                  <a:pt x="26" y="61"/>
                  <a:pt x="26" y="61"/>
                </a:cubicBezTo>
                <a:cubicBezTo>
                  <a:pt x="26" y="40"/>
                  <a:pt x="26" y="40"/>
                  <a:pt x="26" y="40"/>
                </a:cubicBezTo>
                <a:cubicBezTo>
                  <a:pt x="37" y="40"/>
                  <a:pt x="37" y="40"/>
                  <a:pt x="37" y="40"/>
                </a:cubicBezTo>
                <a:cubicBezTo>
                  <a:pt x="37" y="61"/>
                  <a:pt x="37" y="61"/>
                  <a:pt x="37" y="61"/>
                </a:cubicBezTo>
                <a:cubicBezTo>
                  <a:pt x="41" y="61"/>
                  <a:pt x="41" y="61"/>
                  <a:pt x="41" y="61"/>
                </a:cubicBezTo>
                <a:cubicBezTo>
                  <a:pt x="41" y="58"/>
                  <a:pt x="41" y="58"/>
                  <a:pt x="41" y="58"/>
                </a:cubicBezTo>
                <a:cubicBezTo>
                  <a:pt x="44" y="58"/>
                  <a:pt x="44" y="58"/>
                  <a:pt x="44" y="58"/>
                </a:cubicBezTo>
                <a:cubicBezTo>
                  <a:pt x="45" y="30"/>
                  <a:pt x="45" y="30"/>
                  <a:pt x="45" y="30"/>
                </a:cubicBezTo>
                <a:cubicBezTo>
                  <a:pt x="45" y="30"/>
                  <a:pt x="45" y="30"/>
                  <a:pt x="45" y="30"/>
                </a:cubicBezTo>
                <a:cubicBezTo>
                  <a:pt x="44" y="30"/>
                  <a:pt x="44" y="30"/>
                  <a:pt x="44" y="29"/>
                </a:cubicBezTo>
                <a:cubicBezTo>
                  <a:pt x="44" y="29"/>
                  <a:pt x="44" y="29"/>
                  <a:pt x="44" y="29"/>
                </a:cubicBezTo>
                <a:cubicBezTo>
                  <a:pt x="44" y="29"/>
                  <a:pt x="44" y="28"/>
                  <a:pt x="44" y="28"/>
                </a:cubicBezTo>
                <a:cubicBezTo>
                  <a:pt x="19" y="28"/>
                  <a:pt x="19" y="28"/>
                  <a:pt x="19" y="28"/>
                </a:cubicBezTo>
                <a:cubicBezTo>
                  <a:pt x="19" y="28"/>
                  <a:pt x="20" y="29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20" y="30"/>
                  <a:pt x="19" y="30"/>
                  <a:pt x="18" y="30"/>
                </a:cubicBezTo>
                <a:cubicBezTo>
                  <a:pt x="18" y="30"/>
                  <a:pt x="18" y="30"/>
                  <a:pt x="18" y="30"/>
                </a:cubicBezTo>
                <a:close/>
                <a:moveTo>
                  <a:pt x="32" y="1"/>
                </a:moveTo>
                <a:cubicBezTo>
                  <a:pt x="48" y="9"/>
                  <a:pt x="48" y="9"/>
                  <a:pt x="48" y="9"/>
                </a:cubicBezTo>
                <a:cubicBezTo>
                  <a:pt x="63" y="18"/>
                  <a:pt x="63" y="18"/>
                  <a:pt x="63" y="18"/>
                </a:cubicBezTo>
                <a:cubicBezTo>
                  <a:pt x="62" y="22"/>
                  <a:pt x="62" y="22"/>
                  <a:pt x="62" y="22"/>
                </a:cubicBezTo>
                <a:cubicBezTo>
                  <a:pt x="58" y="22"/>
                  <a:pt x="58" y="22"/>
                  <a:pt x="58" y="22"/>
                </a:cubicBezTo>
                <a:cubicBezTo>
                  <a:pt x="58" y="26"/>
                  <a:pt x="58" y="26"/>
                  <a:pt x="58" y="26"/>
                </a:cubicBezTo>
                <a:cubicBezTo>
                  <a:pt x="55" y="26"/>
                  <a:pt x="55" y="26"/>
                  <a:pt x="55" y="26"/>
                </a:cubicBezTo>
                <a:cubicBezTo>
                  <a:pt x="55" y="28"/>
                  <a:pt x="55" y="28"/>
                  <a:pt x="55" y="28"/>
                </a:cubicBezTo>
                <a:cubicBezTo>
                  <a:pt x="53" y="28"/>
                  <a:pt x="53" y="28"/>
                  <a:pt x="53" y="28"/>
                </a:cubicBezTo>
                <a:cubicBezTo>
                  <a:pt x="53" y="28"/>
                  <a:pt x="53" y="29"/>
                  <a:pt x="53" y="29"/>
                </a:cubicBezTo>
                <a:cubicBezTo>
                  <a:pt x="53" y="29"/>
                  <a:pt x="53" y="29"/>
                  <a:pt x="53" y="29"/>
                </a:cubicBezTo>
                <a:cubicBezTo>
                  <a:pt x="53" y="30"/>
                  <a:pt x="52" y="30"/>
                  <a:pt x="52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3" y="58"/>
                  <a:pt x="53" y="58"/>
                  <a:pt x="53" y="58"/>
                </a:cubicBezTo>
                <a:cubicBezTo>
                  <a:pt x="55" y="58"/>
                  <a:pt x="55" y="58"/>
                  <a:pt x="55" y="58"/>
                </a:cubicBezTo>
                <a:cubicBezTo>
                  <a:pt x="55" y="61"/>
                  <a:pt x="55" y="61"/>
                  <a:pt x="55" y="61"/>
                </a:cubicBezTo>
                <a:cubicBezTo>
                  <a:pt x="58" y="61"/>
                  <a:pt x="58" y="61"/>
                  <a:pt x="58" y="61"/>
                </a:cubicBezTo>
                <a:cubicBezTo>
                  <a:pt x="58" y="66"/>
                  <a:pt x="58" y="66"/>
                  <a:pt x="58" y="66"/>
                </a:cubicBezTo>
                <a:cubicBezTo>
                  <a:pt x="5" y="66"/>
                  <a:pt x="5" y="66"/>
                  <a:pt x="5" y="66"/>
                </a:cubicBezTo>
                <a:cubicBezTo>
                  <a:pt x="5" y="61"/>
                  <a:pt x="5" y="61"/>
                  <a:pt x="5" y="61"/>
                </a:cubicBezTo>
                <a:cubicBezTo>
                  <a:pt x="8" y="61"/>
                  <a:pt x="8" y="61"/>
                  <a:pt x="8" y="61"/>
                </a:cubicBezTo>
                <a:cubicBezTo>
                  <a:pt x="8" y="58"/>
                  <a:pt x="8" y="58"/>
                  <a:pt x="8" y="58"/>
                </a:cubicBezTo>
                <a:cubicBezTo>
                  <a:pt x="10" y="58"/>
                  <a:pt x="10" y="58"/>
                  <a:pt x="10" y="58"/>
                </a:cubicBezTo>
                <a:cubicBezTo>
                  <a:pt x="12" y="30"/>
                  <a:pt x="12" y="30"/>
                  <a:pt x="12" y="30"/>
                </a:cubicBezTo>
                <a:cubicBezTo>
                  <a:pt x="12" y="30"/>
                  <a:pt x="12" y="30"/>
                  <a:pt x="12" y="30"/>
                </a:cubicBezTo>
                <a:cubicBezTo>
                  <a:pt x="11" y="30"/>
                  <a:pt x="10" y="30"/>
                  <a:pt x="10" y="29"/>
                </a:cubicBezTo>
                <a:cubicBezTo>
                  <a:pt x="10" y="29"/>
                  <a:pt x="10" y="29"/>
                  <a:pt x="10" y="29"/>
                </a:cubicBezTo>
                <a:cubicBezTo>
                  <a:pt x="10" y="29"/>
                  <a:pt x="10" y="28"/>
                  <a:pt x="11" y="28"/>
                </a:cubicBezTo>
                <a:cubicBezTo>
                  <a:pt x="9" y="28"/>
                  <a:pt x="9" y="28"/>
                  <a:pt x="9" y="28"/>
                </a:cubicBezTo>
                <a:cubicBezTo>
                  <a:pt x="9" y="26"/>
                  <a:pt x="9" y="26"/>
                  <a:pt x="9" y="26"/>
                </a:cubicBezTo>
                <a:cubicBezTo>
                  <a:pt x="5" y="26"/>
                  <a:pt x="5" y="26"/>
                  <a:pt x="5" y="26"/>
                </a:cubicBezTo>
                <a:cubicBezTo>
                  <a:pt x="5" y="22"/>
                  <a:pt x="5" y="22"/>
                  <a:pt x="5" y="22"/>
                </a:cubicBezTo>
                <a:cubicBezTo>
                  <a:pt x="1" y="22"/>
                  <a:pt x="1" y="22"/>
                  <a:pt x="1" y="22"/>
                </a:cubicBezTo>
                <a:cubicBezTo>
                  <a:pt x="0" y="18"/>
                  <a:pt x="0" y="18"/>
                  <a:pt x="0" y="18"/>
                </a:cubicBezTo>
                <a:cubicBezTo>
                  <a:pt x="15" y="9"/>
                  <a:pt x="15" y="9"/>
                  <a:pt x="15" y="9"/>
                </a:cubicBezTo>
                <a:cubicBezTo>
                  <a:pt x="30" y="1"/>
                  <a:pt x="30" y="1"/>
                  <a:pt x="30" y="1"/>
                </a:cubicBezTo>
                <a:cubicBezTo>
                  <a:pt x="31" y="0"/>
                  <a:pt x="31" y="0"/>
                  <a:pt x="31" y="0"/>
                </a:cubicBezTo>
                <a:cubicBezTo>
                  <a:pt x="32" y="1"/>
                  <a:pt x="32" y="1"/>
                  <a:pt x="32" y="1"/>
                </a:cubicBezTo>
                <a:close/>
                <a:moveTo>
                  <a:pt x="45" y="13"/>
                </a:moveTo>
                <a:cubicBezTo>
                  <a:pt x="31" y="5"/>
                  <a:pt x="31" y="5"/>
                  <a:pt x="31" y="5"/>
                </a:cubicBezTo>
                <a:cubicBezTo>
                  <a:pt x="17" y="13"/>
                  <a:pt x="17" y="13"/>
                  <a:pt x="17" y="13"/>
                </a:cubicBezTo>
                <a:cubicBezTo>
                  <a:pt x="10" y="17"/>
                  <a:pt x="10" y="17"/>
                  <a:pt x="10" y="17"/>
                </a:cubicBezTo>
                <a:cubicBezTo>
                  <a:pt x="31" y="17"/>
                  <a:pt x="31" y="17"/>
                  <a:pt x="31" y="17"/>
                </a:cubicBezTo>
                <a:cubicBezTo>
                  <a:pt x="53" y="17"/>
                  <a:pt x="53" y="17"/>
                  <a:pt x="53" y="17"/>
                </a:cubicBezTo>
                <a:lnTo>
                  <a:pt x="45" y="13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8" name="Freeform 61"/>
          <p:cNvSpPr>
            <a:spLocks noEditPoints="1"/>
          </p:cNvSpPr>
          <p:nvPr/>
        </p:nvSpPr>
        <p:spPr bwMode="auto">
          <a:xfrm>
            <a:off x="7269454" y="5726697"/>
            <a:ext cx="711200" cy="561975"/>
          </a:xfrm>
          <a:custGeom>
            <a:avLst/>
            <a:gdLst>
              <a:gd name="T0" fmla="*/ 450942 w 276"/>
              <a:gd name="T1" fmla="*/ 90225 h 218"/>
              <a:gd name="T2" fmla="*/ 450942 w 276"/>
              <a:gd name="T3" fmla="*/ 30934 h 218"/>
              <a:gd name="T4" fmla="*/ 481864 w 276"/>
              <a:gd name="T5" fmla="*/ 0 h 218"/>
              <a:gd name="T6" fmla="*/ 711200 w 276"/>
              <a:gd name="T7" fmla="*/ 0 h 218"/>
              <a:gd name="T8" fmla="*/ 711200 w 276"/>
              <a:gd name="T9" fmla="*/ 531041 h 218"/>
              <a:gd name="T10" fmla="*/ 682855 w 276"/>
              <a:gd name="T11" fmla="*/ 561975 h 218"/>
              <a:gd name="T12" fmla="*/ 450942 w 276"/>
              <a:gd name="T13" fmla="*/ 561975 h 218"/>
              <a:gd name="T14" fmla="*/ 450942 w 276"/>
              <a:gd name="T15" fmla="*/ 451127 h 218"/>
              <a:gd name="T16" fmla="*/ 322101 w 276"/>
              <a:gd name="T17" fmla="*/ 451127 h 218"/>
              <a:gd name="T18" fmla="*/ 350446 w 276"/>
              <a:gd name="T19" fmla="*/ 512996 h 218"/>
              <a:gd name="T20" fmla="*/ 110803 w 276"/>
              <a:gd name="T21" fmla="*/ 551664 h 218"/>
              <a:gd name="T22" fmla="*/ 149455 w 276"/>
              <a:gd name="T23" fmla="*/ 512996 h 218"/>
              <a:gd name="T24" fmla="*/ 30922 w 276"/>
              <a:gd name="T25" fmla="*/ 451127 h 218"/>
              <a:gd name="T26" fmla="*/ 0 w 276"/>
              <a:gd name="T27" fmla="*/ 422770 h 218"/>
              <a:gd name="T28" fmla="*/ 0 w 276"/>
              <a:gd name="T29" fmla="*/ 90225 h 218"/>
              <a:gd name="T30" fmla="*/ 30922 w 276"/>
              <a:gd name="T31" fmla="*/ 90225 h 218"/>
              <a:gd name="T32" fmla="*/ 110803 w 276"/>
              <a:gd name="T33" fmla="*/ 291299 h 218"/>
              <a:gd name="T34" fmla="*/ 211299 w 276"/>
              <a:gd name="T35" fmla="*/ 252631 h 218"/>
              <a:gd name="T36" fmla="*/ 239643 w 276"/>
              <a:gd name="T37" fmla="*/ 270676 h 218"/>
              <a:gd name="T38" fmla="*/ 270565 w 276"/>
              <a:gd name="T39" fmla="*/ 280988 h 218"/>
              <a:gd name="T40" fmla="*/ 291180 w 276"/>
              <a:gd name="T41" fmla="*/ 270676 h 218"/>
              <a:gd name="T42" fmla="*/ 322101 w 276"/>
              <a:gd name="T43" fmla="*/ 211385 h 218"/>
              <a:gd name="T44" fmla="*/ 350446 w 276"/>
              <a:gd name="T45" fmla="*/ 211385 h 218"/>
              <a:gd name="T46" fmla="*/ 340139 w 276"/>
              <a:gd name="T47" fmla="*/ 170139 h 218"/>
              <a:gd name="T48" fmla="*/ 311794 w 276"/>
              <a:gd name="T49" fmla="*/ 190762 h 218"/>
              <a:gd name="T50" fmla="*/ 280872 w 276"/>
              <a:gd name="T51" fmla="*/ 201074 h 218"/>
              <a:gd name="T52" fmla="*/ 260258 w 276"/>
              <a:gd name="T53" fmla="*/ 260365 h 218"/>
              <a:gd name="T54" fmla="*/ 231913 w 276"/>
              <a:gd name="T55" fmla="*/ 232008 h 218"/>
              <a:gd name="T56" fmla="*/ 221606 w 276"/>
              <a:gd name="T57" fmla="*/ 232008 h 218"/>
              <a:gd name="T58" fmla="*/ 100496 w 276"/>
              <a:gd name="T59" fmla="*/ 270676 h 218"/>
              <a:gd name="T60" fmla="*/ 131417 w 276"/>
              <a:gd name="T61" fmla="*/ 371213 h 218"/>
              <a:gd name="T62" fmla="*/ 159762 w 276"/>
              <a:gd name="T63" fmla="*/ 301610 h 218"/>
              <a:gd name="T64" fmla="*/ 131417 w 276"/>
              <a:gd name="T65" fmla="*/ 371213 h 218"/>
              <a:gd name="T66" fmla="*/ 322101 w 276"/>
              <a:gd name="T67" fmla="*/ 371213 h 218"/>
              <a:gd name="T68" fmla="*/ 350446 w 276"/>
              <a:gd name="T69" fmla="*/ 242319 h 218"/>
              <a:gd name="T70" fmla="*/ 322101 w 276"/>
              <a:gd name="T71" fmla="*/ 371213 h 218"/>
              <a:gd name="T72" fmla="*/ 270565 w 276"/>
              <a:gd name="T73" fmla="*/ 371213 h 218"/>
              <a:gd name="T74" fmla="*/ 301487 w 276"/>
              <a:gd name="T75" fmla="*/ 311922 h 218"/>
              <a:gd name="T76" fmla="*/ 270565 w 276"/>
              <a:gd name="T77" fmla="*/ 371213 h 218"/>
              <a:gd name="T78" fmla="*/ 221606 w 276"/>
              <a:gd name="T79" fmla="*/ 371213 h 218"/>
              <a:gd name="T80" fmla="*/ 249951 w 276"/>
              <a:gd name="T81" fmla="*/ 301610 h 218"/>
              <a:gd name="T82" fmla="*/ 221606 w 276"/>
              <a:gd name="T83" fmla="*/ 371213 h 218"/>
              <a:gd name="T84" fmla="*/ 170070 w 276"/>
              <a:gd name="T85" fmla="*/ 371213 h 218"/>
              <a:gd name="T86" fmla="*/ 211299 w 276"/>
              <a:gd name="T87" fmla="*/ 280988 h 218"/>
              <a:gd name="T88" fmla="*/ 170070 w 276"/>
              <a:gd name="T89" fmla="*/ 371213 h 218"/>
              <a:gd name="T90" fmla="*/ 541130 w 276"/>
              <a:gd name="T91" fmla="*/ 190762 h 218"/>
              <a:gd name="T92" fmla="*/ 651933 w 276"/>
              <a:gd name="T93" fmla="*/ 162406 h 218"/>
              <a:gd name="T94" fmla="*/ 541130 w 276"/>
              <a:gd name="T95" fmla="*/ 100537 h 218"/>
              <a:gd name="T96" fmla="*/ 651933 w 276"/>
              <a:gd name="T97" fmla="*/ 61869 h 218"/>
              <a:gd name="T98" fmla="*/ 512786 w 276"/>
              <a:gd name="T99" fmla="*/ 502684 h 218"/>
              <a:gd name="T100" fmla="*/ 651933 w 276"/>
              <a:gd name="T101" fmla="*/ 252631 h 218"/>
              <a:gd name="T102" fmla="*/ 541130 w 276"/>
              <a:gd name="T103" fmla="*/ 190762 h 218"/>
              <a:gd name="T104" fmla="*/ 422597 w 276"/>
              <a:gd name="T105" fmla="*/ 152094 h 218"/>
              <a:gd name="T106" fmla="*/ 59267 w 276"/>
              <a:gd name="T107" fmla="*/ 391836 h 218"/>
              <a:gd name="T108" fmla="*/ 422597 w 276"/>
              <a:gd name="T109" fmla="*/ 152094 h 218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276"/>
              <a:gd name="T166" fmla="*/ 0 h 218"/>
              <a:gd name="T167" fmla="*/ 276 w 276"/>
              <a:gd name="T168" fmla="*/ 218 h 218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276" h="218">
                <a:moveTo>
                  <a:pt x="12" y="35"/>
                </a:moveTo>
                <a:lnTo>
                  <a:pt x="175" y="35"/>
                </a:lnTo>
                <a:lnTo>
                  <a:pt x="175" y="12"/>
                </a:lnTo>
                <a:lnTo>
                  <a:pt x="175" y="0"/>
                </a:lnTo>
                <a:lnTo>
                  <a:pt x="187" y="0"/>
                </a:lnTo>
                <a:lnTo>
                  <a:pt x="265" y="0"/>
                </a:lnTo>
                <a:lnTo>
                  <a:pt x="276" y="0"/>
                </a:lnTo>
                <a:lnTo>
                  <a:pt x="276" y="12"/>
                </a:lnTo>
                <a:lnTo>
                  <a:pt x="276" y="206"/>
                </a:lnTo>
                <a:lnTo>
                  <a:pt x="276" y="218"/>
                </a:lnTo>
                <a:lnTo>
                  <a:pt x="265" y="218"/>
                </a:lnTo>
                <a:lnTo>
                  <a:pt x="187" y="218"/>
                </a:lnTo>
                <a:lnTo>
                  <a:pt x="175" y="218"/>
                </a:lnTo>
                <a:lnTo>
                  <a:pt x="175" y="206"/>
                </a:lnTo>
                <a:lnTo>
                  <a:pt x="175" y="175"/>
                </a:lnTo>
                <a:lnTo>
                  <a:pt x="125" y="175"/>
                </a:lnTo>
                <a:lnTo>
                  <a:pt x="125" y="199"/>
                </a:lnTo>
                <a:lnTo>
                  <a:pt x="136" y="199"/>
                </a:lnTo>
                <a:lnTo>
                  <a:pt x="136" y="214"/>
                </a:lnTo>
                <a:lnTo>
                  <a:pt x="43" y="214"/>
                </a:lnTo>
                <a:lnTo>
                  <a:pt x="43" y="199"/>
                </a:lnTo>
                <a:lnTo>
                  <a:pt x="58" y="199"/>
                </a:lnTo>
                <a:lnTo>
                  <a:pt x="58" y="175"/>
                </a:lnTo>
                <a:lnTo>
                  <a:pt x="12" y="175"/>
                </a:lnTo>
                <a:lnTo>
                  <a:pt x="0" y="175"/>
                </a:lnTo>
                <a:lnTo>
                  <a:pt x="0" y="164"/>
                </a:lnTo>
                <a:lnTo>
                  <a:pt x="0" y="47"/>
                </a:lnTo>
                <a:lnTo>
                  <a:pt x="0" y="35"/>
                </a:lnTo>
                <a:lnTo>
                  <a:pt x="12" y="35"/>
                </a:lnTo>
                <a:close/>
                <a:moveTo>
                  <a:pt x="39" y="105"/>
                </a:moveTo>
                <a:lnTo>
                  <a:pt x="43" y="113"/>
                </a:lnTo>
                <a:lnTo>
                  <a:pt x="70" y="98"/>
                </a:lnTo>
                <a:lnTo>
                  <a:pt x="82" y="98"/>
                </a:lnTo>
                <a:lnTo>
                  <a:pt x="90" y="105"/>
                </a:lnTo>
                <a:lnTo>
                  <a:pt x="93" y="105"/>
                </a:lnTo>
                <a:lnTo>
                  <a:pt x="105" y="109"/>
                </a:lnTo>
                <a:lnTo>
                  <a:pt x="109" y="113"/>
                </a:lnTo>
                <a:lnTo>
                  <a:pt x="113" y="105"/>
                </a:lnTo>
                <a:lnTo>
                  <a:pt x="117" y="82"/>
                </a:lnTo>
                <a:lnTo>
                  <a:pt x="125" y="82"/>
                </a:lnTo>
                <a:lnTo>
                  <a:pt x="125" y="90"/>
                </a:lnTo>
                <a:lnTo>
                  <a:pt x="136" y="82"/>
                </a:lnTo>
                <a:lnTo>
                  <a:pt x="144" y="70"/>
                </a:lnTo>
                <a:lnTo>
                  <a:pt x="132" y="66"/>
                </a:lnTo>
                <a:lnTo>
                  <a:pt x="121" y="66"/>
                </a:lnTo>
                <a:lnTo>
                  <a:pt x="121" y="74"/>
                </a:lnTo>
                <a:lnTo>
                  <a:pt x="109" y="74"/>
                </a:lnTo>
                <a:lnTo>
                  <a:pt x="109" y="78"/>
                </a:lnTo>
                <a:lnTo>
                  <a:pt x="105" y="78"/>
                </a:lnTo>
                <a:lnTo>
                  <a:pt x="101" y="101"/>
                </a:lnTo>
                <a:lnTo>
                  <a:pt x="97" y="98"/>
                </a:lnTo>
                <a:lnTo>
                  <a:pt x="90" y="90"/>
                </a:lnTo>
                <a:lnTo>
                  <a:pt x="86" y="90"/>
                </a:lnTo>
                <a:lnTo>
                  <a:pt x="66" y="86"/>
                </a:lnTo>
                <a:lnTo>
                  <a:pt x="39" y="105"/>
                </a:lnTo>
                <a:close/>
                <a:moveTo>
                  <a:pt x="51" y="144"/>
                </a:moveTo>
                <a:lnTo>
                  <a:pt x="62" y="144"/>
                </a:lnTo>
                <a:lnTo>
                  <a:pt x="62" y="117"/>
                </a:lnTo>
                <a:lnTo>
                  <a:pt x="51" y="117"/>
                </a:lnTo>
                <a:lnTo>
                  <a:pt x="51" y="144"/>
                </a:lnTo>
                <a:close/>
                <a:moveTo>
                  <a:pt x="125" y="144"/>
                </a:moveTo>
                <a:lnTo>
                  <a:pt x="136" y="144"/>
                </a:lnTo>
                <a:lnTo>
                  <a:pt x="136" y="94"/>
                </a:lnTo>
                <a:lnTo>
                  <a:pt x="125" y="94"/>
                </a:lnTo>
                <a:lnTo>
                  <a:pt x="125" y="144"/>
                </a:lnTo>
                <a:close/>
                <a:moveTo>
                  <a:pt x="105" y="144"/>
                </a:moveTo>
                <a:lnTo>
                  <a:pt x="117" y="144"/>
                </a:lnTo>
                <a:lnTo>
                  <a:pt x="117" y="121"/>
                </a:lnTo>
                <a:lnTo>
                  <a:pt x="105" y="121"/>
                </a:lnTo>
                <a:lnTo>
                  <a:pt x="105" y="144"/>
                </a:lnTo>
                <a:close/>
                <a:moveTo>
                  <a:pt x="86" y="144"/>
                </a:moveTo>
                <a:lnTo>
                  <a:pt x="97" y="144"/>
                </a:lnTo>
                <a:lnTo>
                  <a:pt x="97" y="117"/>
                </a:lnTo>
                <a:lnTo>
                  <a:pt x="86" y="117"/>
                </a:lnTo>
                <a:lnTo>
                  <a:pt x="86" y="144"/>
                </a:lnTo>
                <a:close/>
                <a:moveTo>
                  <a:pt x="66" y="144"/>
                </a:moveTo>
                <a:lnTo>
                  <a:pt x="82" y="144"/>
                </a:lnTo>
                <a:lnTo>
                  <a:pt x="82" y="109"/>
                </a:lnTo>
                <a:lnTo>
                  <a:pt x="66" y="109"/>
                </a:lnTo>
                <a:lnTo>
                  <a:pt x="66" y="144"/>
                </a:lnTo>
                <a:close/>
                <a:moveTo>
                  <a:pt x="210" y="74"/>
                </a:moveTo>
                <a:lnTo>
                  <a:pt x="253" y="74"/>
                </a:lnTo>
                <a:lnTo>
                  <a:pt x="253" y="63"/>
                </a:lnTo>
                <a:lnTo>
                  <a:pt x="210" y="63"/>
                </a:lnTo>
                <a:lnTo>
                  <a:pt x="210" y="39"/>
                </a:lnTo>
                <a:lnTo>
                  <a:pt x="253" y="39"/>
                </a:lnTo>
                <a:lnTo>
                  <a:pt x="253" y="24"/>
                </a:lnTo>
                <a:lnTo>
                  <a:pt x="199" y="24"/>
                </a:lnTo>
                <a:lnTo>
                  <a:pt x="199" y="195"/>
                </a:lnTo>
                <a:lnTo>
                  <a:pt x="253" y="195"/>
                </a:lnTo>
                <a:lnTo>
                  <a:pt x="253" y="98"/>
                </a:lnTo>
                <a:lnTo>
                  <a:pt x="210" y="98"/>
                </a:lnTo>
                <a:lnTo>
                  <a:pt x="210" y="74"/>
                </a:lnTo>
                <a:close/>
                <a:moveTo>
                  <a:pt x="164" y="59"/>
                </a:moveTo>
                <a:lnTo>
                  <a:pt x="23" y="59"/>
                </a:lnTo>
                <a:lnTo>
                  <a:pt x="23" y="152"/>
                </a:lnTo>
                <a:lnTo>
                  <a:pt x="164" y="152"/>
                </a:lnTo>
                <a:lnTo>
                  <a:pt x="164" y="59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9" name="Freeform 62"/>
          <p:cNvSpPr>
            <a:spLocks noEditPoints="1"/>
          </p:cNvSpPr>
          <p:nvPr/>
        </p:nvSpPr>
        <p:spPr bwMode="auto">
          <a:xfrm>
            <a:off x="7290091" y="4586199"/>
            <a:ext cx="711200" cy="779462"/>
          </a:xfrm>
          <a:custGeom>
            <a:avLst/>
            <a:gdLst>
              <a:gd name="T0" fmla="*/ 360608 w 71"/>
              <a:gd name="T1" fmla="*/ 259821 h 78"/>
              <a:gd name="T2" fmla="*/ 430727 w 71"/>
              <a:gd name="T3" fmla="*/ 529634 h 78"/>
              <a:gd name="T4" fmla="*/ 360608 w 71"/>
              <a:gd name="T5" fmla="*/ 709510 h 78"/>
              <a:gd name="T6" fmla="*/ 450761 w 71"/>
              <a:gd name="T7" fmla="*/ 699517 h 78"/>
              <a:gd name="T8" fmla="*/ 500845 w 71"/>
              <a:gd name="T9" fmla="*/ 729496 h 78"/>
              <a:gd name="T10" fmla="*/ 410693 w 71"/>
              <a:gd name="T11" fmla="*/ 779462 h 78"/>
              <a:gd name="T12" fmla="*/ 320541 w 71"/>
              <a:gd name="T13" fmla="*/ 739490 h 78"/>
              <a:gd name="T14" fmla="*/ 310524 w 71"/>
              <a:gd name="T15" fmla="*/ 719503 h 78"/>
              <a:gd name="T16" fmla="*/ 220372 w 71"/>
              <a:gd name="T17" fmla="*/ 529634 h 78"/>
              <a:gd name="T18" fmla="*/ 310524 w 71"/>
              <a:gd name="T19" fmla="*/ 259821 h 78"/>
              <a:gd name="T20" fmla="*/ 360608 w 71"/>
              <a:gd name="T21" fmla="*/ 219848 h 78"/>
              <a:gd name="T22" fmla="*/ 430727 w 71"/>
              <a:gd name="T23" fmla="*/ 129910 h 78"/>
              <a:gd name="T24" fmla="*/ 360608 w 71"/>
              <a:gd name="T25" fmla="*/ 149897 h 78"/>
              <a:gd name="T26" fmla="*/ 430727 w 71"/>
              <a:gd name="T27" fmla="*/ 19986 h 78"/>
              <a:gd name="T28" fmla="*/ 450761 w 71"/>
              <a:gd name="T29" fmla="*/ 79945 h 78"/>
              <a:gd name="T30" fmla="*/ 430727 w 71"/>
              <a:gd name="T31" fmla="*/ 19986 h 78"/>
              <a:gd name="T32" fmla="*/ 601014 w 71"/>
              <a:gd name="T33" fmla="*/ 279807 h 78"/>
              <a:gd name="T34" fmla="*/ 661115 w 71"/>
              <a:gd name="T35" fmla="*/ 259821 h 78"/>
              <a:gd name="T36" fmla="*/ 661115 w 71"/>
              <a:gd name="T37" fmla="*/ 149897 h 78"/>
              <a:gd name="T38" fmla="*/ 691166 w 71"/>
              <a:gd name="T39" fmla="*/ 209855 h 78"/>
              <a:gd name="T40" fmla="*/ 661115 w 71"/>
              <a:gd name="T41" fmla="*/ 149897 h 78"/>
              <a:gd name="T42" fmla="*/ 480811 w 71"/>
              <a:gd name="T43" fmla="*/ 229841 h 78"/>
              <a:gd name="T44" fmla="*/ 550930 w 71"/>
              <a:gd name="T45" fmla="*/ 209855 h 78"/>
              <a:gd name="T46" fmla="*/ 580980 w 71"/>
              <a:gd name="T47" fmla="*/ 9993 h 78"/>
              <a:gd name="T48" fmla="*/ 611031 w 71"/>
              <a:gd name="T49" fmla="*/ 69952 h 78"/>
              <a:gd name="T50" fmla="*/ 580980 w 71"/>
              <a:gd name="T51" fmla="*/ 9993 h 78"/>
              <a:gd name="T52" fmla="*/ 590997 w 71"/>
              <a:gd name="T53" fmla="*/ 119917 h 78"/>
              <a:gd name="T54" fmla="*/ 520879 w 71"/>
              <a:gd name="T55" fmla="*/ 139903 h 78"/>
              <a:gd name="T56" fmla="*/ 20034 w 71"/>
              <a:gd name="T57" fmla="*/ 269814 h 78"/>
              <a:gd name="T58" fmla="*/ 40068 w 71"/>
              <a:gd name="T59" fmla="*/ 339765 h 78"/>
              <a:gd name="T60" fmla="*/ 20034 w 71"/>
              <a:gd name="T61" fmla="*/ 269814 h 78"/>
              <a:gd name="T62" fmla="*/ 120203 w 71"/>
              <a:gd name="T63" fmla="*/ 49966 h 78"/>
              <a:gd name="T64" fmla="*/ 180304 w 71"/>
              <a:gd name="T65" fmla="*/ 49966 h 78"/>
              <a:gd name="T66" fmla="*/ 100169 w 71"/>
              <a:gd name="T67" fmla="*/ 89938 h 78"/>
              <a:gd name="T68" fmla="*/ 130220 w 71"/>
              <a:gd name="T69" fmla="*/ 159890 h 78"/>
              <a:gd name="T70" fmla="*/ 100169 w 71"/>
              <a:gd name="T71" fmla="*/ 89938 h 78"/>
              <a:gd name="T72" fmla="*/ 40068 w 71"/>
              <a:gd name="T73" fmla="*/ 229841 h 78"/>
              <a:gd name="T74" fmla="*/ 100169 w 71"/>
              <a:gd name="T75" fmla="*/ 199862 h 78"/>
              <a:gd name="T76" fmla="*/ 200338 w 71"/>
              <a:gd name="T77" fmla="*/ 179876 h 78"/>
              <a:gd name="T78" fmla="*/ 220372 w 71"/>
              <a:gd name="T79" fmla="*/ 249828 h 78"/>
              <a:gd name="T80" fmla="*/ 200338 w 71"/>
              <a:gd name="T81" fmla="*/ 179876 h 78"/>
              <a:gd name="T82" fmla="*/ 330558 w 71"/>
              <a:gd name="T83" fmla="*/ 19986 h 78"/>
              <a:gd name="T84" fmla="*/ 260439 w 71"/>
              <a:gd name="T85" fmla="*/ 49966 h 78"/>
              <a:gd name="T86" fmla="*/ 240406 w 71"/>
              <a:gd name="T87" fmla="*/ 89938 h 78"/>
              <a:gd name="T88" fmla="*/ 270456 w 71"/>
              <a:gd name="T89" fmla="*/ 159890 h 78"/>
              <a:gd name="T90" fmla="*/ 240406 w 71"/>
              <a:gd name="T91" fmla="*/ 89938 h 78"/>
              <a:gd name="T92" fmla="*/ 160270 w 71"/>
              <a:gd name="T93" fmla="*/ 459683 h 78"/>
              <a:gd name="T94" fmla="*/ 90152 w 71"/>
              <a:gd name="T95" fmla="*/ 449690 h 78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71"/>
              <a:gd name="T145" fmla="*/ 0 h 78"/>
              <a:gd name="T146" fmla="*/ 71 w 71"/>
              <a:gd name="T147" fmla="*/ 78 h 78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71" h="78">
                <a:moveTo>
                  <a:pt x="36" y="22"/>
                </a:moveTo>
                <a:cubicBezTo>
                  <a:pt x="36" y="26"/>
                  <a:pt x="36" y="26"/>
                  <a:pt x="36" y="26"/>
                </a:cubicBezTo>
                <a:cubicBezTo>
                  <a:pt x="52" y="27"/>
                  <a:pt x="64" y="38"/>
                  <a:pt x="66" y="53"/>
                </a:cubicBezTo>
                <a:cubicBezTo>
                  <a:pt x="57" y="49"/>
                  <a:pt x="50" y="50"/>
                  <a:pt x="43" y="53"/>
                </a:cubicBezTo>
                <a:cubicBezTo>
                  <a:pt x="41" y="51"/>
                  <a:pt x="39" y="50"/>
                  <a:pt x="36" y="50"/>
                </a:cubicBezTo>
                <a:cubicBezTo>
                  <a:pt x="36" y="71"/>
                  <a:pt x="36" y="71"/>
                  <a:pt x="36" y="71"/>
                </a:cubicBezTo>
                <a:cubicBezTo>
                  <a:pt x="38" y="72"/>
                  <a:pt x="39" y="72"/>
                  <a:pt x="41" y="72"/>
                </a:cubicBezTo>
                <a:cubicBezTo>
                  <a:pt x="43" y="72"/>
                  <a:pt x="44" y="71"/>
                  <a:pt x="45" y="70"/>
                </a:cubicBezTo>
                <a:cubicBezTo>
                  <a:pt x="46" y="70"/>
                  <a:pt x="46" y="70"/>
                  <a:pt x="46" y="69"/>
                </a:cubicBezTo>
                <a:cubicBezTo>
                  <a:pt x="50" y="73"/>
                  <a:pt x="50" y="73"/>
                  <a:pt x="50" y="73"/>
                </a:cubicBezTo>
                <a:cubicBezTo>
                  <a:pt x="50" y="73"/>
                  <a:pt x="50" y="74"/>
                  <a:pt x="49" y="74"/>
                </a:cubicBezTo>
                <a:cubicBezTo>
                  <a:pt x="47" y="76"/>
                  <a:pt x="44" y="77"/>
                  <a:pt x="41" y="78"/>
                </a:cubicBezTo>
                <a:cubicBezTo>
                  <a:pt x="38" y="78"/>
                  <a:pt x="35" y="77"/>
                  <a:pt x="33" y="75"/>
                </a:cubicBezTo>
                <a:cubicBezTo>
                  <a:pt x="32" y="74"/>
                  <a:pt x="32" y="74"/>
                  <a:pt x="32" y="74"/>
                </a:cubicBezTo>
                <a:cubicBezTo>
                  <a:pt x="31" y="73"/>
                  <a:pt x="31" y="73"/>
                  <a:pt x="31" y="73"/>
                </a:cubicBezTo>
                <a:cubicBezTo>
                  <a:pt x="31" y="72"/>
                  <a:pt x="31" y="72"/>
                  <a:pt x="31" y="72"/>
                </a:cubicBezTo>
                <a:cubicBezTo>
                  <a:pt x="31" y="49"/>
                  <a:pt x="31" y="49"/>
                  <a:pt x="31" y="49"/>
                </a:cubicBezTo>
                <a:cubicBezTo>
                  <a:pt x="28" y="50"/>
                  <a:pt x="25" y="51"/>
                  <a:pt x="22" y="53"/>
                </a:cubicBezTo>
                <a:cubicBezTo>
                  <a:pt x="15" y="49"/>
                  <a:pt x="8" y="49"/>
                  <a:pt x="2" y="53"/>
                </a:cubicBezTo>
                <a:cubicBezTo>
                  <a:pt x="3" y="38"/>
                  <a:pt x="16" y="27"/>
                  <a:pt x="31" y="26"/>
                </a:cubicBezTo>
                <a:cubicBezTo>
                  <a:pt x="31" y="22"/>
                  <a:pt x="31" y="22"/>
                  <a:pt x="31" y="22"/>
                </a:cubicBezTo>
                <a:cubicBezTo>
                  <a:pt x="36" y="22"/>
                  <a:pt x="36" y="22"/>
                  <a:pt x="36" y="22"/>
                </a:cubicBezTo>
                <a:close/>
                <a:moveTo>
                  <a:pt x="38" y="11"/>
                </a:moveTo>
                <a:cubicBezTo>
                  <a:pt x="43" y="13"/>
                  <a:pt x="43" y="13"/>
                  <a:pt x="43" y="13"/>
                </a:cubicBezTo>
                <a:cubicBezTo>
                  <a:pt x="41" y="17"/>
                  <a:pt x="41" y="17"/>
                  <a:pt x="41" y="17"/>
                </a:cubicBezTo>
                <a:cubicBezTo>
                  <a:pt x="36" y="15"/>
                  <a:pt x="36" y="15"/>
                  <a:pt x="36" y="15"/>
                </a:cubicBezTo>
                <a:cubicBezTo>
                  <a:pt x="38" y="11"/>
                  <a:pt x="38" y="11"/>
                  <a:pt x="38" y="11"/>
                </a:cubicBezTo>
                <a:close/>
                <a:moveTo>
                  <a:pt x="43" y="2"/>
                </a:moveTo>
                <a:cubicBezTo>
                  <a:pt x="47" y="4"/>
                  <a:pt x="47" y="4"/>
                  <a:pt x="47" y="4"/>
                </a:cubicBezTo>
                <a:cubicBezTo>
                  <a:pt x="45" y="8"/>
                  <a:pt x="45" y="8"/>
                  <a:pt x="45" y="8"/>
                </a:cubicBezTo>
                <a:cubicBezTo>
                  <a:pt x="41" y="6"/>
                  <a:pt x="41" y="6"/>
                  <a:pt x="41" y="6"/>
                </a:cubicBezTo>
                <a:cubicBezTo>
                  <a:pt x="43" y="2"/>
                  <a:pt x="43" y="2"/>
                  <a:pt x="43" y="2"/>
                </a:cubicBezTo>
                <a:close/>
                <a:moveTo>
                  <a:pt x="62" y="24"/>
                </a:moveTo>
                <a:cubicBezTo>
                  <a:pt x="60" y="28"/>
                  <a:pt x="60" y="28"/>
                  <a:pt x="60" y="28"/>
                </a:cubicBezTo>
                <a:cubicBezTo>
                  <a:pt x="64" y="30"/>
                  <a:pt x="64" y="30"/>
                  <a:pt x="64" y="30"/>
                </a:cubicBezTo>
                <a:cubicBezTo>
                  <a:pt x="66" y="26"/>
                  <a:pt x="66" y="26"/>
                  <a:pt x="66" y="26"/>
                </a:cubicBezTo>
                <a:cubicBezTo>
                  <a:pt x="62" y="24"/>
                  <a:pt x="62" y="24"/>
                  <a:pt x="62" y="24"/>
                </a:cubicBezTo>
                <a:close/>
                <a:moveTo>
                  <a:pt x="66" y="15"/>
                </a:moveTo>
                <a:cubicBezTo>
                  <a:pt x="71" y="17"/>
                  <a:pt x="71" y="17"/>
                  <a:pt x="71" y="17"/>
                </a:cubicBezTo>
                <a:cubicBezTo>
                  <a:pt x="69" y="21"/>
                  <a:pt x="69" y="21"/>
                  <a:pt x="69" y="21"/>
                </a:cubicBezTo>
                <a:cubicBezTo>
                  <a:pt x="64" y="19"/>
                  <a:pt x="64" y="19"/>
                  <a:pt x="64" y="19"/>
                </a:cubicBezTo>
                <a:cubicBezTo>
                  <a:pt x="66" y="15"/>
                  <a:pt x="66" y="15"/>
                  <a:pt x="66" y="15"/>
                </a:cubicBezTo>
                <a:close/>
                <a:moveTo>
                  <a:pt x="50" y="18"/>
                </a:moveTo>
                <a:cubicBezTo>
                  <a:pt x="48" y="23"/>
                  <a:pt x="48" y="23"/>
                  <a:pt x="48" y="23"/>
                </a:cubicBezTo>
                <a:cubicBezTo>
                  <a:pt x="52" y="25"/>
                  <a:pt x="52" y="25"/>
                  <a:pt x="52" y="25"/>
                </a:cubicBezTo>
                <a:cubicBezTo>
                  <a:pt x="55" y="21"/>
                  <a:pt x="55" y="21"/>
                  <a:pt x="55" y="21"/>
                </a:cubicBezTo>
                <a:cubicBezTo>
                  <a:pt x="50" y="18"/>
                  <a:pt x="50" y="18"/>
                  <a:pt x="50" y="18"/>
                </a:cubicBezTo>
                <a:close/>
                <a:moveTo>
                  <a:pt x="58" y="1"/>
                </a:moveTo>
                <a:cubicBezTo>
                  <a:pt x="57" y="5"/>
                  <a:pt x="57" y="5"/>
                  <a:pt x="57" y="5"/>
                </a:cubicBezTo>
                <a:cubicBezTo>
                  <a:pt x="61" y="7"/>
                  <a:pt x="61" y="7"/>
                  <a:pt x="61" y="7"/>
                </a:cubicBezTo>
                <a:cubicBezTo>
                  <a:pt x="63" y="4"/>
                  <a:pt x="63" y="4"/>
                  <a:pt x="63" y="4"/>
                </a:cubicBezTo>
                <a:cubicBezTo>
                  <a:pt x="58" y="1"/>
                  <a:pt x="58" y="1"/>
                  <a:pt x="58" y="1"/>
                </a:cubicBezTo>
                <a:close/>
                <a:moveTo>
                  <a:pt x="54" y="9"/>
                </a:moveTo>
                <a:cubicBezTo>
                  <a:pt x="59" y="12"/>
                  <a:pt x="59" y="12"/>
                  <a:pt x="59" y="12"/>
                </a:cubicBezTo>
                <a:cubicBezTo>
                  <a:pt x="57" y="16"/>
                  <a:pt x="57" y="16"/>
                  <a:pt x="57" y="16"/>
                </a:cubicBezTo>
                <a:cubicBezTo>
                  <a:pt x="52" y="14"/>
                  <a:pt x="52" y="14"/>
                  <a:pt x="52" y="14"/>
                </a:cubicBezTo>
                <a:cubicBezTo>
                  <a:pt x="54" y="9"/>
                  <a:pt x="54" y="9"/>
                  <a:pt x="54" y="9"/>
                </a:cubicBezTo>
                <a:close/>
                <a:moveTo>
                  <a:pt x="2" y="27"/>
                </a:moveTo>
                <a:cubicBezTo>
                  <a:pt x="0" y="32"/>
                  <a:pt x="0" y="32"/>
                  <a:pt x="0" y="32"/>
                </a:cubicBezTo>
                <a:cubicBezTo>
                  <a:pt x="4" y="34"/>
                  <a:pt x="4" y="34"/>
                  <a:pt x="4" y="34"/>
                </a:cubicBezTo>
                <a:cubicBezTo>
                  <a:pt x="6" y="29"/>
                  <a:pt x="6" y="29"/>
                  <a:pt x="6" y="29"/>
                </a:cubicBezTo>
                <a:cubicBezTo>
                  <a:pt x="2" y="27"/>
                  <a:pt x="2" y="27"/>
                  <a:pt x="2" y="27"/>
                </a:cubicBezTo>
                <a:close/>
                <a:moveTo>
                  <a:pt x="13" y="3"/>
                </a:moveTo>
                <a:cubicBezTo>
                  <a:pt x="12" y="5"/>
                  <a:pt x="12" y="5"/>
                  <a:pt x="12" y="5"/>
                </a:cubicBezTo>
                <a:cubicBezTo>
                  <a:pt x="17" y="7"/>
                  <a:pt x="17" y="7"/>
                  <a:pt x="17" y="7"/>
                </a:cubicBezTo>
                <a:cubicBezTo>
                  <a:pt x="18" y="5"/>
                  <a:pt x="18" y="5"/>
                  <a:pt x="18" y="5"/>
                </a:cubicBezTo>
                <a:cubicBezTo>
                  <a:pt x="13" y="3"/>
                  <a:pt x="13" y="3"/>
                  <a:pt x="13" y="3"/>
                </a:cubicBezTo>
                <a:close/>
                <a:moveTo>
                  <a:pt x="10" y="9"/>
                </a:moveTo>
                <a:cubicBezTo>
                  <a:pt x="15" y="11"/>
                  <a:pt x="15" y="11"/>
                  <a:pt x="15" y="11"/>
                </a:cubicBezTo>
                <a:cubicBezTo>
                  <a:pt x="13" y="16"/>
                  <a:pt x="13" y="16"/>
                  <a:pt x="13" y="16"/>
                </a:cubicBezTo>
                <a:cubicBezTo>
                  <a:pt x="8" y="14"/>
                  <a:pt x="8" y="14"/>
                  <a:pt x="8" y="14"/>
                </a:cubicBezTo>
                <a:cubicBezTo>
                  <a:pt x="10" y="9"/>
                  <a:pt x="10" y="9"/>
                  <a:pt x="10" y="9"/>
                </a:cubicBezTo>
                <a:close/>
                <a:moveTo>
                  <a:pt x="6" y="18"/>
                </a:moveTo>
                <a:cubicBezTo>
                  <a:pt x="4" y="23"/>
                  <a:pt x="4" y="23"/>
                  <a:pt x="4" y="23"/>
                </a:cubicBezTo>
                <a:cubicBezTo>
                  <a:pt x="8" y="25"/>
                  <a:pt x="8" y="25"/>
                  <a:pt x="8" y="25"/>
                </a:cubicBezTo>
                <a:cubicBezTo>
                  <a:pt x="10" y="20"/>
                  <a:pt x="10" y="20"/>
                  <a:pt x="10" y="20"/>
                </a:cubicBezTo>
                <a:cubicBezTo>
                  <a:pt x="6" y="18"/>
                  <a:pt x="6" y="18"/>
                  <a:pt x="6" y="18"/>
                </a:cubicBezTo>
                <a:close/>
                <a:moveTo>
                  <a:pt x="20" y="18"/>
                </a:moveTo>
                <a:cubicBezTo>
                  <a:pt x="18" y="23"/>
                  <a:pt x="18" y="23"/>
                  <a:pt x="18" y="23"/>
                </a:cubicBezTo>
                <a:cubicBezTo>
                  <a:pt x="22" y="25"/>
                  <a:pt x="22" y="25"/>
                  <a:pt x="22" y="25"/>
                </a:cubicBezTo>
                <a:cubicBezTo>
                  <a:pt x="24" y="20"/>
                  <a:pt x="24" y="20"/>
                  <a:pt x="24" y="20"/>
                </a:cubicBezTo>
                <a:cubicBezTo>
                  <a:pt x="20" y="18"/>
                  <a:pt x="20" y="18"/>
                  <a:pt x="20" y="18"/>
                </a:cubicBezTo>
                <a:close/>
                <a:moveTo>
                  <a:pt x="29" y="0"/>
                </a:moveTo>
                <a:cubicBezTo>
                  <a:pt x="33" y="2"/>
                  <a:pt x="33" y="2"/>
                  <a:pt x="33" y="2"/>
                </a:cubicBezTo>
                <a:cubicBezTo>
                  <a:pt x="31" y="7"/>
                  <a:pt x="31" y="7"/>
                  <a:pt x="31" y="7"/>
                </a:cubicBezTo>
                <a:cubicBezTo>
                  <a:pt x="26" y="5"/>
                  <a:pt x="26" y="5"/>
                  <a:pt x="26" y="5"/>
                </a:cubicBezTo>
                <a:cubicBezTo>
                  <a:pt x="29" y="0"/>
                  <a:pt x="29" y="0"/>
                  <a:pt x="29" y="0"/>
                </a:cubicBezTo>
                <a:close/>
                <a:moveTo>
                  <a:pt x="24" y="9"/>
                </a:moveTo>
                <a:cubicBezTo>
                  <a:pt x="29" y="11"/>
                  <a:pt x="29" y="11"/>
                  <a:pt x="29" y="11"/>
                </a:cubicBezTo>
                <a:cubicBezTo>
                  <a:pt x="27" y="16"/>
                  <a:pt x="27" y="16"/>
                  <a:pt x="27" y="16"/>
                </a:cubicBezTo>
                <a:cubicBezTo>
                  <a:pt x="22" y="14"/>
                  <a:pt x="22" y="14"/>
                  <a:pt x="22" y="14"/>
                </a:cubicBezTo>
                <a:cubicBezTo>
                  <a:pt x="24" y="9"/>
                  <a:pt x="24" y="9"/>
                  <a:pt x="24" y="9"/>
                </a:cubicBezTo>
                <a:close/>
                <a:moveTo>
                  <a:pt x="9" y="45"/>
                </a:moveTo>
                <a:cubicBezTo>
                  <a:pt x="11" y="45"/>
                  <a:pt x="14" y="46"/>
                  <a:pt x="16" y="46"/>
                </a:cubicBezTo>
                <a:cubicBezTo>
                  <a:pt x="20" y="40"/>
                  <a:pt x="24" y="35"/>
                  <a:pt x="27" y="29"/>
                </a:cubicBezTo>
                <a:cubicBezTo>
                  <a:pt x="18" y="33"/>
                  <a:pt x="12" y="39"/>
                  <a:pt x="9" y="45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2" name="Freeform 65"/>
          <p:cNvSpPr>
            <a:spLocks noEditPoints="1"/>
          </p:cNvSpPr>
          <p:nvPr/>
        </p:nvSpPr>
        <p:spPr bwMode="auto">
          <a:xfrm>
            <a:off x="4141013" y="2675709"/>
            <a:ext cx="801688" cy="471488"/>
          </a:xfrm>
          <a:custGeom>
            <a:avLst/>
            <a:gdLst>
              <a:gd name="T0" fmla="*/ 581224 w 80"/>
              <a:gd name="T1" fmla="*/ 70222 h 47"/>
              <a:gd name="T2" fmla="*/ 611287 w 80"/>
              <a:gd name="T3" fmla="*/ 60190 h 47"/>
              <a:gd name="T4" fmla="*/ 661393 w 80"/>
              <a:gd name="T5" fmla="*/ 140443 h 47"/>
              <a:gd name="T6" fmla="*/ 741561 w 80"/>
              <a:gd name="T7" fmla="*/ 190602 h 47"/>
              <a:gd name="T8" fmla="*/ 731540 w 80"/>
              <a:gd name="T9" fmla="*/ 220697 h 47"/>
              <a:gd name="T10" fmla="*/ 801688 w 80"/>
              <a:gd name="T11" fmla="*/ 391235 h 47"/>
              <a:gd name="T12" fmla="*/ 771625 w 80"/>
              <a:gd name="T13" fmla="*/ 411298 h 47"/>
              <a:gd name="T14" fmla="*/ 711498 w 80"/>
              <a:gd name="T15" fmla="*/ 411298 h 47"/>
              <a:gd name="T16" fmla="*/ 731540 w 80"/>
              <a:gd name="T17" fmla="*/ 391235 h 47"/>
              <a:gd name="T18" fmla="*/ 671414 w 80"/>
              <a:gd name="T19" fmla="*/ 250791 h 47"/>
              <a:gd name="T20" fmla="*/ 591245 w 80"/>
              <a:gd name="T21" fmla="*/ 391235 h 47"/>
              <a:gd name="T22" fmla="*/ 671414 w 80"/>
              <a:gd name="T23" fmla="*/ 250791 h 47"/>
              <a:gd name="T24" fmla="*/ 681435 w 80"/>
              <a:gd name="T25" fmla="*/ 230728 h 47"/>
              <a:gd name="T26" fmla="*/ 571203 w 80"/>
              <a:gd name="T27" fmla="*/ 120380 h 47"/>
              <a:gd name="T28" fmla="*/ 621308 w 80"/>
              <a:gd name="T29" fmla="*/ 180570 h 47"/>
              <a:gd name="T30" fmla="*/ 561182 w 80"/>
              <a:gd name="T31" fmla="*/ 290918 h 47"/>
              <a:gd name="T32" fmla="*/ 501055 w 80"/>
              <a:gd name="T33" fmla="*/ 240760 h 47"/>
              <a:gd name="T34" fmla="*/ 551161 w 80"/>
              <a:gd name="T35" fmla="*/ 130412 h 47"/>
              <a:gd name="T36" fmla="*/ 410865 w 80"/>
              <a:gd name="T37" fmla="*/ 70222 h 47"/>
              <a:gd name="T38" fmla="*/ 390823 w 80"/>
              <a:gd name="T39" fmla="*/ 90285 h 47"/>
              <a:gd name="T40" fmla="*/ 240506 w 80"/>
              <a:gd name="T41" fmla="*/ 110348 h 47"/>
              <a:gd name="T42" fmla="*/ 390823 w 80"/>
              <a:gd name="T43" fmla="*/ 90285 h 47"/>
              <a:gd name="T44" fmla="*/ 310654 w 80"/>
              <a:gd name="T45" fmla="*/ 230728 h 47"/>
              <a:gd name="T46" fmla="*/ 240506 w 80"/>
              <a:gd name="T47" fmla="*/ 140443 h 47"/>
              <a:gd name="T48" fmla="*/ 170359 w 80"/>
              <a:gd name="T49" fmla="*/ 170538 h 47"/>
              <a:gd name="T50" fmla="*/ 140295 w 80"/>
              <a:gd name="T51" fmla="*/ 240760 h 47"/>
              <a:gd name="T52" fmla="*/ 240506 w 80"/>
              <a:gd name="T53" fmla="*/ 140443 h 47"/>
              <a:gd name="T54" fmla="*/ 280591 w 80"/>
              <a:gd name="T55" fmla="*/ 250791 h 47"/>
              <a:gd name="T56" fmla="*/ 200422 w 80"/>
              <a:gd name="T57" fmla="*/ 220697 h 47"/>
              <a:gd name="T58" fmla="*/ 230485 w 80"/>
              <a:gd name="T59" fmla="*/ 290918 h 47"/>
              <a:gd name="T60" fmla="*/ 130274 w 80"/>
              <a:gd name="T61" fmla="*/ 250791 h 47"/>
              <a:gd name="T62" fmla="*/ 70148 w 80"/>
              <a:gd name="T63" fmla="*/ 391235 h 47"/>
              <a:gd name="T64" fmla="*/ 90190 w 80"/>
              <a:gd name="T65" fmla="*/ 411298 h 47"/>
              <a:gd name="T66" fmla="*/ 30063 w 80"/>
              <a:gd name="T67" fmla="*/ 411298 h 47"/>
              <a:gd name="T68" fmla="*/ 0 w 80"/>
              <a:gd name="T69" fmla="*/ 391235 h 47"/>
              <a:gd name="T70" fmla="*/ 70148 w 80"/>
              <a:gd name="T71" fmla="*/ 220697 h 47"/>
              <a:gd name="T72" fmla="*/ 60127 w 80"/>
              <a:gd name="T73" fmla="*/ 190602 h 47"/>
              <a:gd name="T74" fmla="*/ 140295 w 80"/>
              <a:gd name="T75" fmla="*/ 140443 h 47"/>
              <a:gd name="T76" fmla="*/ 190401 w 80"/>
              <a:gd name="T77" fmla="*/ 60190 h 47"/>
              <a:gd name="T78" fmla="*/ 220464 w 80"/>
              <a:gd name="T79" fmla="*/ 70222 h 47"/>
              <a:gd name="T80" fmla="*/ 390823 w 80"/>
              <a:gd name="T81" fmla="*/ 0 h 47"/>
              <a:gd name="T82" fmla="*/ 410865 w 80"/>
              <a:gd name="T83" fmla="*/ 30095 h 47"/>
              <a:gd name="T84" fmla="*/ 330696 w 80"/>
              <a:gd name="T85" fmla="*/ 401266 h 47"/>
              <a:gd name="T86" fmla="*/ 400844 w 80"/>
              <a:gd name="T87" fmla="*/ 471488 h 47"/>
              <a:gd name="T88" fmla="*/ 450950 w 80"/>
              <a:gd name="T89" fmla="*/ 451425 h 47"/>
              <a:gd name="T90" fmla="*/ 470992 w 80"/>
              <a:gd name="T91" fmla="*/ 391235 h 47"/>
              <a:gd name="T92" fmla="*/ 450950 w 80"/>
              <a:gd name="T93" fmla="*/ 341076 h 47"/>
              <a:gd name="T94" fmla="*/ 390823 w 80"/>
              <a:gd name="T95" fmla="*/ 331045 h 47"/>
              <a:gd name="T96" fmla="*/ 240506 w 80"/>
              <a:gd name="T97" fmla="*/ 230728 h 47"/>
              <a:gd name="T98" fmla="*/ 220464 w 80"/>
              <a:gd name="T99" fmla="*/ 260823 h 47"/>
              <a:gd name="T100" fmla="*/ 400844 w 80"/>
              <a:gd name="T101" fmla="*/ 371171 h 47"/>
              <a:gd name="T102" fmla="*/ 370781 w 80"/>
              <a:gd name="T103" fmla="*/ 401266 h 47"/>
              <a:gd name="T104" fmla="*/ 400844 w 80"/>
              <a:gd name="T105" fmla="*/ 431361 h 47"/>
              <a:gd name="T106" fmla="*/ 420886 w 80"/>
              <a:gd name="T107" fmla="*/ 421330 h 47"/>
              <a:gd name="T108" fmla="*/ 430907 w 80"/>
              <a:gd name="T109" fmla="*/ 401266 h 47"/>
              <a:gd name="T110" fmla="*/ 400844 w 80"/>
              <a:gd name="T111" fmla="*/ 371171 h 47"/>
              <a:gd name="T112" fmla="*/ 410865 w 80"/>
              <a:gd name="T113" fmla="*/ 90285 h 47"/>
              <a:gd name="T114" fmla="*/ 491034 w 80"/>
              <a:gd name="T115" fmla="*/ 230728 h 47"/>
              <a:gd name="T116" fmla="*/ 410865 w 80"/>
              <a:gd name="T117" fmla="*/ 90285 h 47"/>
              <a:gd name="T118" fmla="*/ 130274 w 80"/>
              <a:gd name="T119" fmla="*/ 250791 h 47"/>
              <a:gd name="T120" fmla="*/ 210443 w 80"/>
              <a:gd name="T121" fmla="*/ 391235 h 47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80"/>
              <a:gd name="T184" fmla="*/ 0 h 47"/>
              <a:gd name="T185" fmla="*/ 80 w 80"/>
              <a:gd name="T186" fmla="*/ 47 h 47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80" h="47">
                <a:moveTo>
                  <a:pt x="41" y="3"/>
                </a:moveTo>
                <a:cubicBezTo>
                  <a:pt x="47" y="3"/>
                  <a:pt x="53" y="5"/>
                  <a:pt x="58" y="7"/>
                </a:cubicBezTo>
                <a:cubicBezTo>
                  <a:pt x="59" y="5"/>
                  <a:pt x="59" y="5"/>
                  <a:pt x="59" y="5"/>
                </a:cubicBezTo>
                <a:cubicBezTo>
                  <a:pt x="61" y="6"/>
                  <a:pt x="61" y="6"/>
                  <a:pt x="61" y="6"/>
                </a:cubicBezTo>
                <a:cubicBezTo>
                  <a:pt x="59" y="8"/>
                  <a:pt x="59" y="8"/>
                  <a:pt x="59" y="8"/>
                </a:cubicBezTo>
                <a:cubicBezTo>
                  <a:pt x="62" y="10"/>
                  <a:pt x="64" y="12"/>
                  <a:pt x="66" y="14"/>
                </a:cubicBezTo>
                <a:cubicBezTo>
                  <a:pt x="68" y="16"/>
                  <a:pt x="70" y="18"/>
                  <a:pt x="72" y="20"/>
                </a:cubicBezTo>
                <a:cubicBezTo>
                  <a:pt x="74" y="19"/>
                  <a:pt x="74" y="19"/>
                  <a:pt x="74" y="19"/>
                </a:cubicBezTo>
                <a:cubicBezTo>
                  <a:pt x="75" y="21"/>
                  <a:pt x="75" y="21"/>
                  <a:pt x="75" y="21"/>
                </a:cubicBezTo>
                <a:cubicBezTo>
                  <a:pt x="73" y="22"/>
                  <a:pt x="73" y="22"/>
                  <a:pt x="73" y="22"/>
                </a:cubicBezTo>
                <a:cubicBezTo>
                  <a:pt x="75" y="27"/>
                  <a:pt x="77" y="33"/>
                  <a:pt x="77" y="39"/>
                </a:cubicBezTo>
                <a:cubicBezTo>
                  <a:pt x="80" y="39"/>
                  <a:pt x="80" y="39"/>
                  <a:pt x="80" y="39"/>
                </a:cubicBezTo>
                <a:cubicBezTo>
                  <a:pt x="80" y="41"/>
                  <a:pt x="80" y="41"/>
                  <a:pt x="80" y="41"/>
                </a:cubicBezTo>
                <a:cubicBezTo>
                  <a:pt x="77" y="41"/>
                  <a:pt x="77" y="41"/>
                  <a:pt x="77" y="41"/>
                </a:cubicBezTo>
                <a:cubicBezTo>
                  <a:pt x="73" y="41"/>
                  <a:pt x="73" y="41"/>
                  <a:pt x="73" y="41"/>
                </a:cubicBezTo>
                <a:cubicBezTo>
                  <a:pt x="71" y="41"/>
                  <a:pt x="71" y="41"/>
                  <a:pt x="71" y="41"/>
                </a:cubicBezTo>
                <a:cubicBezTo>
                  <a:pt x="71" y="39"/>
                  <a:pt x="71" y="39"/>
                  <a:pt x="71" y="39"/>
                </a:cubicBezTo>
                <a:cubicBezTo>
                  <a:pt x="73" y="39"/>
                  <a:pt x="73" y="39"/>
                  <a:pt x="73" y="39"/>
                </a:cubicBezTo>
                <a:cubicBezTo>
                  <a:pt x="73" y="34"/>
                  <a:pt x="71" y="29"/>
                  <a:pt x="69" y="24"/>
                </a:cubicBezTo>
                <a:cubicBezTo>
                  <a:pt x="67" y="25"/>
                  <a:pt x="67" y="25"/>
                  <a:pt x="67" y="25"/>
                </a:cubicBezTo>
                <a:cubicBezTo>
                  <a:pt x="69" y="29"/>
                  <a:pt x="71" y="34"/>
                  <a:pt x="71" y="39"/>
                </a:cubicBezTo>
                <a:cubicBezTo>
                  <a:pt x="59" y="39"/>
                  <a:pt x="59" y="39"/>
                  <a:pt x="59" y="39"/>
                </a:cubicBezTo>
                <a:cubicBezTo>
                  <a:pt x="59" y="36"/>
                  <a:pt x="58" y="33"/>
                  <a:pt x="57" y="31"/>
                </a:cubicBezTo>
                <a:cubicBezTo>
                  <a:pt x="67" y="25"/>
                  <a:pt x="67" y="25"/>
                  <a:pt x="67" y="25"/>
                </a:cubicBezTo>
                <a:cubicBezTo>
                  <a:pt x="66" y="24"/>
                  <a:pt x="66" y="24"/>
                  <a:pt x="66" y="24"/>
                </a:cubicBezTo>
                <a:cubicBezTo>
                  <a:pt x="68" y="23"/>
                  <a:pt x="68" y="23"/>
                  <a:pt x="68" y="23"/>
                </a:cubicBezTo>
                <a:cubicBezTo>
                  <a:pt x="67" y="20"/>
                  <a:pt x="65" y="18"/>
                  <a:pt x="63" y="17"/>
                </a:cubicBezTo>
                <a:cubicBezTo>
                  <a:pt x="61" y="15"/>
                  <a:pt x="59" y="13"/>
                  <a:pt x="57" y="12"/>
                </a:cubicBezTo>
                <a:cubicBezTo>
                  <a:pt x="56" y="14"/>
                  <a:pt x="56" y="14"/>
                  <a:pt x="56" y="14"/>
                </a:cubicBezTo>
                <a:cubicBezTo>
                  <a:pt x="58" y="15"/>
                  <a:pt x="60" y="16"/>
                  <a:pt x="62" y="18"/>
                </a:cubicBezTo>
                <a:cubicBezTo>
                  <a:pt x="63" y="20"/>
                  <a:pt x="65" y="22"/>
                  <a:pt x="66" y="24"/>
                </a:cubicBezTo>
                <a:cubicBezTo>
                  <a:pt x="56" y="29"/>
                  <a:pt x="56" y="29"/>
                  <a:pt x="56" y="29"/>
                </a:cubicBezTo>
                <a:cubicBezTo>
                  <a:pt x="55" y="28"/>
                  <a:pt x="55" y="27"/>
                  <a:pt x="54" y="26"/>
                </a:cubicBezTo>
                <a:cubicBezTo>
                  <a:pt x="53" y="25"/>
                  <a:pt x="52" y="24"/>
                  <a:pt x="50" y="24"/>
                </a:cubicBezTo>
                <a:cubicBezTo>
                  <a:pt x="56" y="14"/>
                  <a:pt x="56" y="14"/>
                  <a:pt x="56" y="14"/>
                </a:cubicBezTo>
                <a:cubicBezTo>
                  <a:pt x="55" y="13"/>
                  <a:pt x="55" y="13"/>
                  <a:pt x="55" y="13"/>
                </a:cubicBezTo>
                <a:cubicBezTo>
                  <a:pt x="56" y="11"/>
                  <a:pt x="56" y="11"/>
                  <a:pt x="56" y="11"/>
                </a:cubicBezTo>
                <a:cubicBezTo>
                  <a:pt x="51" y="8"/>
                  <a:pt x="46" y="7"/>
                  <a:pt x="41" y="7"/>
                </a:cubicBezTo>
                <a:cubicBezTo>
                  <a:pt x="41" y="9"/>
                  <a:pt x="41" y="9"/>
                  <a:pt x="41" y="9"/>
                </a:cubicBezTo>
                <a:cubicBezTo>
                  <a:pt x="39" y="9"/>
                  <a:pt x="39" y="9"/>
                  <a:pt x="39" y="9"/>
                </a:cubicBezTo>
                <a:cubicBezTo>
                  <a:pt x="39" y="7"/>
                  <a:pt x="39" y="7"/>
                  <a:pt x="39" y="7"/>
                </a:cubicBezTo>
                <a:cubicBezTo>
                  <a:pt x="34" y="7"/>
                  <a:pt x="29" y="8"/>
                  <a:pt x="24" y="11"/>
                </a:cubicBezTo>
                <a:cubicBezTo>
                  <a:pt x="25" y="13"/>
                  <a:pt x="25" y="13"/>
                  <a:pt x="25" y="13"/>
                </a:cubicBezTo>
                <a:cubicBezTo>
                  <a:pt x="29" y="11"/>
                  <a:pt x="34" y="9"/>
                  <a:pt x="39" y="9"/>
                </a:cubicBezTo>
                <a:cubicBezTo>
                  <a:pt x="39" y="21"/>
                  <a:pt x="39" y="21"/>
                  <a:pt x="39" y="21"/>
                </a:cubicBezTo>
                <a:cubicBezTo>
                  <a:pt x="36" y="21"/>
                  <a:pt x="34" y="21"/>
                  <a:pt x="31" y="23"/>
                </a:cubicBezTo>
                <a:cubicBezTo>
                  <a:pt x="25" y="13"/>
                  <a:pt x="25" y="13"/>
                  <a:pt x="25" y="13"/>
                </a:cubicBezTo>
                <a:cubicBezTo>
                  <a:pt x="24" y="14"/>
                  <a:pt x="24" y="14"/>
                  <a:pt x="24" y="14"/>
                </a:cubicBezTo>
                <a:cubicBezTo>
                  <a:pt x="23" y="12"/>
                  <a:pt x="23" y="12"/>
                  <a:pt x="23" y="12"/>
                </a:cubicBezTo>
                <a:cubicBezTo>
                  <a:pt x="21" y="13"/>
                  <a:pt x="19" y="15"/>
                  <a:pt x="17" y="17"/>
                </a:cubicBezTo>
                <a:cubicBezTo>
                  <a:pt x="15" y="18"/>
                  <a:pt x="13" y="20"/>
                  <a:pt x="12" y="23"/>
                </a:cubicBezTo>
                <a:cubicBezTo>
                  <a:pt x="14" y="24"/>
                  <a:pt x="14" y="24"/>
                  <a:pt x="14" y="24"/>
                </a:cubicBezTo>
                <a:cubicBezTo>
                  <a:pt x="15" y="22"/>
                  <a:pt x="17" y="20"/>
                  <a:pt x="18" y="18"/>
                </a:cubicBezTo>
                <a:cubicBezTo>
                  <a:pt x="20" y="16"/>
                  <a:pt x="22" y="15"/>
                  <a:pt x="24" y="14"/>
                </a:cubicBezTo>
                <a:cubicBezTo>
                  <a:pt x="30" y="24"/>
                  <a:pt x="30" y="24"/>
                  <a:pt x="30" y="24"/>
                </a:cubicBezTo>
                <a:cubicBezTo>
                  <a:pt x="29" y="24"/>
                  <a:pt x="29" y="24"/>
                  <a:pt x="28" y="25"/>
                </a:cubicBezTo>
                <a:cubicBezTo>
                  <a:pt x="24" y="22"/>
                  <a:pt x="24" y="22"/>
                  <a:pt x="24" y="22"/>
                </a:cubicBezTo>
                <a:cubicBezTo>
                  <a:pt x="20" y="22"/>
                  <a:pt x="20" y="22"/>
                  <a:pt x="20" y="22"/>
                </a:cubicBezTo>
                <a:cubicBezTo>
                  <a:pt x="21" y="26"/>
                  <a:pt x="21" y="26"/>
                  <a:pt x="21" y="26"/>
                </a:cubicBezTo>
                <a:cubicBezTo>
                  <a:pt x="23" y="29"/>
                  <a:pt x="23" y="29"/>
                  <a:pt x="23" y="29"/>
                </a:cubicBezTo>
                <a:cubicBezTo>
                  <a:pt x="14" y="24"/>
                  <a:pt x="14" y="24"/>
                  <a:pt x="14" y="24"/>
                </a:cubicBezTo>
                <a:cubicBezTo>
                  <a:pt x="13" y="25"/>
                  <a:pt x="13" y="25"/>
                  <a:pt x="13" y="25"/>
                </a:cubicBezTo>
                <a:cubicBezTo>
                  <a:pt x="11" y="24"/>
                  <a:pt x="11" y="24"/>
                  <a:pt x="11" y="24"/>
                </a:cubicBezTo>
                <a:cubicBezTo>
                  <a:pt x="9" y="29"/>
                  <a:pt x="7" y="34"/>
                  <a:pt x="7" y="39"/>
                </a:cubicBezTo>
                <a:cubicBezTo>
                  <a:pt x="9" y="39"/>
                  <a:pt x="9" y="39"/>
                  <a:pt x="9" y="39"/>
                </a:cubicBezTo>
                <a:cubicBezTo>
                  <a:pt x="9" y="41"/>
                  <a:pt x="9" y="41"/>
                  <a:pt x="9" y="41"/>
                </a:cubicBezTo>
                <a:cubicBezTo>
                  <a:pt x="7" y="41"/>
                  <a:pt x="7" y="41"/>
                  <a:pt x="7" y="41"/>
                </a:cubicBezTo>
                <a:cubicBezTo>
                  <a:pt x="3" y="41"/>
                  <a:pt x="3" y="41"/>
                  <a:pt x="3" y="41"/>
                </a:cubicBezTo>
                <a:cubicBezTo>
                  <a:pt x="0" y="41"/>
                  <a:pt x="0" y="41"/>
                  <a:pt x="0" y="41"/>
                </a:cubicBezTo>
                <a:cubicBezTo>
                  <a:pt x="0" y="39"/>
                  <a:pt x="0" y="39"/>
                  <a:pt x="0" y="39"/>
                </a:cubicBezTo>
                <a:cubicBezTo>
                  <a:pt x="3" y="39"/>
                  <a:pt x="3" y="39"/>
                  <a:pt x="3" y="39"/>
                </a:cubicBezTo>
                <a:cubicBezTo>
                  <a:pt x="3" y="33"/>
                  <a:pt x="5" y="27"/>
                  <a:pt x="7" y="22"/>
                </a:cubicBezTo>
                <a:cubicBezTo>
                  <a:pt x="5" y="21"/>
                  <a:pt x="5" y="21"/>
                  <a:pt x="5" y="21"/>
                </a:cubicBezTo>
                <a:cubicBezTo>
                  <a:pt x="6" y="19"/>
                  <a:pt x="6" y="19"/>
                  <a:pt x="6" y="19"/>
                </a:cubicBezTo>
                <a:cubicBezTo>
                  <a:pt x="8" y="20"/>
                  <a:pt x="8" y="20"/>
                  <a:pt x="8" y="20"/>
                </a:cubicBezTo>
                <a:cubicBezTo>
                  <a:pt x="10" y="18"/>
                  <a:pt x="12" y="16"/>
                  <a:pt x="14" y="14"/>
                </a:cubicBezTo>
                <a:cubicBezTo>
                  <a:pt x="16" y="12"/>
                  <a:pt x="18" y="10"/>
                  <a:pt x="21" y="8"/>
                </a:cubicBezTo>
                <a:cubicBezTo>
                  <a:pt x="19" y="6"/>
                  <a:pt x="19" y="6"/>
                  <a:pt x="19" y="6"/>
                </a:cubicBezTo>
                <a:cubicBezTo>
                  <a:pt x="21" y="5"/>
                  <a:pt x="21" y="5"/>
                  <a:pt x="21" y="5"/>
                </a:cubicBezTo>
                <a:cubicBezTo>
                  <a:pt x="22" y="7"/>
                  <a:pt x="22" y="7"/>
                  <a:pt x="22" y="7"/>
                </a:cubicBezTo>
                <a:cubicBezTo>
                  <a:pt x="27" y="5"/>
                  <a:pt x="33" y="3"/>
                  <a:pt x="39" y="3"/>
                </a:cubicBezTo>
                <a:cubicBezTo>
                  <a:pt x="39" y="0"/>
                  <a:pt x="39" y="0"/>
                  <a:pt x="39" y="0"/>
                </a:cubicBezTo>
                <a:cubicBezTo>
                  <a:pt x="41" y="0"/>
                  <a:pt x="41" y="0"/>
                  <a:pt x="41" y="0"/>
                </a:cubicBezTo>
                <a:cubicBezTo>
                  <a:pt x="41" y="3"/>
                  <a:pt x="41" y="3"/>
                  <a:pt x="41" y="3"/>
                </a:cubicBezTo>
                <a:close/>
                <a:moveTo>
                  <a:pt x="33" y="39"/>
                </a:moveTo>
                <a:cubicBezTo>
                  <a:pt x="33" y="40"/>
                  <a:pt x="33" y="40"/>
                  <a:pt x="33" y="40"/>
                </a:cubicBezTo>
                <a:cubicBezTo>
                  <a:pt x="33" y="42"/>
                  <a:pt x="34" y="44"/>
                  <a:pt x="35" y="45"/>
                </a:cubicBezTo>
                <a:cubicBezTo>
                  <a:pt x="37" y="47"/>
                  <a:pt x="39" y="47"/>
                  <a:pt x="40" y="47"/>
                </a:cubicBezTo>
                <a:cubicBezTo>
                  <a:pt x="40" y="47"/>
                  <a:pt x="40" y="47"/>
                  <a:pt x="40" y="47"/>
                </a:cubicBezTo>
                <a:cubicBezTo>
                  <a:pt x="42" y="47"/>
                  <a:pt x="44" y="46"/>
                  <a:pt x="45" y="45"/>
                </a:cubicBezTo>
                <a:cubicBezTo>
                  <a:pt x="47" y="43"/>
                  <a:pt x="47" y="41"/>
                  <a:pt x="47" y="39"/>
                </a:cubicBezTo>
                <a:cubicBezTo>
                  <a:pt x="47" y="39"/>
                  <a:pt x="47" y="39"/>
                  <a:pt x="47" y="39"/>
                </a:cubicBezTo>
                <a:cubicBezTo>
                  <a:pt x="47" y="39"/>
                  <a:pt x="47" y="39"/>
                  <a:pt x="47" y="39"/>
                </a:cubicBezTo>
                <a:cubicBezTo>
                  <a:pt x="47" y="37"/>
                  <a:pt x="46" y="36"/>
                  <a:pt x="45" y="34"/>
                </a:cubicBezTo>
                <a:cubicBezTo>
                  <a:pt x="43" y="33"/>
                  <a:pt x="41" y="32"/>
                  <a:pt x="39" y="33"/>
                </a:cubicBezTo>
                <a:cubicBezTo>
                  <a:pt x="39" y="33"/>
                  <a:pt x="39" y="33"/>
                  <a:pt x="39" y="33"/>
                </a:cubicBezTo>
                <a:cubicBezTo>
                  <a:pt x="39" y="33"/>
                  <a:pt x="39" y="33"/>
                  <a:pt x="39" y="33"/>
                </a:cubicBezTo>
                <a:cubicBezTo>
                  <a:pt x="24" y="23"/>
                  <a:pt x="24" y="23"/>
                  <a:pt x="24" y="23"/>
                </a:cubicBezTo>
                <a:cubicBezTo>
                  <a:pt x="21" y="23"/>
                  <a:pt x="21" y="23"/>
                  <a:pt x="21" y="23"/>
                </a:cubicBezTo>
                <a:cubicBezTo>
                  <a:pt x="22" y="26"/>
                  <a:pt x="22" y="26"/>
                  <a:pt x="22" y="26"/>
                </a:cubicBezTo>
                <a:cubicBezTo>
                  <a:pt x="33" y="39"/>
                  <a:pt x="33" y="39"/>
                  <a:pt x="33" y="39"/>
                </a:cubicBezTo>
                <a:close/>
                <a:moveTo>
                  <a:pt x="40" y="37"/>
                </a:moveTo>
                <a:cubicBezTo>
                  <a:pt x="39" y="37"/>
                  <a:pt x="38" y="37"/>
                  <a:pt x="38" y="38"/>
                </a:cubicBezTo>
                <a:cubicBezTo>
                  <a:pt x="37" y="38"/>
                  <a:pt x="37" y="39"/>
                  <a:pt x="37" y="40"/>
                </a:cubicBezTo>
                <a:cubicBezTo>
                  <a:pt x="37" y="41"/>
                  <a:pt x="37" y="42"/>
                  <a:pt x="38" y="42"/>
                </a:cubicBezTo>
                <a:cubicBezTo>
                  <a:pt x="39" y="43"/>
                  <a:pt x="39" y="43"/>
                  <a:pt x="40" y="43"/>
                </a:cubicBezTo>
                <a:cubicBezTo>
                  <a:pt x="40" y="43"/>
                  <a:pt x="40" y="43"/>
                  <a:pt x="40" y="43"/>
                </a:cubicBezTo>
                <a:cubicBezTo>
                  <a:pt x="41" y="43"/>
                  <a:pt x="42" y="42"/>
                  <a:pt x="42" y="42"/>
                </a:cubicBezTo>
                <a:cubicBezTo>
                  <a:pt x="43" y="41"/>
                  <a:pt x="43" y="40"/>
                  <a:pt x="43" y="40"/>
                </a:cubicBezTo>
                <a:cubicBezTo>
                  <a:pt x="43" y="40"/>
                  <a:pt x="43" y="40"/>
                  <a:pt x="43" y="40"/>
                </a:cubicBezTo>
                <a:cubicBezTo>
                  <a:pt x="43" y="39"/>
                  <a:pt x="43" y="38"/>
                  <a:pt x="42" y="37"/>
                </a:cubicBezTo>
                <a:cubicBezTo>
                  <a:pt x="41" y="37"/>
                  <a:pt x="41" y="37"/>
                  <a:pt x="40" y="37"/>
                </a:cubicBezTo>
                <a:cubicBezTo>
                  <a:pt x="40" y="37"/>
                  <a:pt x="40" y="37"/>
                  <a:pt x="40" y="37"/>
                </a:cubicBezTo>
                <a:close/>
                <a:moveTo>
                  <a:pt x="41" y="9"/>
                </a:moveTo>
                <a:cubicBezTo>
                  <a:pt x="41" y="21"/>
                  <a:pt x="41" y="21"/>
                  <a:pt x="41" y="21"/>
                </a:cubicBezTo>
                <a:cubicBezTo>
                  <a:pt x="44" y="21"/>
                  <a:pt x="46" y="21"/>
                  <a:pt x="49" y="23"/>
                </a:cubicBezTo>
                <a:cubicBezTo>
                  <a:pt x="55" y="13"/>
                  <a:pt x="55" y="13"/>
                  <a:pt x="55" y="13"/>
                </a:cubicBezTo>
                <a:cubicBezTo>
                  <a:pt x="50" y="11"/>
                  <a:pt x="46" y="9"/>
                  <a:pt x="41" y="9"/>
                </a:cubicBezTo>
                <a:close/>
                <a:moveTo>
                  <a:pt x="23" y="31"/>
                </a:moveTo>
                <a:cubicBezTo>
                  <a:pt x="13" y="25"/>
                  <a:pt x="13" y="25"/>
                  <a:pt x="13" y="25"/>
                </a:cubicBezTo>
                <a:cubicBezTo>
                  <a:pt x="11" y="29"/>
                  <a:pt x="9" y="34"/>
                  <a:pt x="9" y="39"/>
                </a:cubicBezTo>
                <a:cubicBezTo>
                  <a:pt x="21" y="39"/>
                  <a:pt x="21" y="39"/>
                  <a:pt x="21" y="39"/>
                </a:cubicBezTo>
                <a:cubicBezTo>
                  <a:pt x="21" y="36"/>
                  <a:pt x="22" y="33"/>
                  <a:pt x="23" y="31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3" name="Freeform 66"/>
          <p:cNvSpPr>
            <a:spLocks noEditPoints="1"/>
          </p:cNvSpPr>
          <p:nvPr/>
        </p:nvSpPr>
        <p:spPr bwMode="auto">
          <a:xfrm>
            <a:off x="6452884" y="2555853"/>
            <a:ext cx="360362" cy="711200"/>
          </a:xfrm>
          <a:custGeom>
            <a:avLst/>
            <a:gdLst>
              <a:gd name="T0" fmla="*/ 0 w 140"/>
              <a:gd name="T1" fmla="*/ 0 h 276"/>
              <a:gd name="T2" fmla="*/ 301160 w 140"/>
              <a:gd name="T3" fmla="*/ 0 h 276"/>
              <a:gd name="T4" fmla="*/ 200773 w 140"/>
              <a:gd name="T5" fmla="*/ 208722 h 276"/>
              <a:gd name="T6" fmla="*/ 360362 w 140"/>
              <a:gd name="T7" fmla="*/ 278296 h 276"/>
              <a:gd name="T8" fmla="*/ 200773 w 140"/>
              <a:gd name="T9" fmla="*/ 510209 h 276"/>
              <a:gd name="T10" fmla="*/ 120979 w 140"/>
              <a:gd name="T11" fmla="*/ 510209 h 276"/>
              <a:gd name="T12" fmla="*/ 169885 w 140"/>
              <a:gd name="T13" fmla="*/ 368484 h 276"/>
              <a:gd name="T14" fmla="*/ 20592 w 140"/>
              <a:gd name="T15" fmla="*/ 329832 h 276"/>
              <a:gd name="T16" fmla="*/ 0 w 140"/>
              <a:gd name="T17" fmla="*/ 0 h 276"/>
              <a:gd name="T18" fmla="*/ 0 w 140"/>
              <a:gd name="T19" fmla="*/ 0 h 276"/>
              <a:gd name="T20" fmla="*/ 100387 w 140"/>
              <a:gd name="T21" fmla="*/ 711200 h 276"/>
              <a:gd name="T22" fmla="*/ 61776 w 140"/>
              <a:gd name="T23" fmla="*/ 621012 h 276"/>
              <a:gd name="T24" fmla="*/ 20592 w 140"/>
              <a:gd name="T25" fmla="*/ 530823 h 276"/>
              <a:gd name="T26" fmla="*/ 151867 w 140"/>
              <a:gd name="T27" fmla="*/ 530823 h 276"/>
              <a:gd name="T28" fmla="*/ 280568 w 140"/>
              <a:gd name="T29" fmla="*/ 530823 h 276"/>
              <a:gd name="T30" fmla="*/ 190477 w 140"/>
              <a:gd name="T31" fmla="*/ 621012 h 276"/>
              <a:gd name="T32" fmla="*/ 100387 w 140"/>
              <a:gd name="T33" fmla="*/ 711200 h 27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140"/>
              <a:gd name="T52" fmla="*/ 0 h 276"/>
              <a:gd name="T53" fmla="*/ 140 w 140"/>
              <a:gd name="T54" fmla="*/ 276 h 27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140" h="276">
                <a:moveTo>
                  <a:pt x="0" y="0"/>
                </a:moveTo>
                <a:lnTo>
                  <a:pt x="117" y="0"/>
                </a:lnTo>
                <a:lnTo>
                  <a:pt x="78" y="81"/>
                </a:lnTo>
                <a:lnTo>
                  <a:pt x="140" y="108"/>
                </a:lnTo>
                <a:lnTo>
                  <a:pt x="78" y="198"/>
                </a:lnTo>
                <a:lnTo>
                  <a:pt x="47" y="198"/>
                </a:lnTo>
                <a:lnTo>
                  <a:pt x="66" y="143"/>
                </a:lnTo>
                <a:lnTo>
                  <a:pt x="8" y="128"/>
                </a:lnTo>
                <a:lnTo>
                  <a:pt x="0" y="0"/>
                </a:lnTo>
                <a:close/>
                <a:moveTo>
                  <a:pt x="39" y="276"/>
                </a:moveTo>
                <a:lnTo>
                  <a:pt x="24" y="241"/>
                </a:lnTo>
                <a:lnTo>
                  <a:pt x="8" y="206"/>
                </a:lnTo>
                <a:lnTo>
                  <a:pt x="59" y="206"/>
                </a:lnTo>
                <a:lnTo>
                  <a:pt x="109" y="206"/>
                </a:lnTo>
                <a:lnTo>
                  <a:pt x="74" y="241"/>
                </a:lnTo>
                <a:lnTo>
                  <a:pt x="39" y="276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5" name="Freeform 68"/>
          <p:cNvSpPr>
            <a:spLocks noEditPoints="1"/>
          </p:cNvSpPr>
          <p:nvPr/>
        </p:nvSpPr>
        <p:spPr bwMode="auto">
          <a:xfrm>
            <a:off x="4306910" y="5681453"/>
            <a:ext cx="669925" cy="652462"/>
          </a:xfrm>
          <a:custGeom>
            <a:avLst/>
            <a:gdLst>
              <a:gd name="T0" fmla="*/ 569936 w 67"/>
              <a:gd name="T1" fmla="*/ 331250 h 65"/>
              <a:gd name="T2" fmla="*/ 289968 w 67"/>
              <a:gd name="T3" fmla="*/ 461742 h 65"/>
              <a:gd name="T4" fmla="*/ 569936 w 67"/>
              <a:gd name="T5" fmla="*/ 602273 h 65"/>
              <a:gd name="T6" fmla="*/ 0 w 67"/>
              <a:gd name="T7" fmla="*/ 220833 h 65"/>
              <a:gd name="T8" fmla="*/ 219975 w 67"/>
              <a:gd name="T9" fmla="*/ 120455 h 65"/>
              <a:gd name="T10" fmla="*/ 69992 w 67"/>
              <a:gd name="T11" fmla="*/ 602273 h 65"/>
              <a:gd name="T12" fmla="*/ 109988 w 67"/>
              <a:gd name="T13" fmla="*/ 622348 h 65"/>
              <a:gd name="T14" fmla="*/ 69992 w 67"/>
              <a:gd name="T15" fmla="*/ 602273 h 65"/>
              <a:gd name="T16" fmla="*/ 429952 w 67"/>
              <a:gd name="T17" fmla="*/ 421591 h 65"/>
              <a:gd name="T18" fmla="*/ 59993 w 67"/>
              <a:gd name="T19" fmla="*/ 271023 h 65"/>
              <a:gd name="T20" fmla="*/ 119987 w 67"/>
              <a:gd name="T21" fmla="*/ 271023 h 65"/>
              <a:gd name="T22" fmla="*/ 469947 w 67"/>
              <a:gd name="T23" fmla="*/ 271023 h 65"/>
              <a:gd name="T24" fmla="*/ 529941 w 67"/>
              <a:gd name="T25" fmla="*/ 271023 h 65"/>
              <a:gd name="T26" fmla="*/ 399955 w 67"/>
              <a:gd name="T27" fmla="*/ 260985 h 65"/>
              <a:gd name="T28" fmla="*/ 439951 w 67"/>
              <a:gd name="T29" fmla="*/ 281061 h 65"/>
              <a:gd name="T30" fmla="*/ 399955 w 67"/>
              <a:gd name="T31" fmla="*/ 260985 h 65"/>
              <a:gd name="T32" fmla="*/ 319964 w 67"/>
              <a:gd name="T33" fmla="*/ 281061 h 65"/>
              <a:gd name="T34" fmla="*/ 359960 w 67"/>
              <a:gd name="T35" fmla="*/ 260985 h 65"/>
              <a:gd name="T36" fmla="*/ 229974 w 67"/>
              <a:gd name="T37" fmla="*/ 271023 h 65"/>
              <a:gd name="T38" fmla="*/ 289968 w 67"/>
              <a:gd name="T39" fmla="*/ 271023 h 65"/>
              <a:gd name="T40" fmla="*/ 139984 w 67"/>
              <a:gd name="T41" fmla="*/ 271023 h 65"/>
              <a:gd name="T42" fmla="*/ 199978 w 67"/>
              <a:gd name="T43" fmla="*/ 271023 h 65"/>
              <a:gd name="T44" fmla="*/ 49994 w 67"/>
              <a:gd name="T45" fmla="*/ 301136 h 65"/>
              <a:gd name="T46" fmla="*/ 39996 w 67"/>
              <a:gd name="T47" fmla="*/ 341288 h 65"/>
              <a:gd name="T48" fmla="*/ 49994 w 67"/>
              <a:gd name="T49" fmla="*/ 301136 h 65"/>
              <a:gd name="T50" fmla="*/ 49994 w 67"/>
              <a:gd name="T51" fmla="*/ 542045 h 65"/>
              <a:gd name="T52" fmla="*/ 49994 w 67"/>
              <a:gd name="T53" fmla="*/ 602273 h 65"/>
              <a:gd name="T54" fmla="*/ 49994 w 67"/>
              <a:gd name="T55" fmla="*/ 471780 h 65"/>
              <a:gd name="T56" fmla="*/ 39996 w 67"/>
              <a:gd name="T57" fmla="*/ 511932 h 65"/>
              <a:gd name="T58" fmla="*/ 49994 w 67"/>
              <a:gd name="T59" fmla="*/ 471780 h 65"/>
              <a:gd name="T60" fmla="*/ 39996 w 67"/>
              <a:gd name="T61" fmla="*/ 381439 h 65"/>
              <a:gd name="T62" fmla="*/ 49994 w 67"/>
              <a:gd name="T63" fmla="*/ 431629 h 65"/>
              <a:gd name="T64" fmla="*/ 469947 w 67"/>
              <a:gd name="T65" fmla="*/ 612310 h 65"/>
              <a:gd name="T66" fmla="*/ 529941 w 67"/>
              <a:gd name="T67" fmla="*/ 612310 h 65"/>
              <a:gd name="T68" fmla="*/ 389956 w 67"/>
              <a:gd name="T69" fmla="*/ 612310 h 65"/>
              <a:gd name="T70" fmla="*/ 449950 w 67"/>
              <a:gd name="T71" fmla="*/ 612310 h 65"/>
              <a:gd name="T72" fmla="*/ 319964 w 67"/>
              <a:gd name="T73" fmla="*/ 602273 h 65"/>
              <a:gd name="T74" fmla="*/ 359960 w 67"/>
              <a:gd name="T75" fmla="*/ 622348 h 65"/>
              <a:gd name="T76" fmla="*/ 319964 w 67"/>
              <a:gd name="T77" fmla="*/ 602273 h 65"/>
              <a:gd name="T78" fmla="*/ 229974 w 67"/>
              <a:gd name="T79" fmla="*/ 622348 h 65"/>
              <a:gd name="T80" fmla="*/ 279969 w 67"/>
              <a:gd name="T81" fmla="*/ 602273 h 65"/>
              <a:gd name="T82" fmla="*/ 139984 w 67"/>
              <a:gd name="T83" fmla="*/ 612310 h 65"/>
              <a:gd name="T84" fmla="*/ 199978 w 67"/>
              <a:gd name="T85" fmla="*/ 612310 h 65"/>
              <a:gd name="T86" fmla="*/ 159982 w 67"/>
              <a:gd name="T87" fmla="*/ 200758 h 65"/>
              <a:gd name="T88" fmla="*/ 589934 w 67"/>
              <a:gd name="T89" fmla="*/ 341288 h 65"/>
              <a:gd name="T90" fmla="*/ 519942 w 67"/>
              <a:gd name="T91" fmla="*/ 10038 h 65"/>
              <a:gd name="T92" fmla="*/ 349961 w 67"/>
              <a:gd name="T93" fmla="*/ 361364 h 65"/>
              <a:gd name="T94" fmla="*/ 319964 w 67"/>
              <a:gd name="T95" fmla="*/ 481818 h 65"/>
              <a:gd name="T96" fmla="*/ 589934 w 67"/>
              <a:gd name="T97" fmla="*/ 361364 h 65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67"/>
              <a:gd name="T148" fmla="*/ 0 h 65"/>
              <a:gd name="T149" fmla="*/ 67 w 67"/>
              <a:gd name="T150" fmla="*/ 65 h 65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67" h="65">
                <a:moveTo>
                  <a:pt x="7" y="21"/>
                </a:moveTo>
                <a:cubicBezTo>
                  <a:pt x="52" y="21"/>
                  <a:pt x="52" y="21"/>
                  <a:pt x="52" y="21"/>
                </a:cubicBezTo>
                <a:cubicBezTo>
                  <a:pt x="55" y="21"/>
                  <a:pt x="57" y="24"/>
                  <a:pt x="57" y="27"/>
                </a:cubicBezTo>
                <a:cubicBezTo>
                  <a:pt x="57" y="33"/>
                  <a:pt x="57" y="33"/>
                  <a:pt x="57" y="33"/>
                </a:cubicBezTo>
                <a:cubicBezTo>
                  <a:pt x="35" y="33"/>
                  <a:pt x="35" y="33"/>
                  <a:pt x="35" y="33"/>
                </a:cubicBezTo>
                <a:cubicBezTo>
                  <a:pt x="33" y="33"/>
                  <a:pt x="32" y="34"/>
                  <a:pt x="31" y="35"/>
                </a:cubicBezTo>
                <a:cubicBezTo>
                  <a:pt x="29" y="36"/>
                  <a:pt x="29" y="38"/>
                  <a:pt x="29" y="39"/>
                </a:cubicBezTo>
                <a:cubicBezTo>
                  <a:pt x="29" y="46"/>
                  <a:pt x="29" y="46"/>
                  <a:pt x="29" y="46"/>
                </a:cubicBezTo>
                <a:cubicBezTo>
                  <a:pt x="29" y="47"/>
                  <a:pt x="29" y="49"/>
                  <a:pt x="31" y="50"/>
                </a:cubicBezTo>
                <a:cubicBezTo>
                  <a:pt x="32" y="51"/>
                  <a:pt x="33" y="51"/>
                  <a:pt x="35" y="51"/>
                </a:cubicBezTo>
                <a:cubicBezTo>
                  <a:pt x="57" y="51"/>
                  <a:pt x="57" y="51"/>
                  <a:pt x="57" y="51"/>
                </a:cubicBezTo>
                <a:cubicBezTo>
                  <a:pt x="57" y="60"/>
                  <a:pt x="57" y="60"/>
                  <a:pt x="57" y="60"/>
                </a:cubicBezTo>
                <a:cubicBezTo>
                  <a:pt x="57" y="63"/>
                  <a:pt x="55" y="65"/>
                  <a:pt x="52" y="65"/>
                </a:cubicBezTo>
                <a:cubicBezTo>
                  <a:pt x="7" y="65"/>
                  <a:pt x="7" y="65"/>
                  <a:pt x="7" y="65"/>
                </a:cubicBezTo>
                <a:cubicBezTo>
                  <a:pt x="3" y="65"/>
                  <a:pt x="0" y="64"/>
                  <a:pt x="0" y="60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17"/>
                  <a:pt x="2" y="12"/>
                  <a:pt x="5" y="12"/>
                </a:cubicBezTo>
                <a:cubicBezTo>
                  <a:pt x="6" y="12"/>
                  <a:pt x="6" y="12"/>
                  <a:pt x="6" y="12"/>
                </a:cubicBezTo>
                <a:cubicBezTo>
                  <a:pt x="6" y="12"/>
                  <a:pt x="6" y="12"/>
                  <a:pt x="6" y="12"/>
                </a:cubicBezTo>
                <a:cubicBezTo>
                  <a:pt x="22" y="12"/>
                  <a:pt x="22" y="12"/>
                  <a:pt x="22" y="12"/>
                </a:cubicBezTo>
                <a:cubicBezTo>
                  <a:pt x="10" y="17"/>
                  <a:pt x="10" y="17"/>
                  <a:pt x="10" y="17"/>
                </a:cubicBezTo>
                <a:cubicBezTo>
                  <a:pt x="6" y="17"/>
                  <a:pt x="6" y="17"/>
                  <a:pt x="6" y="17"/>
                </a:cubicBezTo>
                <a:cubicBezTo>
                  <a:pt x="5" y="17"/>
                  <a:pt x="5" y="21"/>
                  <a:pt x="7" y="21"/>
                </a:cubicBezTo>
                <a:close/>
                <a:moveTo>
                  <a:pt x="7" y="60"/>
                </a:moveTo>
                <a:cubicBezTo>
                  <a:pt x="6" y="60"/>
                  <a:pt x="6" y="61"/>
                  <a:pt x="6" y="61"/>
                </a:cubicBezTo>
                <a:cubicBezTo>
                  <a:pt x="6" y="61"/>
                  <a:pt x="6" y="61"/>
                  <a:pt x="6" y="61"/>
                </a:cubicBezTo>
                <a:cubicBezTo>
                  <a:pt x="6" y="62"/>
                  <a:pt x="6" y="62"/>
                  <a:pt x="7" y="62"/>
                </a:cubicBezTo>
                <a:cubicBezTo>
                  <a:pt x="11" y="62"/>
                  <a:pt x="11" y="62"/>
                  <a:pt x="11" y="62"/>
                </a:cubicBezTo>
                <a:cubicBezTo>
                  <a:pt x="12" y="62"/>
                  <a:pt x="12" y="62"/>
                  <a:pt x="12" y="61"/>
                </a:cubicBezTo>
                <a:cubicBezTo>
                  <a:pt x="12" y="61"/>
                  <a:pt x="12" y="61"/>
                  <a:pt x="12" y="61"/>
                </a:cubicBezTo>
                <a:cubicBezTo>
                  <a:pt x="12" y="61"/>
                  <a:pt x="12" y="60"/>
                  <a:pt x="11" y="60"/>
                </a:cubicBezTo>
                <a:cubicBezTo>
                  <a:pt x="7" y="60"/>
                  <a:pt x="7" y="60"/>
                  <a:pt x="7" y="60"/>
                </a:cubicBezTo>
                <a:close/>
                <a:moveTo>
                  <a:pt x="39" y="38"/>
                </a:moveTo>
                <a:cubicBezTo>
                  <a:pt x="36" y="38"/>
                  <a:pt x="35" y="40"/>
                  <a:pt x="35" y="42"/>
                </a:cubicBezTo>
                <a:cubicBezTo>
                  <a:pt x="35" y="45"/>
                  <a:pt x="36" y="46"/>
                  <a:pt x="39" y="46"/>
                </a:cubicBezTo>
                <a:cubicBezTo>
                  <a:pt x="41" y="46"/>
                  <a:pt x="43" y="45"/>
                  <a:pt x="43" y="42"/>
                </a:cubicBezTo>
                <a:cubicBezTo>
                  <a:pt x="43" y="40"/>
                  <a:pt x="41" y="38"/>
                  <a:pt x="39" y="38"/>
                </a:cubicBezTo>
                <a:close/>
                <a:moveTo>
                  <a:pt x="7" y="26"/>
                </a:moveTo>
                <a:cubicBezTo>
                  <a:pt x="6" y="26"/>
                  <a:pt x="6" y="27"/>
                  <a:pt x="6" y="27"/>
                </a:cubicBezTo>
                <a:cubicBezTo>
                  <a:pt x="6" y="27"/>
                  <a:pt x="6" y="27"/>
                  <a:pt x="6" y="27"/>
                </a:cubicBezTo>
                <a:cubicBezTo>
                  <a:pt x="6" y="27"/>
                  <a:pt x="6" y="28"/>
                  <a:pt x="7" y="28"/>
                </a:cubicBezTo>
                <a:cubicBezTo>
                  <a:pt x="11" y="28"/>
                  <a:pt x="11" y="28"/>
                  <a:pt x="11" y="28"/>
                </a:cubicBezTo>
                <a:cubicBezTo>
                  <a:pt x="12" y="28"/>
                  <a:pt x="12" y="27"/>
                  <a:pt x="12" y="27"/>
                </a:cubicBezTo>
                <a:cubicBezTo>
                  <a:pt x="12" y="27"/>
                  <a:pt x="12" y="27"/>
                  <a:pt x="12" y="27"/>
                </a:cubicBezTo>
                <a:cubicBezTo>
                  <a:pt x="12" y="27"/>
                  <a:pt x="12" y="26"/>
                  <a:pt x="11" y="26"/>
                </a:cubicBezTo>
                <a:cubicBezTo>
                  <a:pt x="7" y="26"/>
                  <a:pt x="7" y="26"/>
                  <a:pt x="7" y="26"/>
                </a:cubicBezTo>
                <a:close/>
                <a:moveTo>
                  <a:pt x="48" y="26"/>
                </a:moveTo>
                <a:cubicBezTo>
                  <a:pt x="47" y="26"/>
                  <a:pt x="47" y="27"/>
                  <a:pt x="47" y="27"/>
                </a:cubicBezTo>
                <a:cubicBezTo>
                  <a:pt x="47" y="27"/>
                  <a:pt x="47" y="27"/>
                  <a:pt x="47" y="27"/>
                </a:cubicBezTo>
                <a:cubicBezTo>
                  <a:pt x="47" y="27"/>
                  <a:pt x="47" y="28"/>
                  <a:pt x="48" y="28"/>
                </a:cubicBezTo>
                <a:cubicBezTo>
                  <a:pt x="52" y="28"/>
                  <a:pt x="52" y="28"/>
                  <a:pt x="52" y="28"/>
                </a:cubicBezTo>
                <a:cubicBezTo>
                  <a:pt x="53" y="28"/>
                  <a:pt x="53" y="27"/>
                  <a:pt x="53" y="27"/>
                </a:cubicBezTo>
                <a:cubicBezTo>
                  <a:pt x="53" y="27"/>
                  <a:pt x="53" y="27"/>
                  <a:pt x="53" y="27"/>
                </a:cubicBezTo>
                <a:cubicBezTo>
                  <a:pt x="53" y="27"/>
                  <a:pt x="53" y="26"/>
                  <a:pt x="52" y="26"/>
                </a:cubicBezTo>
                <a:cubicBezTo>
                  <a:pt x="48" y="26"/>
                  <a:pt x="48" y="26"/>
                  <a:pt x="48" y="26"/>
                </a:cubicBezTo>
                <a:close/>
                <a:moveTo>
                  <a:pt x="40" y="26"/>
                </a:moveTo>
                <a:cubicBezTo>
                  <a:pt x="39" y="26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8"/>
                  <a:pt x="40" y="28"/>
                </a:cubicBezTo>
                <a:cubicBezTo>
                  <a:pt x="44" y="28"/>
                  <a:pt x="44" y="28"/>
                  <a:pt x="44" y="28"/>
                </a:cubicBezTo>
                <a:cubicBezTo>
                  <a:pt x="44" y="28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4" y="26"/>
                  <a:pt x="44" y="26"/>
                </a:cubicBezTo>
                <a:cubicBezTo>
                  <a:pt x="40" y="26"/>
                  <a:pt x="40" y="26"/>
                  <a:pt x="40" y="26"/>
                </a:cubicBezTo>
                <a:close/>
                <a:moveTo>
                  <a:pt x="32" y="26"/>
                </a:moveTo>
                <a:cubicBezTo>
                  <a:pt x="31" y="26"/>
                  <a:pt x="31" y="27"/>
                  <a:pt x="31" y="27"/>
                </a:cubicBezTo>
                <a:cubicBezTo>
                  <a:pt x="31" y="27"/>
                  <a:pt x="31" y="27"/>
                  <a:pt x="31" y="27"/>
                </a:cubicBezTo>
                <a:cubicBezTo>
                  <a:pt x="31" y="27"/>
                  <a:pt x="31" y="28"/>
                  <a:pt x="32" y="28"/>
                </a:cubicBezTo>
                <a:cubicBezTo>
                  <a:pt x="36" y="28"/>
                  <a:pt x="36" y="28"/>
                  <a:pt x="36" y="28"/>
                </a:cubicBezTo>
                <a:cubicBezTo>
                  <a:pt x="37" y="28"/>
                  <a:pt x="37" y="27"/>
                  <a:pt x="37" y="27"/>
                </a:cubicBezTo>
                <a:cubicBezTo>
                  <a:pt x="37" y="27"/>
                  <a:pt x="37" y="27"/>
                  <a:pt x="37" y="27"/>
                </a:cubicBezTo>
                <a:cubicBezTo>
                  <a:pt x="37" y="27"/>
                  <a:pt x="37" y="26"/>
                  <a:pt x="36" y="26"/>
                </a:cubicBezTo>
                <a:cubicBezTo>
                  <a:pt x="32" y="26"/>
                  <a:pt x="32" y="26"/>
                  <a:pt x="32" y="26"/>
                </a:cubicBezTo>
                <a:close/>
                <a:moveTo>
                  <a:pt x="23" y="26"/>
                </a:moveTo>
                <a:cubicBezTo>
                  <a:pt x="23" y="26"/>
                  <a:pt x="23" y="27"/>
                  <a:pt x="23" y="27"/>
                </a:cubicBezTo>
                <a:cubicBezTo>
                  <a:pt x="23" y="27"/>
                  <a:pt x="23" y="27"/>
                  <a:pt x="23" y="27"/>
                </a:cubicBezTo>
                <a:cubicBezTo>
                  <a:pt x="23" y="27"/>
                  <a:pt x="23" y="28"/>
                  <a:pt x="23" y="28"/>
                </a:cubicBezTo>
                <a:cubicBezTo>
                  <a:pt x="28" y="28"/>
                  <a:pt x="28" y="28"/>
                  <a:pt x="28" y="28"/>
                </a:cubicBezTo>
                <a:cubicBezTo>
                  <a:pt x="28" y="28"/>
                  <a:pt x="29" y="27"/>
                  <a:pt x="29" y="27"/>
                </a:cubicBezTo>
                <a:cubicBezTo>
                  <a:pt x="29" y="27"/>
                  <a:pt x="29" y="27"/>
                  <a:pt x="29" y="27"/>
                </a:cubicBezTo>
                <a:cubicBezTo>
                  <a:pt x="29" y="27"/>
                  <a:pt x="28" y="26"/>
                  <a:pt x="28" y="26"/>
                </a:cubicBezTo>
                <a:cubicBezTo>
                  <a:pt x="23" y="26"/>
                  <a:pt x="23" y="26"/>
                  <a:pt x="23" y="26"/>
                </a:cubicBezTo>
                <a:close/>
                <a:moveTo>
                  <a:pt x="15" y="26"/>
                </a:moveTo>
                <a:cubicBezTo>
                  <a:pt x="14" y="26"/>
                  <a:pt x="14" y="27"/>
                  <a:pt x="14" y="27"/>
                </a:cubicBezTo>
                <a:cubicBezTo>
                  <a:pt x="14" y="27"/>
                  <a:pt x="14" y="27"/>
                  <a:pt x="14" y="27"/>
                </a:cubicBezTo>
                <a:cubicBezTo>
                  <a:pt x="14" y="27"/>
                  <a:pt x="14" y="28"/>
                  <a:pt x="15" y="28"/>
                </a:cubicBezTo>
                <a:cubicBezTo>
                  <a:pt x="19" y="28"/>
                  <a:pt x="19" y="28"/>
                  <a:pt x="19" y="28"/>
                </a:cubicBezTo>
                <a:cubicBezTo>
                  <a:pt x="20" y="28"/>
                  <a:pt x="20" y="27"/>
                  <a:pt x="20" y="27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7"/>
                  <a:pt x="20" y="26"/>
                  <a:pt x="19" y="26"/>
                </a:cubicBezTo>
                <a:cubicBezTo>
                  <a:pt x="15" y="26"/>
                  <a:pt x="15" y="26"/>
                  <a:pt x="15" y="26"/>
                </a:cubicBezTo>
                <a:close/>
                <a:moveTo>
                  <a:pt x="5" y="30"/>
                </a:moveTo>
                <a:cubicBezTo>
                  <a:pt x="5" y="30"/>
                  <a:pt x="5" y="29"/>
                  <a:pt x="5" y="29"/>
                </a:cubicBezTo>
                <a:cubicBezTo>
                  <a:pt x="5" y="29"/>
                  <a:pt x="5" y="29"/>
                  <a:pt x="5" y="29"/>
                </a:cubicBezTo>
                <a:cubicBezTo>
                  <a:pt x="4" y="29"/>
                  <a:pt x="4" y="30"/>
                  <a:pt x="4" y="30"/>
                </a:cubicBezTo>
                <a:cubicBezTo>
                  <a:pt x="4" y="34"/>
                  <a:pt x="4" y="34"/>
                  <a:pt x="4" y="34"/>
                </a:cubicBezTo>
                <a:cubicBezTo>
                  <a:pt x="4" y="35"/>
                  <a:pt x="4" y="35"/>
                  <a:pt x="5" y="35"/>
                </a:cubicBezTo>
                <a:cubicBezTo>
                  <a:pt x="5" y="35"/>
                  <a:pt x="5" y="35"/>
                  <a:pt x="5" y="35"/>
                </a:cubicBezTo>
                <a:cubicBezTo>
                  <a:pt x="5" y="35"/>
                  <a:pt x="5" y="35"/>
                  <a:pt x="5" y="34"/>
                </a:cubicBezTo>
                <a:cubicBezTo>
                  <a:pt x="5" y="30"/>
                  <a:pt x="5" y="30"/>
                  <a:pt x="5" y="30"/>
                </a:cubicBezTo>
                <a:close/>
                <a:moveTo>
                  <a:pt x="5" y="62"/>
                </a:moveTo>
                <a:cubicBezTo>
                  <a:pt x="8" y="62"/>
                  <a:pt x="1" y="62"/>
                  <a:pt x="5" y="62"/>
                </a:cubicBezTo>
                <a:close/>
                <a:moveTo>
                  <a:pt x="5" y="55"/>
                </a:moveTo>
                <a:cubicBezTo>
                  <a:pt x="5" y="55"/>
                  <a:pt x="5" y="54"/>
                  <a:pt x="5" y="54"/>
                </a:cubicBezTo>
                <a:cubicBezTo>
                  <a:pt x="5" y="54"/>
                  <a:pt x="5" y="54"/>
                  <a:pt x="5" y="54"/>
                </a:cubicBezTo>
                <a:cubicBezTo>
                  <a:pt x="4" y="54"/>
                  <a:pt x="4" y="55"/>
                  <a:pt x="4" y="55"/>
                </a:cubicBezTo>
                <a:cubicBezTo>
                  <a:pt x="4" y="59"/>
                  <a:pt x="4" y="59"/>
                  <a:pt x="4" y="59"/>
                </a:cubicBezTo>
                <a:cubicBezTo>
                  <a:pt x="4" y="60"/>
                  <a:pt x="4" y="60"/>
                  <a:pt x="5" y="60"/>
                </a:cubicBezTo>
                <a:cubicBezTo>
                  <a:pt x="5" y="60"/>
                  <a:pt x="5" y="60"/>
                  <a:pt x="5" y="60"/>
                </a:cubicBezTo>
                <a:cubicBezTo>
                  <a:pt x="5" y="60"/>
                  <a:pt x="5" y="60"/>
                  <a:pt x="5" y="59"/>
                </a:cubicBezTo>
                <a:cubicBezTo>
                  <a:pt x="5" y="55"/>
                  <a:pt x="5" y="55"/>
                  <a:pt x="5" y="55"/>
                </a:cubicBezTo>
                <a:close/>
                <a:moveTo>
                  <a:pt x="5" y="47"/>
                </a:moveTo>
                <a:cubicBezTo>
                  <a:pt x="5" y="46"/>
                  <a:pt x="5" y="46"/>
                  <a:pt x="5" y="46"/>
                </a:cubicBezTo>
                <a:cubicBezTo>
                  <a:pt x="5" y="46"/>
                  <a:pt x="5" y="46"/>
                  <a:pt x="5" y="46"/>
                </a:cubicBezTo>
                <a:cubicBezTo>
                  <a:pt x="4" y="46"/>
                  <a:pt x="4" y="46"/>
                  <a:pt x="4" y="47"/>
                </a:cubicBezTo>
                <a:cubicBezTo>
                  <a:pt x="4" y="51"/>
                  <a:pt x="4" y="51"/>
                  <a:pt x="4" y="51"/>
                </a:cubicBezTo>
                <a:cubicBezTo>
                  <a:pt x="4" y="52"/>
                  <a:pt x="4" y="52"/>
                  <a:pt x="5" y="52"/>
                </a:cubicBezTo>
                <a:cubicBezTo>
                  <a:pt x="5" y="52"/>
                  <a:pt x="5" y="52"/>
                  <a:pt x="5" y="52"/>
                </a:cubicBezTo>
                <a:cubicBezTo>
                  <a:pt x="5" y="52"/>
                  <a:pt x="5" y="52"/>
                  <a:pt x="5" y="51"/>
                </a:cubicBezTo>
                <a:cubicBezTo>
                  <a:pt x="5" y="47"/>
                  <a:pt x="5" y="47"/>
                  <a:pt x="5" y="47"/>
                </a:cubicBezTo>
                <a:close/>
                <a:moveTo>
                  <a:pt x="5" y="38"/>
                </a:moveTo>
                <a:cubicBezTo>
                  <a:pt x="5" y="38"/>
                  <a:pt x="5" y="37"/>
                  <a:pt x="5" y="37"/>
                </a:cubicBezTo>
                <a:cubicBezTo>
                  <a:pt x="5" y="37"/>
                  <a:pt x="5" y="37"/>
                  <a:pt x="5" y="37"/>
                </a:cubicBezTo>
                <a:cubicBezTo>
                  <a:pt x="4" y="37"/>
                  <a:pt x="4" y="38"/>
                  <a:pt x="4" y="38"/>
                </a:cubicBezTo>
                <a:cubicBezTo>
                  <a:pt x="4" y="43"/>
                  <a:pt x="4" y="43"/>
                  <a:pt x="4" y="43"/>
                </a:cubicBezTo>
                <a:cubicBezTo>
                  <a:pt x="4" y="43"/>
                  <a:pt x="4" y="43"/>
                  <a:pt x="5" y="43"/>
                </a:cubicBezTo>
                <a:cubicBezTo>
                  <a:pt x="5" y="43"/>
                  <a:pt x="5" y="43"/>
                  <a:pt x="5" y="43"/>
                </a:cubicBezTo>
                <a:cubicBezTo>
                  <a:pt x="5" y="43"/>
                  <a:pt x="5" y="43"/>
                  <a:pt x="5" y="43"/>
                </a:cubicBezTo>
                <a:cubicBezTo>
                  <a:pt x="5" y="38"/>
                  <a:pt x="5" y="38"/>
                  <a:pt x="5" y="38"/>
                </a:cubicBezTo>
                <a:close/>
                <a:moveTo>
                  <a:pt x="48" y="60"/>
                </a:moveTo>
                <a:cubicBezTo>
                  <a:pt x="47" y="60"/>
                  <a:pt x="47" y="61"/>
                  <a:pt x="47" y="61"/>
                </a:cubicBezTo>
                <a:cubicBezTo>
                  <a:pt x="47" y="61"/>
                  <a:pt x="47" y="61"/>
                  <a:pt x="47" y="61"/>
                </a:cubicBezTo>
                <a:cubicBezTo>
                  <a:pt x="47" y="62"/>
                  <a:pt x="47" y="62"/>
                  <a:pt x="48" y="62"/>
                </a:cubicBezTo>
                <a:cubicBezTo>
                  <a:pt x="52" y="62"/>
                  <a:pt x="52" y="62"/>
                  <a:pt x="52" y="62"/>
                </a:cubicBezTo>
                <a:cubicBezTo>
                  <a:pt x="53" y="62"/>
                  <a:pt x="53" y="62"/>
                  <a:pt x="53" y="61"/>
                </a:cubicBezTo>
                <a:cubicBezTo>
                  <a:pt x="53" y="61"/>
                  <a:pt x="53" y="61"/>
                  <a:pt x="53" y="61"/>
                </a:cubicBezTo>
                <a:cubicBezTo>
                  <a:pt x="53" y="61"/>
                  <a:pt x="53" y="60"/>
                  <a:pt x="52" y="60"/>
                </a:cubicBezTo>
                <a:cubicBezTo>
                  <a:pt x="48" y="60"/>
                  <a:pt x="48" y="60"/>
                  <a:pt x="48" y="60"/>
                </a:cubicBezTo>
                <a:close/>
                <a:moveTo>
                  <a:pt x="40" y="60"/>
                </a:moveTo>
                <a:cubicBezTo>
                  <a:pt x="39" y="60"/>
                  <a:pt x="39" y="61"/>
                  <a:pt x="39" y="61"/>
                </a:cubicBezTo>
                <a:cubicBezTo>
                  <a:pt x="39" y="61"/>
                  <a:pt x="39" y="61"/>
                  <a:pt x="39" y="61"/>
                </a:cubicBezTo>
                <a:cubicBezTo>
                  <a:pt x="39" y="62"/>
                  <a:pt x="39" y="62"/>
                  <a:pt x="40" y="62"/>
                </a:cubicBezTo>
                <a:cubicBezTo>
                  <a:pt x="44" y="62"/>
                  <a:pt x="44" y="62"/>
                  <a:pt x="44" y="62"/>
                </a:cubicBezTo>
                <a:cubicBezTo>
                  <a:pt x="44" y="62"/>
                  <a:pt x="45" y="62"/>
                  <a:pt x="45" y="61"/>
                </a:cubicBezTo>
                <a:cubicBezTo>
                  <a:pt x="45" y="61"/>
                  <a:pt x="45" y="61"/>
                  <a:pt x="45" y="61"/>
                </a:cubicBezTo>
                <a:cubicBezTo>
                  <a:pt x="45" y="61"/>
                  <a:pt x="44" y="60"/>
                  <a:pt x="44" y="60"/>
                </a:cubicBezTo>
                <a:cubicBezTo>
                  <a:pt x="40" y="60"/>
                  <a:pt x="40" y="60"/>
                  <a:pt x="40" y="60"/>
                </a:cubicBezTo>
                <a:close/>
                <a:moveTo>
                  <a:pt x="32" y="60"/>
                </a:moveTo>
                <a:cubicBezTo>
                  <a:pt x="31" y="60"/>
                  <a:pt x="31" y="61"/>
                  <a:pt x="31" y="61"/>
                </a:cubicBezTo>
                <a:cubicBezTo>
                  <a:pt x="31" y="61"/>
                  <a:pt x="31" y="61"/>
                  <a:pt x="31" y="61"/>
                </a:cubicBezTo>
                <a:cubicBezTo>
                  <a:pt x="31" y="62"/>
                  <a:pt x="31" y="62"/>
                  <a:pt x="32" y="62"/>
                </a:cubicBezTo>
                <a:cubicBezTo>
                  <a:pt x="36" y="62"/>
                  <a:pt x="36" y="62"/>
                  <a:pt x="36" y="62"/>
                </a:cubicBezTo>
                <a:cubicBezTo>
                  <a:pt x="37" y="62"/>
                  <a:pt x="37" y="62"/>
                  <a:pt x="37" y="61"/>
                </a:cubicBezTo>
                <a:cubicBezTo>
                  <a:pt x="37" y="61"/>
                  <a:pt x="37" y="61"/>
                  <a:pt x="37" y="61"/>
                </a:cubicBezTo>
                <a:cubicBezTo>
                  <a:pt x="37" y="61"/>
                  <a:pt x="37" y="60"/>
                  <a:pt x="36" y="60"/>
                </a:cubicBezTo>
                <a:cubicBezTo>
                  <a:pt x="32" y="60"/>
                  <a:pt x="32" y="60"/>
                  <a:pt x="32" y="60"/>
                </a:cubicBezTo>
                <a:close/>
                <a:moveTo>
                  <a:pt x="23" y="60"/>
                </a:moveTo>
                <a:cubicBezTo>
                  <a:pt x="23" y="60"/>
                  <a:pt x="23" y="61"/>
                  <a:pt x="23" y="61"/>
                </a:cubicBezTo>
                <a:cubicBezTo>
                  <a:pt x="23" y="61"/>
                  <a:pt x="23" y="61"/>
                  <a:pt x="23" y="61"/>
                </a:cubicBezTo>
                <a:cubicBezTo>
                  <a:pt x="23" y="62"/>
                  <a:pt x="23" y="62"/>
                  <a:pt x="23" y="62"/>
                </a:cubicBezTo>
                <a:cubicBezTo>
                  <a:pt x="28" y="62"/>
                  <a:pt x="28" y="62"/>
                  <a:pt x="28" y="62"/>
                </a:cubicBezTo>
                <a:cubicBezTo>
                  <a:pt x="28" y="62"/>
                  <a:pt x="29" y="62"/>
                  <a:pt x="29" y="61"/>
                </a:cubicBezTo>
                <a:cubicBezTo>
                  <a:pt x="29" y="61"/>
                  <a:pt x="29" y="61"/>
                  <a:pt x="29" y="61"/>
                </a:cubicBezTo>
                <a:cubicBezTo>
                  <a:pt x="29" y="61"/>
                  <a:pt x="28" y="60"/>
                  <a:pt x="28" y="60"/>
                </a:cubicBezTo>
                <a:cubicBezTo>
                  <a:pt x="23" y="60"/>
                  <a:pt x="23" y="60"/>
                  <a:pt x="23" y="60"/>
                </a:cubicBezTo>
                <a:close/>
                <a:moveTo>
                  <a:pt x="15" y="60"/>
                </a:moveTo>
                <a:cubicBezTo>
                  <a:pt x="14" y="60"/>
                  <a:pt x="14" y="61"/>
                  <a:pt x="14" y="61"/>
                </a:cubicBezTo>
                <a:cubicBezTo>
                  <a:pt x="14" y="61"/>
                  <a:pt x="14" y="61"/>
                  <a:pt x="14" y="61"/>
                </a:cubicBezTo>
                <a:cubicBezTo>
                  <a:pt x="14" y="62"/>
                  <a:pt x="14" y="62"/>
                  <a:pt x="15" y="62"/>
                </a:cubicBezTo>
                <a:cubicBezTo>
                  <a:pt x="19" y="62"/>
                  <a:pt x="19" y="62"/>
                  <a:pt x="19" y="62"/>
                </a:cubicBezTo>
                <a:cubicBezTo>
                  <a:pt x="20" y="62"/>
                  <a:pt x="20" y="62"/>
                  <a:pt x="20" y="61"/>
                </a:cubicBezTo>
                <a:cubicBezTo>
                  <a:pt x="20" y="61"/>
                  <a:pt x="20" y="61"/>
                  <a:pt x="20" y="61"/>
                </a:cubicBezTo>
                <a:cubicBezTo>
                  <a:pt x="20" y="61"/>
                  <a:pt x="20" y="60"/>
                  <a:pt x="19" y="60"/>
                </a:cubicBezTo>
                <a:cubicBezTo>
                  <a:pt x="15" y="60"/>
                  <a:pt x="15" y="60"/>
                  <a:pt x="15" y="60"/>
                </a:cubicBezTo>
                <a:close/>
                <a:moveTo>
                  <a:pt x="7" y="20"/>
                </a:moveTo>
                <a:cubicBezTo>
                  <a:pt x="16" y="20"/>
                  <a:pt x="16" y="20"/>
                  <a:pt x="16" y="20"/>
                </a:cubicBezTo>
                <a:cubicBezTo>
                  <a:pt x="51" y="5"/>
                  <a:pt x="51" y="5"/>
                  <a:pt x="51" y="5"/>
                </a:cubicBezTo>
                <a:cubicBezTo>
                  <a:pt x="62" y="28"/>
                  <a:pt x="62" y="28"/>
                  <a:pt x="62" y="28"/>
                </a:cubicBezTo>
                <a:cubicBezTo>
                  <a:pt x="59" y="30"/>
                  <a:pt x="59" y="30"/>
                  <a:pt x="59" y="30"/>
                </a:cubicBezTo>
                <a:cubicBezTo>
                  <a:pt x="59" y="34"/>
                  <a:pt x="59" y="34"/>
                  <a:pt x="59" y="34"/>
                </a:cubicBezTo>
                <a:cubicBezTo>
                  <a:pt x="67" y="30"/>
                  <a:pt x="67" y="30"/>
                  <a:pt x="67" y="30"/>
                </a:cubicBezTo>
                <a:cubicBezTo>
                  <a:pt x="54" y="2"/>
                  <a:pt x="54" y="2"/>
                  <a:pt x="54" y="2"/>
                </a:cubicBezTo>
                <a:cubicBezTo>
                  <a:pt x="53" y="0"/>
                  <a:pt x="53" y="0"/>
                  <a:pt x="53" y="0"/>
                </a:cubicBezTo>
                <a:cubicBezTo>
                  <a:pt x="52" y="1"/>
                  <a:pt x="52" y="1"/>
                  <a:pt x="52" y="1"/>
                </a:cubicBezTo>
                <a:cubicBezTo>
                  <a:pt x="7" y="20"/>
                  <a:pt x="7" y="20"/>
                  <a:pt x="7" y="20"/>
                </a:cubicBezTo>
                <a:close/>
                <a:moveTo>
                  <a:pt x="59" y="36"/>
                </a:moveTo>
                <a:cubicBezTo>
                  <a:pt x="57" y="36"/>
                  <a:pt x="57" y="36"/>
                  <a:pt x="57" y="36"/>
                </a:cubicBezTo>
                <a:cubicBezTo>
                  <a:pt x="35" y="36"/>
                  <a:pt x="35" y="36"/>
                  <a:pt x="35" y="36"/>
                </a:cubicBezTo>
                <a:cubicBezTo>
                  <a:pt x="34" y="36"/>
                  <a:pt x="33" y="36"/>
                  <a:pt x="32" y="37"/>
                </a:cubicBezTo>
                <a:cubicBezTo>
                  <a:pt x="32" y="38"/>
                  <a:pt x="31" y="38"/>
                  <a:pt x="31" y="39"/>
                </a:cubicBezTo>
                <a:cubicBezTo>
                  <a:pt x="31" y="46"/>
                  <a:pt x="31" y="46"/>
                  <a:pt x="31" y="46"/>
                </a:cubicBezTo>
                <a:cubicBezTo>
                  <a:pt x="31" y="47"/>
                  <a:pt x="32" y="47"/>
                  <a:pt x="32" y="48"/>
                </a:cubicBezTo>
                <a:cubicBezTo>
                  <a:pt x="33" y="49"/>
                  <a:pt x="34" y="49"/>
                  <a:pt x="35" y="49"/>
                </a:cubicBezTo>
                <a:cubicBezTo>
                  <a:pt x="57" y="49"/>
                  <a:pt x="57" y="49"/>
                  <a:pt x="57" y="49"/>
                </a:cubicBezTo>
                <a:cubicBezTo>
                  <a:pt x="59" y="49"/>
                  <a:pt x="59" y="49"/>
                  <a:pt x="59" y="49"/>
                </a:cubicBezTo>
                <a:lnTo>
                  <a:pt x="59" y="36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7" name="Freeform 70"/>
          <p:cNvSpPr>
            <a:spLocks noEditPoints="1"/>
          </p:cNvSpPr>
          <p:nvPr/>
        </p:nvSpPr>
        <p:spPr bwMode="auto">
          <a:xfrm>
            <a:off x="5143793" y="4680655"/>
            <a:ext cx="773113" cy="590550"/>
          </a:xfrm>
          <a:custGeom>
            <a:avLst/>
            <a:gdLst>
              <a:gd name="T0" fmla="*/ 552224 w 77"/>
              <a:gd name="T1" fmla="*/ 140131 h 59"/>
              <a:gd name="T2" fmla="*/ 40162 w 77"/>
              <a:gd name="T3" fmla="*/ 180168 h 59"/>
              <a:gd name="T4" fmla="*/ 652628 w 77"/>
              <a:gd name="T5" fmla="*/ 550513 h 59"/>
              <a:gd name="T6" fmla="*/ 672709 w 77"/>
              <a:gd name="T7" fmla="*/ 340317 h 59"/>
              <a:gd name="T8" fmla="*/ 682749 w 77"/>
              <a:gd name="T9" fmla="*/ 320298 h 59"/>
              <a:gd name="T10" fmla="*/ 682749 w 77"/>
              <a:gd name="T11" fmla="*/ 310289 h 59"/>
              <a:gd name="T12" fmla="*/ 682749 w 77"/>
              <a:gd name="T13" fmla="*/ 590550 h 59"/>
              <a:gd name="T14" fmla="*/ 20081 w 77"/>
              <a:gd name="T15" fmla="*/ 590550 h 59"/>
              <a:gd name="T16" fmla="*/ 0 w 77"/>
              <a:gd name="T17" fmla="*/ 570531 h 59"/>
              <a:gd name="T18" fmla="*/ 0 w 77"/>
              <a:gd name="T19" fmla="*/ 140131 h 59"/>
              <a:gd name="T20" fmla="*/ 100404 w 77"/>
              <a:gd name="T21" fmla="*/ 380354 h 59"/>
              <a:gd name="T22" fmla="*/ 291172 w 77"/>
              <a:gd name="T23" fmla="*/ 410382 h 59"/>
              <a:gd name="T24" fmla="*/ 100404 w 77"/>
              <a:gd name="T25" fmla="*/ 380354 h 59"/>
              <a:gd name="T26" fmla="*/ 100404 w 77"/>
              <a:gd name="T27" fmla="*/ 330308 h 59"/>
              <a:gd name="T28" fmla="*/ 431738 w 77"/>
              <a:gd name="T29" fmla="*/ 300280 h 59"/>
              <a:gd name="T30" fmla="*/ 100404 w 77"/>
              <a:gd name="T31" fmla="*/ 220205 h 59"/>
              <a:gd name="T32" fmla="*/ 431738 w 77"/>
              <a:gd name="T33" fmla="*/ 250233 h 59"/>
              <a:gd name="T34" fmla="*/ 100404 w 77"/>
              <a:gd name="T35" fmla="*/ 220205 h 59"/>
              <a:gd name="T36" fmla="*/ 712870 w 77"/>
              <a:gd name="T37" fmla="*/ 90084 h 59"/>
              <a:gd name="T38" fmla="*/ 672709 w 77"/>
              <a:gd name="T39" fmla="*/ 250233 h 59"/>
              <a:gd name="T40" fmla="*/ 702830 w 77"/>
              <a:gd name="T41" fmla="*/ 240224 h 59"/>
              <a:gd name="T42" fmla="*/ 763073 w 77"/>
              <a:gd name="T43" fmla="*/ 100093 h 59"/>
              <a:gd name="T44" fmla="*/ 753032 w 77"/>
              <a:gd name="T45" fmla="*/ 80075 h 59"/>
              <a:gd name="T46" fmla="*/ 612466 w 77"/>
              <a:gd name="T47" fmla="*/ 90084 h 59"/>
              <a:gd name="T48" fmla="*/ 652628 w 77"/>
              <a:gd name="T49" fmla="*/ 290270 h 59"/>
              <a:gd name="T50" fmla="*/ 522102 w 77"/>
              <a:gd name="T51" fmla="*/ 400373 h 59"/>
              <a:gd name="T52" fmla="*/ 502021 w 77"/>
              <a:gd name="T53" fmla="*/ 490457 h 59"/>
              <a:gd name="T54" fmla="*/ 532143 w 77"/>
              <a:gd name="T55" fmla="*/ 450419 h 59"/>
              <a:gd name="T56" fmla="*/ 542183 w 77"/>
              <a:gd name="T57" fmla="*/ 430401 h 59"/>
              <a:gd name="T58" fmla="*/ 542183 w 77"/>
              <a:gd name="T59" fmla="*/ 460429 h 59"/>
              <a:gd name="T60" fmla="*/ 532143 w 77"/>
              <a:gd name="T61" fmla="*/ 500466 h 59"/>
              <a:gd name="T62" fmla="*/ 592385 w 77"/>
              <a:gd name="T63" fmla="*/ 420392 h 59"/>
              <a:gd name="T64" fmla="*/ 642587 w 77"/>
              <a:gd name="T65" fmla="*/ 300280 h 59"/>
              <a:gd name="T66" fmla="*/ 512062 w 77"/>
              <a:gd name="T67" fmla="*/ 380354 h 59"/>
              <a:gd name="T68" fmla="*/ 642587 w 77"/>
              <a:gd name="T69" fmla="*/ 300280 h 59"/>
              <a:gd name="T70" fmla="*/ 240970 w 77"/>
              <a:gd name="T71" fmla="*/ 520485 h 59"/>
              <a:gd name="T72" fmla="*/ 291172 w 77"/>
              <a:gd name="T73" fmla="*/ 480447 h 59"/>
              <a:gd name="T74" fmla="*/ 301213 w 77"/>
              <a:gd name="T75" fmla="*/ 520485 h 59"/>
              <a:gd name="T76" fmla="*/ 371496 w 77"/>
              <a:gd name="T77" fmla="*/ 500466 h 59"/>
              <a:gd name="T78" fmla="*/ 401617 w 77"/>
              <a:gd name="T79" fmla="*/ 510475 h 59"/>
              <a:gd name="T80" fmla="*/ 401617 w 77"/>
              <a:gd name="T81" fmla="*/ 510475 h 59"/>
              <a:gd name="T82" fmla="*/ 401617 w 77"/>
              <a:gd name="T83" fmla="*/ 540503 h 59"/>
              <a:gd name="T84" fmla="*/ 461860 w 77"/>
              <a:gd name="T85" fmla="*/ 550513 h 59"/>
              <a:gd name="T86" fmla="*/ 431738 w 77"/>
              <a:gd name="T87" fmla="*/ 520485 h 59"/>
              <a:gd name="T88" fmla="*/ 431738 w 77"/>
              <a:gd name="T89" fmla="*/ 520485 h 59"/>
              <a:gd name="T90" fmla="*/ 421698 w 77"/>
              <a:gd name="T91" fmla="*/ 480447 h 59"/>
              <a:gd name="T92" fmla="*/ 391577 w 77"/>
              <a:gd name="T93" fmla="*/ 490457 h 59"/>
              <a:gd name="T94" fmla="*/ 311253 w 77"/>
              <a:gd name="T95" fmla="*/ 490457 h 59"/>
              <a:gd name="T96" fmla="*/ 230930 w 77"/>
              <a:gd name="T97" fmla="*/ 500466 h 59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77"/>
              <a:gd name="T148" fmla="*/ 0 h 59"/>
              <a:gd name="T149" fmla="*/ 77 w 77"/>
              <a:gd name="T150" fmla="*/ 59 h 59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77" h="59">
                <a:moveTo>
                  <a:pt x="2" y="14"/>
                </a:moveTo>
                <a:cubicBezTo>
                  <a:pt x="55" y="14"/>
                  <a:pt x="55" y="14"/>
                  <a:pt x="55" y="14"/>
                </a:cubicBezTo>
                <a:cubicBezTo>
                  <a:pt x="55" y="16"/>
                  <a:pt x="54" y="17"/>
                  <a:pt x="5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55"/>
                  <a:pt x="4" y="55"/>
                  <a:pt x="4" y="55"/>
                </a:cubicBezTo>
                <a:cubicBezTo>
                  <a:pt x="65" y="55"/>
                  <a:pt x="65" y="55"/>
                  <a:pt x="65" y="55"/>
                </a:cubicBezTo>
                <a:cubicBezTo>
                  <a:pt x="65" y="40"/>
                  <a:pt x="65" y="40"/>
                  <a:pt x="65" y="40"/>
                </a:cubicBezTo>
                <a:cubicBezTo>
                  <a:pt x="65" y="38"/>
                  <a:pt x="66" y="36"/>
                  <a:pt x="67" y="34"/>
                </a:cubicBezTo>
                <a:cubicBezTo>
                  <a:pt x="67" y="34"/>
                  <a:pt x="67" y="34"/>
                  <a:pt x="67" y="34"/>
                </a:cubicBezTo>
                <a:cubicBezTo>
                  <a:pt x="68" y="32"/>
                  <a:pt x="68" y="32"/>
                  <a:pt x="68" y="32"/>
                </a:cubicBezTo>
                <a:cubicBezTo>
                  <a:pt x="68" y="31"/>
                  <a:pt x="68" y="31"/>
                  <a:pt x="68" y="31"/>
                </a:cubicBezTo>
                <a:cubicBezTo>
                  <a:pt x="68" y="31"/>
                  <a:pt x="68" y="31"/>
                  <a:pt x="68" y="31"/>
                </a:cubicBezTo>
                <a:cubicBezTo>
                  <a:pt x="68" y="57"/>
                  <a:pt x="68" y="57"/>
                  <a:pt x="68" y="57"/>
                </a:cubicBezTo>
                <a:cubicBezTo>
                  <a:pt x="68" y="59"/>
                  <a:pt x="68" y="59"/>
                  <a:pt x="68" y="59"/>
                </a:cubicBezTo>
                <a:cubicBezTo>
                  <a:pt x="66" y="59"/>
                  <a:pt x="66" y="59"/>
                  <a:pt x="66" y="59"/>
                </a:cubicBezTo>
                <a:cubicBezTo>
                  <a:pt x="2" y="59"/>
                  <a:pt x="2" y="59"/>
                  <a:pt x="2" y="59"/>
                </a:cubicBezTo>
                <a:cubicBezTo>
                  <a:pt x="0" y="59"/>
                  <a:pt x="0" y="59"/>
                  <a:pt x="0" y="59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4"/>
                  <a:pt x="0" y="14"/>
                  <a:pt x="0" y="14"/>
                </a:cubicBezTo>
                <a:cubicBezTo>
                  <a:pt x="2" y="14"/>
                  <a:pt x="2" y="14"/>
                  <a:pt x="2" y="14"/>
                </a:cubicBezTo>
                <a:close/>
                <a:moveTo>
                  <a:pt x="10" y="38"/>
                </a:moveTo>
                <a:cubicBezTo>
                  <a:pt x="10" y="41"/>
                  <a:pt x="10" y="41"/>
                  <a:pt x="10" y="41"/>
                </a:cubicBezTo>
                <a:cubicBezTo>
                  <a:pt x="29" y="41"/>
                  <a:pt x="29" y="41"/>
                  <a:pt x="29" y="41"/>
                </a:cubicBezTo>
                <a:cubicBezTo>
                  <a:pt x="29" y="38"/>
                  <a:pt x="29" y="38"/>
                  <a:pt x="29" y="38"/>
                </a:cubicBezTo>
                <a:cubicBezTo>
                  <a:pt x="10" y="38"/>
                  <a:pt x="10" y="38"/>
                  <a:pt x="10" y="38"/>
                </a:cubicBezTo>
                <a:close/>
                <a:moveTo>
                  <a:pt x="10" y="30"/>
                </a:moveTo>
                <a:cubicBezTo>
                  <a:pt x="10" y="33"/>
                  <a:pt x="10" y="33"/>
                  <a:pt x="10" y="33"/>
                </a:cubicBezTo>
                <a:cubicBezTo>
                  <a:pt x="43" y="33"/>
                  <a:pt x="43" y="33"/>
                  <a:pt x="43" y="33"/>
                </a:cubicBezTo>
                <a:cubicBezTo>
                  <a:pt x="43" y="30"/>
                  <a:pt x="43" y="30"/>
                  <a:pt x="43" y="30"/>
                </a:cubicBezTo>
                <a:cubicBezTo>
                  <a:pt x="10" y="30"/>
                  <a:pt x="10" y="30"/>
                  <a:pt x="10" y="30"/>
                </a:cubicBezTo>
                <a:close/>
                <a:moveTo>
                  <a:pt x="10" y="22"/>
                </a:moveTo>
                <a:cubicBezTo>
                  <a:pt x="10" y="25"/>
                  <a:pt x="10" y="25"/>
                  <a:pt x="10" y="25"/>
                </a:cubicBezTo>
                <a:cubicBezTo>
                  <a:pt x="43" y="25"/>
                  <a:pt x="43" y="25"/>
                  <a:pt x="43" y="25"/>
                </a:cubicBezTo>
                <a:cubicBezTo>
                  <a:pt x="43" y="22"/>
                  <a:pt x="43" y="22"/>
                  <a:pt x="43" y="22"/>
                </a:cubicBezTo>
                <a:cubicBezTo>
                  <a:pt x="10" y="22"/>
                  <a:pt x="10" y="22"/>
                  <a:pt x="10" y="22"/>
                </a:cubicBezTo>
                <a:close/>
                <a:moveTo>
                  <a:pt x="70" y="12"/>
                </a:moveTo>
                <a:cubicBezTo>
                  <a:pt x="71" y="11"/>
                  <a:pt x="71" y="10"/>
                  <a:pt x="71" y="9"/>
                </a:cubicBezTo>
                <a:cubicBezTo>
                  <a:pt x="74" y="10"/>
                  <a:pt x="74" y="10"/>
                  <a:pt x="74" y="10"/>
                </a:cubicBezTo>
                <a:cubicBezTo>
                  <a:pt x="72" y="13"/>
                  <a:pt x="67" y="24"/>
                  <a:pt x="67" y="25"/>
                </a:cubicBezTo>
                <a:cubicBezTo>
                  <a:pt x="68" y="27"/>
                  <a:pt x="69" y="27"/>
                  <a:pt x="69" y="27"/>
                </a:cubicBezTo>
                <a:cubicBezTo>
                  <a:pt x="70" y="24"/>
                  <a:pt x="70" y="24"/>
                  <a:pt x="70" y="24"/>
                </a:cubicBezTo>
                <a:cubicBezTo>
                  <a:pt x="70" y="24"/>
                  <a:pt x="69" y="24"/>
                  <a:pt x="69" y="24"/>
                </a:cubicBezTo>
                <a:cubicBezTo>
                  <a:pt x="69" y="24"/>
                  <a:pt x="76" y="10"/>
                  <a:pt x="76" y="10"/>
                </a:cubicBezTo>
                <a:cubicBezTo>
                  <a:pt x="77" y="9"/>
                  <a:pt x="77" y="9"/>
                  <a:pt x="77" y="9"/>
                </a:cubicBezTo>
                <a:cubicBezTo>
                  <a:pt x="75" y="8"/>
                  <a:pt x="75" y="8"/>
                  <a:pt x="75" y="8"/>
                </a:cubicBezTo>
                <a:cubicBezTo>
                  <a:pt x="71" y="7"/>
                  <a:pt x="71" y="7"/>
                  <a:pt x="71" y="7"/>
                </a:cubicBezTo>
                <a:cubicBezTo>
                  <a:pt x="71" y="0"/>
                  <a:pt x="65" y="0"/>
                  <a:pt x="61" y="9"/>
                </a:cubicBezTo>
                <a:cubicBezTo>
                  <a:pt x="59" y="15"/>
                  <a:pt x="57" y="20"/>
                  <a:pt x="55" y="25"/>
                </a:cubicBezTo>
                <a:cubicBezTo>
                  <a:pt x="65" y="29"/>
                  <a:pt x="65" y="29"/>
                  <a:pt x="65" y="29"/>
                </a:cubicBezTo>
                <a:cubicBezTo>
                  <a:pt x="67" y="23"/>
                  <a:pt x="69" y="18"/>
                  <a:pt x="70" y="12"/>
                </a:cubicBezTo>
                <a:close/>
                <a:moveTo>
                  <a:pt x="52" y="40"/>
                </a:moveTo>
                <a:cubicBezTo>
                  <a:pt x="49" y="42"/>
                  <a:pt x="49" y="42"/>
                  <a:pt x="49" y="42"/>
                </a:cubicBezTo>
                <a:cubicBezTo>
                  <a:pt x="50" y="49"/>
                  <a:pt x="50" y="49"/>
                  <a:pt x="50" y="49"/>
                </a:cubicBezTo>
                <a:cubicBezTo>
                  <a:pt x="51" y="49"/>
                  <a:pt x="51" y="49"/>
                  <a:pt x="51" y="49"/>
                </a:cubicBezTo>
                <a:cubicBezTo>
                  <a:pt x="53" y="45"/>
                  <a:pt x="53" y="45"/>
                  <a:pt x="53" y="45"/>
                </a:cubicBezTo>
                <a:cubicBezTo>
                  <a:pt x="52" y="45"/>
                  <a:pt x="52" y="44"/>
                  <a:pt x="52" y="44"/>
                </a:cubicBezTo>
                <a:cubicBezTo>
                  <a:pt x="53" y="43"/>
                  <a:pt x="54" y="42"/>
                  <a:pt x="54" y="43"/>
                </a:cubicBezTo>
                <a:cubicBezTo>
                  <a:pt x="55" y="43"/>
                  <a:pt x="55" y="44"/>
                  <a:pt x="55" y="45"/>
                </a:cubicBezTo>
                <a:cubicBezTo>
                  <a:pt x="55" y="45"/>
                  <a:pt x="54" y="46"/>
                  <a:pt x="54" y="46"/>
                </a:cubicBezTo>
                <a:cubicBezTo>
                  <a:pt x="52" y="50"/>
                  <a:pt x="52" y="50"/>
                  <a:pt x="52" y="50"/>
                </a:cubicBezTo>
                <a:cubicBezTo>
                  <a:pt x="53" y="50"/>
                  <a:pt x="53" y="50"/>
                  <a:pt x="53" y="50"/>
                </a:cubicBezTo>
                <a:cubicBezTo>
                  <a:pt x="58" y="46"/>
                  <a:pt x="58" y="46"/>
                  <a:pt x="58" y="46"/>
                </a:cubicBezTo>
                <a:cubicBezTo>
                  <a:pt x="59" y="42"/>
                  <a:pt x="59" y="42"/>
                  <a:pt x="59" y="42"/>
                </a:cubicBezTo>
                <a:cubicBezTo>
                  <a:pt x="52" y="40"/>
                  <a:pt x="52" y="40"/>
                  <a:pt x="52" y="40"/>
                </a:cubicBezTo>
                <a:close/>
                <a:moveTo>
                  <a:pt x="64" y="30"/>
                </a:moveTo>
                <a:cubicBezTo>
                  <a:pt x="55" y="27"/>
                  <a:pt x="55" y="27"/>
                  <a:pt x="55" y="27"/>
                </a:cubicBezTo>
                <a:cubicBezTo>
                  <a:pt x="54" y="31"/>
                  <a:pt x="53" y="34"/>
                  <a:pt x="51" y="38"/>
                </a:cubicBezTo>
                <a:cubicBezTo>
                  <a:pt x="54" y="39"/>
                  <a:pt x="57" y="40"/>
                  <a:pt x="59" y="41"/>
                </a:cubicBezTo>
                <a:cubicBezTo>
                  <a:pt x="61" y="38"/>
                  <a:pt x="63" y="34"/>
                  <a:pt x="64" y="30"/>
                </a:cubicBezTo>
                <a:close/>
                <a:moveTo>
                  <a:pt x="23" y="50"/>
                </a:moveTo>
                <a:cubicBezTo>
                  <a:pt x="24" y="52"/>
                  <a:pt x="24" y="52"/>
                  <a:pt x="24" y="52"/>
                </a:cubicBezTo>
                <a:cubicBezTo>
                  <a:pt x="24" y="52"/>
                  <a:pt x="30" y="46"/>
                  <a:pt x="30" y="47"/>
                </a:cubicBezTo>
                <a:cubicBezTo>
                  <a:pt x="30" y="47"/>
                  <a:pt x="30" y="47"/>
                  <a:pt x="29" y="48"/>
                </a:cubicBezTo>
                <a:cubicBezTo>
                  <a:pt x="28" y="49"/>
                  <a:pt x="28" y="49"/>
                  <a:pt x="28" y="50"/>
                </a:cubicBezTo>
                <a:cubicBezTo>
                  <a:pt x="28" y="51"/>
                  <a:pt x="28" y="52"/>
                  <a:pt x="30" y="52"/>
                </a:cubicBezTo>
                <a:cubicBezTo>
                  <a:pt x="32" y="52"/>
                  <a:pt x="33" y="51"/>
                  <a:pt x="34" y="51"/>
                </a:cubicBezTo>
                <a:cubicBezTo>
                  <a:pt x="35" y="51"/>
                  <a:pt x="36" y="50"/>
                  <a:pt x="37" y="50"/>
                </a:cubicBezTo>
                <a:cubicBezTo>
                  <a:pt x="37" y="51"/>
                  <a:pt x="37" y="51"/>
                  <a:pt x="38" y="51"/>
                </a:cubicBezTo>
                <a:cubicBezTo>
                  <a:pt x="38" y="51"/>
                  <a:pt x="39" y="51"/>
                  <a:pt x="40" y="51"/>
                </a:cubicBezTo>
                <a:cubicBezTo>
                  <a:pt x="40" y="51"/>
                  <a:pt x="40" y="51"/>
                  <a:pt x="40" y="51"/>
                </a:cubicBezTo>
                <a:cubicBezTo>
                  <a:pt x="40" y="51"/>
                  <a:pt x="40" y="51"/>
                  <a:pt x="40" y="51"/>
                </a:cubicBezTo>
                <a:cubicBezTo>
                  <a:pt x="40" y="51"/>
                  <a:pt x="40" y="51"/>
                  <a:pt x="40" y="51"/>
                </a:cubicBezTo>
                <a:cubicBezTo>
                  <a:pt x="40" y="52"/>
                  <a:pt x="40" y="53"/>
                  <a:pt x="40" y="54"/>
                </a:cubicBezTo>
                <a:cubicBezTo>
                  <a:pt x="40" y="55"/>
                  <a:pt x="41" y="55"/>
                  <a:pt x="42" y="55"/>
                </a:cubicBezTo>
                <a:cubicBezTo>
                  <a:pt x="43" y="54"/>
                  <a:pt x="46" y="55"/>
                  <a:pt x="46" y="55"/>
                </a:cubicBezTo>
                <a:cubicBezTo>
                  <a:pt x="46" y="52"/>
                  <a:pt x="46" y="52"/>
                  <a:pt x="46" y="52"/>
                </a:cubicBezTo>
                <a:cubicBezTo>
                  <a:pt x="46" y="52"/>
                  <a:pt x="44" y="52"/>
                  <a:pt x="43" y="52"/>
                </a:cubicBezTo>
                <a:cubicBezTo>
                  <a:pt x="43" y="52"/>
                  <a:pt x="43" y="52"/>
                  <a:pt x="43" y="52"/>
                </a:cubicBezTo>
                <a:cubicBezTo>
                  <a:pt x="43" y="52"/>
                  <a:pt x="43" y="52"/>
                  <a:pt x="43" y="52"/>
                </a:cubicBezTo>
                <a:cubicBezTo>
                  <a:pt x="43" y="51"/>
                  <a:pt x="43" y="51"/>
                  <a:pt x="43" y="51"/>
                </a:cubicBezTo>
                <a:cubicBezTo>
                  <a:pt x="43" y="49"/>
                  <a:pt x="43" y="48"/>
                  <a:pt x="42" y="48"/>
                </a:cubicBezTo>
                <a:cubicBezTo>
                  <a:pt x="41" y="48"/>
                  <a:pt x="40" y="48"/>
                  <a:pt x="39" y="49"/>
                </a:cubicBezTo>
                <a:cubicBezTo>
                  <a:pt x="39" y="49"/>
                  <a:pt x="39" y="49"/>
                  <a:pt x="39" y="49"/>
                </a:cubicBezTo>
                <a:cubicBezTo>
                  <a:pt x="37" y="47"/>
                  <a:pt x="35" y="48"/>
                  <a:pt x="33" y="49"/>
                </a:cubicBezTo>
                <a:cubicBezTo>
                  <a:pt x="33" y="49"/>
                  <a:pt x="32" y="49"/>
                  <a:pt x="31" y="49"/>
                </a:cubicBezTo>
                <a:cubicBezTo>
                  <a:pt x="32" y="48"/>
                  <a:pt x="33" y="48"/>
                  <a:pt x="33" y="47"/>
                </a:cubicBezTo>
                <a:cubicBezTo>
                  <a:pt x="33" y="42"/>
                  <a:pt x="23" y="50"/>
                  <a:pt x="23" y="5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0" name="Freeform 73"/>
          <p:cNvSpPr>
            <a:spLocks noEditPoints="1"/>
          </p:cNvSpPr>
          <p:nvPr/>
        </p:nvSpPr>
        <p:spPr bwMode="auto">
          <a:xfrm>
            <a:off x="4195783" y="4760824"/>
            <a:ext cx="731838" cy="430212"/>
          </a:xfrm>
          <a:custGeom>
            <a:avLst/>
            <a:gdLst>
              <a:gd name="T0" fmla="*/ 721813 w 73"/>
              <a:gd name="T1" fmla="*/ 320158 h 43"/>
              <a:gd name="T2" fmla="*/ 571435 w 73"/>
              <a:gd name="T3" fmla="*/ 270133 h 43"/>
              <a:gd name="T4" fmla="*/ 591486 w 73"/>
              <a:gd name="T5" fmla="*/ 290143 h 43"/>
              <a:gd name="T6" fmla="*/ 631586 w 73"/>
              <a:gd name="T7" fmla="*/ 260128 h 43"/>
              <a:gd name="T8" fmla="*/ 631586 w 73"/>
              <a:gd name="T9" fmla="*/ 210104 h 43"/>
              <a:gd name="T10" fmla="*/ 591486 w 73"/>
              <a:gd name="T11" fmla="*/ 180089 h 43"/>
              <a:gd name="T12" fmla="*/ 601511 w 73"/>
              <a:gd name="T13" fmla="*/ 170084 h 43"/>
              <a:gd name="T14" fmla="*/ 631586 w 73"/>
              <a:gd name="T15" fmla="*/ 190094 h 43"/>
              <a:gd name="T16" fmla="*/ 611536 w 73"/>
              <a:gd name="T17" fmla="*/ 150074 h 43"/>
              <a:gd name="T18" fmla="*/ 591486 w 73"/>
              <a:gd name="T19" fmla="*/ 150074 h 43"/>
              <a:gd name="T20" fmla="*/ 561410 w 73"/>
              <a:gd name="T21" fmla="*/ 200099 h 43"/>
              <a:gd name="T22" fmla="*/ 601511 w 73"/>
              <a:gd name="T23" fmla="*/ 230113 h 43"/>
              <a:gd name="T24" fmla="*/ 601511 w 73"/>
              <a:gd name="T25" fmla="*/ 260128 h 43"/>
              <a:gd name="T26" fmla="*/ 591486 w 73"/>
              <a:gd name="T27" fmla="*/ 230113 h 43"/>
              <a:gd name="T28" fmla="*/ 551385 w 73"/>
              <a:gd name="T29" fmla="*/ 100049 h 43"/>
              <a:gd name="T30" fmla="*/ 531334 w 73"/>
              <a:gd name="T31" fmla="*/ 20010 h 43"/>
              <a:gd name="T32" fmla="*/ 591486 w 73"/>
              <a:gd name="T33" fmla="*/ 0 h 43"/>
              <a:gd name="T34" fmla="*/ 631586 w 73"/>
              <a:gd name="T35" fmla="*/ 0 h 43"/>
              <a:gd name="T36" fmla="*/ 641611 w 73"/>
              <a:gd name="T37" fmla="*/ 70035 h 43"/>
              <a:gd name="T38" fmla="*/ 230579 w 73"/>
              <a:gd name="T39" fmla="*/ 140069 h 43"/>
              <a:gd name="T40" fmla="*/ 10025 w 73"/>
              <a:gd name="T41" fmla="*/ 320158 h 43"/>
              <a:gd name="T42" fmla="*/ 90227 w 73"/>
              <a:gd name="T43" fmla="*/ 70035 h 43"/>
              <a:gd name="T44" fmla="*/ 100252 w 73"/>
              <a:gd name="T45" fmla="*/ 10005 h 43"/>
              <a:gd name="T46" fmla="*/ 150378 w 73"/>
              <a:gd name="T47" fmla="*/ 10005 h 43"/>
              <a:gd name="T48" fmla="*/ 200504 w 73"/>
              <a:gd name="T49" fmla="*/ 20010 h 43"/>
              <a:gd name="T50" fmla="*/ 170428 w 73"/>
              <a:gd name="T51" fmla="*/ 90044 h 43"/>
              <a:gd name="T52" fmla="*/ 160403 w 73"/>
              <a:gd name="T53" fmla="*/ 160079 h 43"/>
              <a:gd name="T54" fmla="*/ 130327 w 73"/>
              <a:gd name="T55" fmla="*/ 140069 h 43"/>
              <a:gd name="T56" fmla="*/ 100252 w 73"/>
              <a:gd name="T57" fmla="*/ 180089 h 43"/>
              <a:gd name="T58" fmla="*/ 130327 w 73"/>
              <a:gd name="T59" fmla="*/ 220108 h 43"/>
              <a:gd name="T60" fmla="*/ 140352 w 73"/>
              <a:gd name="T61" fmla="*/ 260128 h 43"/>
              <a:gd name="T62" fmla="*/ 130327 w 73"/>
              <a:gd name="T63" fmla="*/ 240118 h 43"/>
              <a:gd name="T64" fmla="*/ 100252 w 73"/>
              <a:gd name="T65" fmla="*/ 240118 h 43"/>
              <a:gd name="T66" fmla="*/ 130327 w 73"/>
              <a:gd name="T67" fmla="*/ 290143 h 43"/>
              <a:gd name="T68" fmla="*/ 160403 w 73"/>
              <a:gd name="T69" fmla="*/ 260128 h 43"/>
              <a:gd name="T70" fmla="*/ 160403 w 73"/>
              <a:gd name="T71" fmla="*/ 210104 h 43"/>
              <a:gd name="T72" fmla="*/ 130327 w 73"/>
              <a:gd name="T73" fmla="*/ 180089 h 43"/>
              <a:gd name="T74" fmla="*/ 140352 w 73"/>
              <a:gd name="T75" fmla="*/ 170084 h 43"/>
              <a:gd name="T76" fmla="*/ 170428 w 73"/>
              <a:gd name="T77" fmla="*/ 190094 h 43"/>
              <a:gd name="T78" fmla="*/ 421057 w 73"/>
              <a:gd name="T79" fmla="*/ 90044 h 43"/>
              <a:gd name="T80" fmla="*/ 390982 w 73"/>
              <a:gd name="T81" fmla="*/ 30015 h 43"/>
              <a:gd name="T82" fmla="*/ 340856 w 73"/>
              <a:gd name="T83" fmla="*/ 30015 h 43"/>
              <a:gd name="T84" fmla="*/ 320806 w 73"/>
              <a:gd name="T85" fmla="*/ 90044 h 43"/>
              <a:gd name="T86" fmla="*/ 200504 w 73"/>
              <a:gd name="T87" fmla="*/ 320158 h 43"/>
              <a:gd name="T88" fmla="*/ 541360 w 73"/>
              <a:gd name="T89" fmla="*/ 320158 h 43"/>
              <a:gd name="T90" fmla="*/ 380957 w 73"/>
              <a:gd name="T91" fmla="*/ 230113 h 43"/>
              <a:gd name="T92" fmla="*/ 370932 w 73"/>
              <a:gd name="T93" fmla="*/ 210104 h 43"/>
              <a:gd name="T94" fmla="*/ 370932 w 73"/>
              <a:gd name="T95" fmla="*/ 230113 h 43"/>
              <a:gd name="T96" fmla="*/ 421057 w 73"/>
              <a:gd name="T97" fmla="*/ 280138 h 43"/>
              <a:gd name="T98" fmla="*/ 380957 w 73"/>
              <a:gd name="T99" fmla="*/ 350173 h 43"/>
              <a:gd name="T100" fmla="*/ 360906 w 73"/>
              <a:gd name="T101" fmla="*/ 350173 h 43"/>
              <a:gd name="T102" fmla="*/ 320806 w 73"/>
              <a:gd name="T103" fmla="*/ 290143 h 43"/>
              <a:gd name="T104" fmla="*/ 360906 w 73"/>
              <a:gd name="T105" fmla="*/ 320158 h 43"/>
              <a:gd name="T106" fmla="*/ 380957 w 73"/>
              <a:gd name="T107" fmla="*/ 310153 h 43"/>
              <a:gd name="T108" fmla="*/ 340856 w 73"/>
              <a:gd name="T109" fmla="*/ 260128 h 43"/>
              <a:gd name="T110" fmla="*/ 330831 w 73"/>
              <a:gd name="T111" fmla="*/ 200099 h 43"/>
              <a:gd name="T112" fmla="*/ 380957 w 73"/>
              <a:gd name="T113" fmla="*/ 170084 h 43"/>
              <a:gd name="T114" fmla="*/ 421057 w 73"/>
              <a:gd name="T115" fmla="*/ 230113 h 43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73"/>
              <a:gd name="T175" fmla="*/ 0 h 43"/>
              <a:gd name="T176" fmla="*/ 73 w 73"/>
              <a:gd name="T177" fmla="*/ 43 h 43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73" h="43">
                <a:moveTo>
                  <a:pt x="64" y="9"/>
                </a:moveTo>
                <a:cubicBezTo>
                  <a:pt x="69" y="12"/>
                  <a:pt x="73" y="18"/>
                  <a:pt x="73" y="26"/>
                </a:cubicBezTo>
                <a:cubicBezTo>
                  <a:pt x="73" y="28"/>
                  <a:pt x="73" y="30"/>
                  <a:pt x="72" y="32"/>
                </a:cubicBezTo>
                <a:cubicBezTo>
                  <a:pt x="67" y="33"/>
                  <a:pt x="62" y="34"/>
                  <a:pt x="57" y="34"/>
                </a:cubicBezTo>
                <a:cubicBezTo>
                  <a:pt x="58" y="33"/>
                  <a:pt x="58" y="33"/>
                  <a:pt x="58" y="32"/>
                </a:cubicBezTo>
                <a:cubicBezTo>
                  <a:pt x="58" y="30"/>
                  <a:pt x="57" y="28"/>
                  <a:pt x="57" y="27"/>
                </a:cubicBezTo>
                <a:cubicBezTo>
                  <a:pt x="57" y="27"/>
                  <a:pt x="57" y="27"/>
                  <a:pt x="57" y="27"/>
                </a:cubicBezTo>
                <a:cubicBezTo>
                  <a:pt x="58" y="27"/>
                  <a:pt x="58" y="28"/>
                  <a:pt x="59" y="28"/>
                </a:cubicBezTo>
                <a:cubicBezTo>
                  <a:pt x="59" y="29"/>
                  <a:pt x="59" y="29"/>
                  <a:pt x="59" y="29"/>
                </a:cubicBezTo>
                <a:cubicBezTo>
                  <a:pt x="61" y="29"/>
                  <a:pt x="61" y="29"/>
                  <a:pt x="61" y="29"/>
                </a:cubicBezTo>
                <a:cubicBezTo>
                  <a:pt x="61" y="28"/>
                  <a:pt x="61" y="28"/>
                  <a:pt x="61" y="28"/>
                </a:cubicBezTo>
                <a:cubicBezTo>
                  <a:pt x="62" y="27"/>
                  <a:pt x="63" y="27"/>
                  <a:pt x="63" y="26"/>
                </a:cubicBezTo>
                <a:cubicBezTo>
                  <a:pt x="64" y="26"/>
                  <a:pt x="64" y="25"/>
                  <a:pt x="64" y="24"/>
                </a:cubicBezTo>
                <a:cubicBezTo>
                  <a:pt x="64" y="23"/>
                  <a:pt x="64" y="23"/>
                  <a:pt x="64" y="22"/>
                </a:cubicBezTo>
                <a:cubicBezTo>
                  <a:pt x="63" y="22"/>
                  <a:pt x="63" y="21"/>
                  <a:pt x="63" y="21"/>
                </a:cubicBezTo>
                <a:cubicBezTo>
                  <a:pt x="63" y="21"/>
                  <a:pt x="62" y="20"/>
                  <a:pt x="61" y="20"/>
                </a:cubicBezTo>
                <a:cubicBezTo>
                  <a:pt x="60" y="19"/>
                  <a:pt x="60" y="19"/>
                  <a:pt x="60" y="19"/>
                </a:cubicBezTo>
                <a:cubicBezTo>
                  <a:pt x="59" y="19"/>
                  <a:pt x="59" y="18"/>
                  <a:pt x="59" y="18"/>
                </a:cubicBezTo>
                <a:cubicBezTo>
                  <a:pt x="59" y="17"/>
                  <a:pt x="59" y="17"/>
                  <a:pt x="59" y="17"/>
                </a:cubicBezTo>
                <a:cubicBezTo>
                  <a:pt x="59" y="17"/>
                  <a:pt x="60" y="17"/>
                  <a:pt x="60" y="17"/>
                </a:cubicBezTo>
                <a:cubicBezTo>
                  <a:pt x="60" y="17"/>
                  <a:pt x="60" y="17"/>
                  <a:pt x="60" y="17"/>
                </a:cubicBezTo>
                <a:cubicBezTo>
                  <a:pt x="60" y="17"/>
                  <a:pt x="60" y="18"/>
                  <a:pt x="60" y="18"/>
                </a:cubicBezTo>
                <a:cubicBezTo>
                  <a:pt x="60" y="19"/>
                  <a:pt x="60" y="19"/>
                  <a:pt x="60" y="19"/>
                </a:cubicBezTo>
                <a:cubicBezTo>
                  <a:pt x="63" y="19"/>
                  <a:pt x="63" y="19"/>
                  <a:pt x="63" y="19"/>
                </a:cubicBezTo>
                <a:cubicBezTo>
                  <a:pt x="64" y="18"/>
                  <a:pt x="64" y="18"/>
                  <a:pt x="64" y="18"/>
                </a:cubicBezTo>
                <a:cubicBezTo>
                  <a:pt x="64" y="17"/>
                  <a:pt x="63" y="17"/>
                  <a:pt x="63" y="16"/>
                </a:cubicBezTo>
                <a:cubicBezTo>
                  <a:pt x="62" y="15"/>
                  <a:pt x="62" y="15"/>
                  <a:pt x="61" y="15"/>
                </a:cubicBezTo>
                <a:cubicBezTo>
                  <a:pt x="61" y="14"/>
                  <a:pt x="61" y="14"/>
                  <a:pt x="61" y="14"/>
                </a:cubicBezTo>
                <a:cubicBezTo>
                  <a:pt x="59" y="14"/>
                  <a:pt x="59" y="14"/>
                  <a:pt x="59" y="14"/>
                </a:cubicBezTo>
                <a:cubicBezTo>
                  <a:pt x="59" y="15"/>
                  <a:pt x="59" y="15"/>
                  <a:pt x="59" y="15"/>
                </a:cubicBezTo>
                <a:cubicBezTo>
                  <a:pt x="58" y="15"/>
                  <a:pt x="57" y="15"/>
                  <a:pt x="57" y="16"/>
                </a:cubicBezTo>
                <a:cubicBezTo>
                  <a:pt x="56" y="17"/>
                  <a:pt x="56" y="17"/>
                  <a:pt x="56" y="18"/>
                </a:cubicBezTo>
                <a:cubicBezTo>
                  <a:pt x="56" y="19"/>
                  <a:pt x="56" y="19"/>
                  <a:pt x="56" y="20"/>
                </a:cubicBezTo>
                <a:cubicBezTo>
                  <a:pt x="57" y="20"/>
                  <a:pt x="57" y="21"/>
                  <a:pt x="57" y="21"/>
                </a:cubicBezTo>
                <a:cubicBezTo>
                  <a:pt x="58" y="21"/>
                  <a:pt x="58" y="22"/>
                  <a:pt x="59" y="22"/>
                </a:cubicBezTo>
                <a:cubicBezTo>
                  <a:pt x="60" y="23"/>
                  <a:pt x="60" y="23"/>
                  <a:pt x="60" y="23"/>
                </a:cubicBezTo>
                <a:cubicBezTo>
                  <a:pt x="60" y="24"/>
                  <a:pt x="60" y="24"/>
                  <a:pt x="60" y="25"/>
                </a:cubicBezTo>
                <a:cubicBezTo>
                  <a:pt x="60" y="25"/>
                  <a:pt x="60" y="25"/>
                  <a:pt x="60" y="26"/>
                </a:cubicBezTo>
                <a:cubicBezTo>
                  <a:pt x="60" y="26"/>
                  <a:pt x="60" y="26"/>
                  <a:pt x="60" y="26"/>
                </a:cubicBezTo>
                <a:cubicBezTo>
                  <a:pt x="60" y="26"/>
                  <a:pt x="59" y="26"/>
                  <a:pt x="59" y="25"/>
                </a:cubicBezTo>
                <a:cubicBezTo>
                  <a:pt x="59" y="25"/>
                  <a:pt x="59" y="25"/>
                  <a:pt x="59" y="24"/>
                </a:cubicBezTo>
                <a:cubicBezTo>
                  <a:pt x="59" y="23"/>
                  <a:pt x="59" y="23"/>
                  <a:pt x="59" y="23"/>
                </a:cubicBezTo>
                <a:cubicBezTo>
                  <a:pt x="56" y="23"/>
                  <a:pt x="56" y="23"/>
                  <a:pt x="56" y="23"/>
                </a:cubicBezTo>
                <a:cubicBezTo>
                  <a:pt x="55" y="19"/>
                  <a:pt x="53" y="16"/>
                  <a:pt x="51" y="13"/>
                </a:cubicBezTo>
                <a:cubicBezTo>
                  <a:pt x="52" y="12"/>
                  <a:pt x="54" y="10"/>
                  <a:pt x="55" y="10"/>
                </a:cubicBezTo>
                <a:cubicBezTo>
                  <a:pt x="55" y="7"/>
                  <a:pt x="55" y="7"/>
                  <a:pt x="55" y="7"/>
                </a:cubicBezTo>
                <a:cubicBezTo>
                  <a:pt x="56" y="7"/>
                  <a:pt x="56" y="7"/>
                  <a:pt x="56" y="7"/>
                </a:cubicBezTo>
                <a:cubicBezTo>
                  <a:pt x="53" y="2"/>
                  <a:pt x="53" y="2"/>
                  <a:pt x="53" y="2"/>
                </a:cubicBezTo>
                <a:cubicBezTo>
                  <a:pt x="57" y="1"/>
                  <a:pt x="57" y="1"/>
                  <a:pt x="57" y="1"/>
                </a:cubicBezTo>
                <a:cubicBezTo>
                  <a:pt x="58" y="3"/>
                  <a:pt x="58" y="3"/>
                  <a:pt x="58" y="3"/>
                </a:cubicBezTo>
                <a:cubicBezTo>
                  <a:pt x="59" y="0"/>
                  <a:pt x="59" y="0"/>
                  <a:pt x="59" y="0"/>
                </a:cubicBezTo>
                <a:cubicBezTo>
                  <a:pt x="62" y="1"/>
                  <a:pt x="62" y="1"/>
                  <a:pt x="62" y="1"/>
                </a:cubicBezTo>
                <a:cubicBezTo>
                  <a:pt x="61" y="3"/>
                  <a:pt x="61" y="3"/>
                  <a:pt x="61" y="3"/>
                </a:cubicBezTo>
                <a:cubicBezTo>
                  <a:pt x="63" y="0"/>
                  <a:pt x="63" y="0"/>
                  <a:pt x="63" y="0"/>
                </a:cubicBezTo>
                <a:cubicBezTo>
                  <a:pt x="66" y="2"/>
                  <a:pt x="66" y="2"/>
                  <a:pt x="66" y="2"/>
                </a:cubicBezTo>
                <a:cubicBezTo>
                  <a:pt x="64" y="7"/>
                  <a:pt x="64" y="7"/>
                  <a:pt x="64" y="7"/>
                </a:cubicBezTo>
                <a:cubicBezTo>
                  <a:pt x="64" y="7"/>
                  <a:pt x="64" y="7"/>
                  <a:pt x="64" y="7"/>
                </a:cubicBezTo>
                <a:cubicBezTo>
                  <a:pt x="64" y="9"/>
                  <a:pt x="64" y="9"/>
                  <a:pt x="64" y="9"/>
                </a:cubicBezTo>
                <a:close/>
                <a:moveTo>
                  <a:pt x="17" y="9"/>
                </a:moveTo>
                <a:cubicBezTo>
                  <a:pt x="19" y="10"/>
                  <a:pt x="21" y="12"/>
                  <a:pt x="23" y="14"/>
                </a:cubicBezTo>
                <a:cubicBezTo>
                  <a:pt x="19" y="19"/>
                  <a:pt x="17" y="26"/>
                  <a:pt x="17" y="32"/>
                </a:cubicBezTo>
                <a:cubicBezTo>
                  <a:pt x="17" y="33"/>
                  <a:pt x="17" y="33"/>
                  <a:pt x="17" y="34"/>
                </a:cubicBezTo>
                <a:cubicBezTo>
                  <a:pt x="11" y="34"/>
                  <a:pt x="6" y="33"/>
                  <a:pt x="1" y="32"/>
                </a:cubicBezTo>
                <a:cubicBezTo>
                  <a:pt x="1" y="30"/>
                  <a:pt x="0" y="28"/>
                  <a:pt x="0" y="26"/>
                </a:cubicBezTo>
                <a:cubicBezTo>
                  <a:pt x="0" y="18"/>
                  <a:pt x="4" y="12"/>
                  <a:pt x="9" y="10"/>
                </a:cubicBezTo>
                <a:cubicBezTo>
                  <a:pt x="9" y="7"/>
                  <a:pt x="9" y="7"/>
                  <a:pt x="9" y="7"/>
                </a:cubicBezTo>
                <a:cubicBezTo>
                  <a:pt x="9" y="7"/>
                  <a:pt x="9" y="7"/>
                  <a:pt x="9" y="7"/>
                </a:cubicBezTo>
                <a:cubicBezTo>
                  <a:pt x="7" y="2"/>
                  <a:pt x="7" y="2"/>
                  <a:pt x="7" y="2"/>
                </a:cubicBezTo>
                <a:cubicBezTo>
                  <a:pt x="10" y="1"/>
                  <a:pt x="10" y="1"/>
                  <a:pt x="10" y="1"/>
                </a:cubicBezTo>
                <a:cubicBezTo>
                  <a:pt x="11" y="3"/>
                  <a:pt x="11" y="3"/>
                  <a:pt x="11" y="3"/>
                </a:cubicBezTo>
                <a:cubicBezTo>
                  <a:pt x="12" y="0"/>
                  <a:pt x="12" y="0"/>
                  <a:pt x="12" y="0"/>
                </a:cubicBezTo>
                <a:cubicBezTo>
                  <a:pt x="15" y="1"/>
                  <a:pt x="15" y="1"/>
                  <a:pt x="15" y="1"/>
                </a:cubicBezTo>
                <a:cubicBezTo>
                  <a:pt x="15" y="3"/>
                  <a:pt x="15" y="3"/>
                  <a:pt x="15" y="3"/>
                </a:cubicBezTo>
                <a:cubicBezTo>
                  <a:pt x="17" y="0"/>
                  <a:pt x="17" y="0"/>
                  <a:pt x="17" y="0"/>
                </a:cubicBezTo>
                <a:cubicBezTo>
                  <a:pt x="20" y="2"/>
                  <a:pt x="20" y="2"/>
                  <a:pt x="20" y="2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9"/>
                  <a:pt x="17" y="9"/>
                  <a:pt x="17" y="9"/>
                </a:cubicBezTo>
                <a:close/>
                <a:moveTo>
                  <a:pt x="17" y="19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7"/>
                  <a:pt x="17" y="17"/>
                  <a:pt x="16" y="16"/>
                </a:cubicBezTo>
                <a:cubicBezTo>
                  <a:pt x="16" y="15"/>
                  <a:pt x="15" y="15"/>
                  <a:pt x="14" y="15"/>
                </a:cubicBezTo>
                <a:cubicBezTo>
                  <a:pt x="14" y="14"/>
                  <a:pt x="14" y="14"/>
                  <a:pt x="14" y="14"/>
                </a:cubicBezTo>
                <a:cubicBezTo>
                  <a:pt x="13" y="14"/>
                  <a:pt x="13" y="14"/>
                  <a:pt x="13" y="14"/>
                </a:cubicBezTo>
                <a:cubicBezTo>
                  <a:pt x="13" y="15"/>
                  <a:pt x="13" y="15"/>
                  <a:pt x="13" y="15"/>
                </a:cubicBezTo>
                <a:cubicBezTo>
                  <a:pt x="12" y="15"/>
                  <a:pt x="11" y="15"/>
                  <a:pt x="10" y="16"/>
                </a:cubicBezTo>
                <a:cubicBezTo>
                  <a:pt x="10" y="17"/>
                  <a:pt x="10" y="17"/>
                  <a:pt x="10" y="18"/>
                </a:cubicBezTo>
                <a:cubicBezTo>
                  <a:pt x="10" y="19"/>
                  <a:pt x="10" y="19"/>
                  <a:pt x="10" y="20"/>
                </a:cubicBezTo>
                <a:cubicBezTo>
                  <a:pt x="10" y="20"/>
                  <a:pt x="10" y="21"/>
                  <a:pt x="11" y="21"/>
                </a:cubicBezTo>
                <a:cubicBezTo>
                  <a:pt x="11" y="21"/>
                  <a:pt x="12" y="22"/>
                  <a:pt x="13" y="22"/>
                </a:cubicBezTo>
                <a:cubicBezTo>
                  <a:pt x="13" y="23"/>
                  <a:pt x="14" y="23"/>
                  <a:pt x="14" y="23"/>
                </a:cubicBezTo>
                <a:cubicBezTo>
                  <a:pt x="14" y="24"/>
                  <a:pt x="14" y="24"/>
                  <a:pt x="14" y="25"/>
                </a:cubicBezTo>
                <a:cubicBezTo>
                  <a:pt x="14" y="25"/>
                  <a:pt x="14" y="25"/>
                  <a:pt x="14" y="26"/>
                </a:cubicBezTo>
                <a:cubicBezTo>
                  <a:pt x="14" y="26"/>
                  <a:pt x="13" y="26"/>
                  <a:pt x="13" y="26"/>
                </a:cubicBezTo>
                <a:cubicBezTo>
                  <a:pt x="13" y="26"/>
                  <a:pt x="13" y="26"/>
                  <a:pt x="13" y="25"/>
                </a:cubicBezTo>
                <a:cubicBezTo>
                  <a:pt x="13" y="25"/>
                  <a:pt x="13" y="25"/>
                  <a:pt x="13" y="24"/>
                </a:cubicBezTo>
                <a:cubicBezTo>
                  <a:pt x="13" y="23"/>
                  <a:pt x="13" y="23"/>
                  <a:pt x="13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4"/>
                  <a:pt x="10" y="24"/>
                  <a:pt x="10" y="24"/>
                </a:cubicBezTo>
                <a:cubicBezTo>
                  <a:pt x="10" y="25"/>
                  <a:pt x="10" y="26"/>
                  <a:pt x="10" y="27"/>
                </a:cubicBezTo>
                <a:cubicBezTo>
                  <a:pt x="11" y="27"/>
                  <a:pt x="12" y="28"/>
                  <a:pt x="13" y="28"/>
                </a:cubicBezTo>
                <a:cubicBezTo>
                  <a:pt x="13" y="29"/>
                  <a:pt x="13" y="29"/>
                  <a:pt x="13" y="29"/>
                </a:cubicBezTo>
                <a:cubicBezTo>
                  <a:pt x="14" y="29"/>
                  <a:pt x="14" y="29"/>
                  <a:pt x="14" y="29"/>
                </a:cubicBezTo>
                <a:cubicBezTo>
                  <a:pt x="14" y="28"/>
                  <a:pt x="14" y="28"/>
                  <a:pt x="14" y="28"/>
                </a:cubicBezTo>
                <a:cubicBezTo>
                  <a:pt x="15" y="27"/>
                  <a:pt x="16" y="27"/>
                  <a:pt x="16" y="26"/>
                </a:cubicBezTo>
                <a:cubicBezTo>
                  <a:pt x="17" y="26"/>
                  <a:pt x="17" y="25"/>
                  <a:pt x="17" y="24"/>
                </a:cubicBezTo>
                <a:cubicBezTo>
                  <a:pt x="17" y="23"/>
                  <a:pt x="17" y="23"/>
                  <a:pt x="17" y="22"/>
                </a:cubicBezTo>
                <a:cubicBezTo>
                  <a:pt x="17" y="22"/>
                  <a:pt x="17" y="21"/>
                  <a:pt x="16" y="21"/>
                </a:cubicBezTo>
                <a:cubicBezTo>
                  <a:pt x="16" y="21"/>
                  <a:pt x="15" y="20"/>
                  <a:pt x="15" y="20"/>
                </a:cubicBezTo>
                <a:cubicBezTo>
                  <a:pt x="14" y="19"/>
                  <a:pt x="13" y="19"/>
                  <a:pt x="13" y="19"/>
                </a:cubicBezTo>
                <a:cubicBezTo>
                  <a:pt x="13" y="19"/>
                  <a:pt x="13" y="18"/>
                  <a:pt x="13" y="18"/>
                </a:cubicBezTo>
                <a:cubicBezTo>
                  <a:pt x="13" y="17"/>
                  <a:pt x="13" y="17"/>
                  <a:pt x="13" y="17"/>
                </a:cubicBezTo>
                <a:cubicBezTo>
                  <a:pt x="13" y="17"/>
                  <a:pt x="13" y="17"/>
                  <a:pt x="13" y="17"/>
                </a:cubicBezTo>
                <a:cubicBezTo>
                  <a:pt x="13" y="17"/>
                  <a:pt x="14" y="17"/>
                  <a:pt x="14" y="17"/>
                </a:cubicBezTo>
                <a:cubicBezTo>
                  <a:pt x="14" y="17"/>
                  <a:pt x="14" y="18"/>
                  <a:pt x="14" y="18"/>
                </a:cubicBezTo>
                <a:cubicBezTo>
                  <a:pt x="14" y="19"/>
                  <a:pt x="14" y="19"/>
                  <a:pt x="14" y="19"/>
                </a:cubicBezTo>
                <a:cubicBezTo>
                  <a:pt x="17" y="19"/>
                  <a:pt x="17" y="19"/>
                  <a:pt x="17" y="19"/>
                </a:cubicBezTo>
                <a:close/>
                <a:moveTo>
                  <a:pt x="42" y="11"/>
                </a:moveTo>
                <a:cubicBezTo>
                  <a:pt x="42" y="9"/>
                  <a:pt x="42" y="9"/>
                  <a:pt x="42" y="9"/>
                </a:cubicBezTo>
                <a:cubicBezTo>
                  <a:pt x="42" y="9"/>
                  <a:pt x="42" y="9"/>
                  <a:pt x="42" y="9"/>
                </a:cubicBezTo>
                <a:cubicBezTo>
                  <a:pt x="45" y="2"/>
                  <a:pt x="45" y="2"/>
                  <a:pt x="45" y="2"/>
                </a:cubicBezTo>
                <a:cubicBezTo>
                  <a:pt x="41" y="0"/>
                  <a:pt x="41" y="0"/>
                  <a:pt x="41" y="0"/>
                </a:cubicBezTo>
                <a:cubicBezTo>
                  <a:pt x="39" y="3"/>
                  <a:pt x="39" y="3"/>
                  <a:pt x="39" y="3"/>
                </a:cubicBezTo>
                <a:cubicBezTo>
                  <a:pt x="39" y="0"/>
                  <a:pt x="39" y="0"/>
                  <a:pt x="39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4" y="3"/>
                  <a:pt x="34" y="3"/>
                  <a:pt x="34" y="3"/>
                </a:cubicBezTo>
                <a:cubicBezTo>
                  <a:pt x="33" y="0"/>
                  <a:pt x="33" y="0"/>
                  <a:pt x="33" y="0"/>
                </a:cubicBezTo>
                <a:cubicBezTo>
                  <a:pt x="29" y="2"/>
                  <a:pt x="29" y="2"/>
                  <a:pt x="29" y="2"/>
                </a:cubicBezTo>
                <a:cubicBezTo>
                  <a:pt x="32" y="9"/>
                  <a:pt x="32" y="9"/>
                  <a:pt x="32" y="9"/>
                </a:cubicBezTo>
                <a:cubicBezTo>
                  <a:pt x="31" y="9"/>
                  <a:pt x="31" y="9"/>
                  <a:pt x="31" y="9"/>
                </a:cubicBezTo>
                <a:cubicBezTo>
                  <a:pt x="31" y="12"/>
                  <a:pt x="31" y="12"/>
                  <a:pt x="31" y="12"/>
                </a:cubicBezTo>
                <a:cubicBezTo>
                  <a:pt x="25" y="15"/>
                  <a:pt x="20" y="23"/>
                  <a:pt x="20" y="32"/>
                </a:cubicBezTo>
                <a:cubicBezTo>
                  <a:pt x="20" y="35"/>
                  <a:pt x="21" y="38"/>
                  <a:pt x="22" y="41"/>
                </a:cubicBezTo>
                <a:cubicBezTo>
                  <a:pt x="32" y="43"/>
                  <a:pt x="42" y="43"/>
                  <a:pt x="52" y="41"/>
                </a:cubicBezTo>
                <a:cubicBezTo>
                  <a:pt x="53" y="38"/>
                  <a:pt x="54" y="35"/>
                  <a:pt x="54" y="32"/>
                </a:cubicBezTo>
                <a:cubicBezTo>
                  <a:pt x="54" y="22"/>
                  <a:pt x="49" y="14"/>
                  <a:pt x="42" y="11"/>
                </a:cubicBezTo>
                <a:close/>
                <a:moveTo>
                  <a:pt x="42" y="23"/>
                </a:moveTo>
                <a:cubicBezTo>
                  <a:pt x="38" y="23"/>
                  <a:pt x="38" y="23"/>
                  <a:pt x="38" y="23"/>
                </a:cubicBezTo>
                <a:cubicBezTo>
                  <a:pt x="38" y="23"/>
                  <a:pt x="38" y="23"/>
                  <a:pt x="38" y="23"/>
                </a:cubicBezTo>
                <a:cubicBezTo>
                  <a:pt x="38" y="22"/>
                  <a:pt x="38" y="22"/>
                  <a:pt x="37" y="21"/>
                </a:cubicBezTo>
                <a:cubicBezTo>
                  <a:pt x="37" y="21"/>
                  <a:pt x="37" y="21"/>
                  <a:pt x="37" y="21"/>
                </a:cubicBezTo>
                <a:cubicBezTo>
                  <a:pt x="37" y="21"/>
                  <a:pt x="36" y="21"/>
                  <a:pt x="36" y="21"/>
                </a:cubicBezTo>
                <a:cubicBezTo>
                  <a:pt x="36" y="21"/>
                  <a:pt x="36" y="22"/>
                  <a:pt x="36" y="22"/>
                </a:cubicBezTo>
                <a:cubicBezTo>
                  <a:pt x="36" y="23"/>
                  <a:pt x="36" y="23"/>
                  <a:pt x="37" y="23"/>
                </a:cubicBezTo>
                <a:cubicBezTo>
                  <a:pt x="37" y="24"/>
                  <a:pt x="37" y="24"/>
                  <a:pt x="39" y="25"/>
                </a:cubicBezTo>
                <a:cubicBezTo>
                  <a:pt x="40" y="25"/>
                  <a:pt x="40" y="26"/>
                  <a:pt x="41" y="26"/>
                </a:cubicBezTo>
                <a:cubicBezTo>
                  <a:pt x="41" y="27"/>
                  <a:pt x="41" y="27"/>
                  <a:pt x="42" y="28"/>
                </a:cubicBezTo>
                <a:cubicBezTo>
                  <a:pt x="42" y="28"/>
                  <a:pt x="42" y="29"/>
                  <a:pt x="42" y="30"/>
                </a:cubicBezTo>
                <a:cubicBezTo>
                  <a:pt x="42" y="31"/>
                  <a:pt x="42" y="32"/>
                  <a:pt x="41" y="33"/>
                </a:cubicBezTo>
                <a:cubicBezTo>
                  <a:pt x="40" y="34"/>
                  <a:pt x="39" y="34"/>
                  <a:pt x="38" y="35"/>
                </a:cubicBezTo>
                <a:cubicBezTo>
                  <a:pt x="38" y="36"/>
                  <a:pt x="38" y="36"/>
                  <a:pt x="38" y="36"/>
                </a:cubicBezTo>
                <a:cubicBezTo>
                  <a:pt x="36" y="36"/>
                  <a:pt x="36" y="36"/>
                  <a:pt x="36" y="36"/>
                </a:cubicBezTo>
                <a:cubicBezTo>
                  <a:pt x="36" y="35"/>
                  <a:pt x="36" y="35"/>
                  <a:pt x="36" y="35"/>
                </a:cubicBezTo>
                <a:cubicBezTo>
                  <a:pt x="35" y="35"/>
                  <a:pt x="34" y="34"/>
                  <a:pt x="33" y="33"/>
                </a:cubicBezTo>
                <a:cubicBezTo>
                  <a:pt x="33" y="33"/>
                  <a:pt x="32" y="31"/>
                  <a:pt x="32" y="30"/>
                </a:cubicBezTo>
                <a:cubicBezTo>
                  <a:pt x="32" y="29"/>
                  <a:pt x="32" y="29"/>
                  <a:pt x="32" y="29"/>
                </a:cubicBezTo>
                <a:cubicBezTo>
                  <a:pt x="36" y="29"/>
                  <a:pt x="36" y="29"/>
                  <a:pt x="36" y="29"/>
                </a:cubicBezTo>
                <a:cubicBezTo>
                  <a:pt x="36" y="30"/>
                  <a:pt x="36" y="30"/>
                  <a:pt x="36" y="30"/>
                </a:cubicBezTo>
                <a:cubicBezTo>
                  <a:pt x="36" y="31"/>
                  <a:pt x="36" y="32"/>
                  <a:pt x="36" y="32"/>
                </a:cubicBezTo>
                <a:cubicBezTo>
                  <a:pt x="36" y="32"/>
                  <a:pt x="37" y="32"/>
                  <a:pt x="37" y="32"/>
                </a:cubicBezTo>
                <a:cubicBezTo>
                  <a:pt x="37" y="32"/>
                  <a:pt x="37" y="32"/>
                  <a:pt x="37" y="32"/>
                </a:cubicBezTo>
                <a:cubicBezTo>
                  <a:pt x="38" y="32"/>
                  <a:pt x="38" y="32"/>
                  <a:pt x="38" y="31"/>
                </a:cubicBezTo>
                <a:cubicBezTo>
                  <a:pt x="38" y="30"/>
                  <a:pt x="38" y="30"/>
                  <a:pt x="37" y="29"/>
                </a:cubicBezTo>
                <a:cubicBezTo>
                  <a:pt x="37" y="29"/>
                  <a:pt x="37" y="28"/>
                  <a:pt x="36" y="28"/>
                </a:cubicBezTo>
                <a:cubicBezTo>
                  <a:pt x="35" y="27"/>
                  <a:pt x="34" y="27"/>
                  <a:pt x="34" y="26"/>
                </a:cubicBezTo>
                <a:cubicBezTo>
                  <a:pt x="33" y="26"/>
                  <a:pt x="33" y="25"/>
                  <a:pt x="33" y="25"/>
                </a:cubicBezTo>
                <a:cubicBezTo>
                  <a:pt x="32" y="24"/>
                  <a:pt x="32" y="23"/>
                  <a:pt x="32" y="23"/>
                </a:cubicBezTo>
                <a:cubicBezTo>
                  <a:pt x="32" y="21"/>
                  <a:pt x="32" y="21"/>
                  <a:pt x="33" y="20"/>
                </a:cubicBezTo>
                <a:cubicBezTo>
                  <a:pt x="34" y="19"/>
                  <a:pt x="35" y="19"/>
                  <a:pt x="36" y="19"/>
                </a:cubicBezTo>
                <a:cubicBezTo>
                  <a:pt x="36" y="17"/>
                  <a:pt x="36" y="17"/>
                  <a:pt x="36" y="17"/>
                </a:cubicBezTo>
                <a:cubicBezTo>
                  <a:pt x="38" y="17"/>
                  <a:pt x="38" y="17"/>
                  <a:pt x="38" y="17"/>
                </a:cubicBezTo>
                <a:cubicBezTo>
                  <a:pt x="38" y="19"/>
                  <a:pt x="38" y="19"/>
                  <a:pt x="38" y="19"/>
                </a:cubicBezTo>
                <a:cubicBezTo>
                  <a:pt x="39" y="19"/>
                  <a:pt x="40" y="19"/>
                  <a:pt x="41" y="20"/>
                </a:cubicBezTo>
                <a:cubicBezTo>
                  <a:pt x="41" y="21"/>
                  <a:pt x="42" y="21"/>
                  <a:pt x="42" y="23"/>
                </a:cubicBezTo>
                <a:cubicBezTo>
                  <a:pt x="42" y="23"/>
                  <a:pt x="42" y="23"/>
                  <a:pt x="42" y="23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1" name="Freeform 74"/>
          <p:cNvSpPr>
            <a:spLocks noEditPoints="1"/>
          </p:cNvSpPr>
          <p:nvPr/>
        </p:nvSpPr>
        <p:spPr bwMode="auto">
          <a:xfrm>
            <a:off x="4282759" y="1580415"/>
            <a:ext cx="612775" cy="550863"/>
          </a:xfrm>
          <a:custGeom>
            <a:avLst/>
            <a:gdLst>
              <a:gd name="T0" fmla="*/ 442002 w 61"/>
              <a:gd name="T1" fmla="*/ 490769 h 55"/>
              <a:gd name="T2" fmla="*/ 502275 w 61"/>
              <a:gd name="T3" fmla="*/ 550863 h 55"/>
              <a:gd name="T4" fmla="*/ 572593 w 61"/>
              <a:gd name="T5" fmla="*/ 550863 h 55"/>
              <a:gd name="T6" fmla="*/ 542457 w 61"/>
              <a:gd name="T7" fmla="*/ 410643 h 55"/>
              <a:gd name="T8" fmla="*/ 592684 w 61"/>
              <a:gd name="T9" fmla="*/ 260408 h 55"/>
              <a:gd name="T10" fmla="*/ 562548 w 61"/>
              <a:gd name="T11" fmla="*/ 150235 h 55"/>
              <a:gd name="T12" fmla="*/ 612775 w 61"/>
              <a:gd name="T13" fmla="*/ 0 h 55"/>
              <a:gd name="T14" fmla="*/ 472138 w 61"/>
              <a:gd name="T15" fmla="*/ 50078 h 55"/>
              <a:gd name="T16" fmla="*/ 361638 w 61"/>
              <a:gd name="T17" fmla="*/ 0 h 55"/>
              <a:gd name="T18" fmla="*/ 361638 w 61"/>
              <a:gd name="T19" fmla="*/ 70110 h 55"/>
              <a:gd name="T20" fmla="*/ 261183 w 61"/>
              <a:gd name="T21" fmla="*/ 70110 h 55"/>
              <a:gd name="T22" fmla="*/ 261183 w 61"/>
              <a:gd name="T23" fmla="*/ 0 h 55"/>
              <a:gd name="T24" fmla="*/ 140637 w 61"/>
              <a:gd name="T25" fmla="*/ 50078 h 55"/>
              <a:gd name="T26" fmla="*/ 0 w 61"/>
              <a:gd name="T27" fmla="*/ 0 h 55"/>
              <a:gd name="T28" fmla="*/ 50227 w 61"/>
              <a:gd name="T29" fmla="*/ 160251 h 55"/>
              <a:gd name="T30" fmla="*/ 30136 w 61"/>
              <a:gd name="T31" fmla="*/ 260408 h 55"/>
              <a:gd name="T32" fmla="*/ 90409 w 61"/>
              <a:gd name="T33" fmla="*/ 420659 h 55"/>
              <a:gd name="T34" fmla="*/ 60273 w 61"/>
              <a:gd name="T35" fmla="*/ 550863 h 55"/>
              <a:gd name="T36" fmla="*/ 130591 w 61"/>
              <a:gd name="T37" fmla="*/ 550863 h 55"/>
              <a:gd name="T38" fmla="*/ 190864 w 61"/>
              <a:gd name="T39" fmla="*/ 500785 h 55"/>
              <a:gd name="T40" fmla="*/ 311410 w 61"/>
              <a:gd name="T41" fmla="*/ 520816 h 55"/>
              <a:gd name="T42" fmla="*/ 442002 w 61"/>
              <a:gd name="T43" fmla="*/ 490769 h 55"/>
              <a:gd name="T44" fmla="*/ 421911 w 61"/>
              <a:gd name="T45" fmla="*/ 140220 h 55"/>
              <a:gd name="T46" fmla="*/ 442002 w 61"/>
              <a:gd name="T47" fmla="*/ 160251 h 55"/>
              <a:gd name="T48" fmla="*/ 421911 w 61"/>
              <a:gd name="T49" fmla="*/ 190298 h 55"/>
              <a:gd name="T50" fmla="*/ 401820 w 61"/>
              <a:gd name="T51" fmla="*/ 160251 h 55"/>
              <a:gd name="T52" fmla="*/ 421911 w 61"/>
              <a:gd name="T53" fmla="*/ 140220 h 55"/>
              <a:gd name="T54" fmla="*/ 321456 w 61"/>
              <a:gd name="T55" fmla="*/ 210330 h 55"/>
              <a:gd name="T56" fmla="*/ 411865 w 61"/>
              <a:gd name="T57" fmla="*/ 300471 h 55"/>
              <a:gd name="T58" fmla="*/ 321456 w 61"/>
              <a:gd name="T59" fmla="*/ 390612 h 55"/>
              <a:gd name="T60" fmla="*/ 221001 w 61"/>
              <a:gd name="T61" fmla="*/ 300471 h 55"/>
              <a:gd name="T62" fmla="*/ 321456 w 61"/>
              <a:gd name="T63" fmla="*/ 210330 h 55"/>
              <a:gd name="T64" fmla="*/ 281274 w 61"/>
              <a:gd name="T65" fmla="*/ 280439 h 55"/>
              <a:gd name="T66" fmla="*/ 301365 w 61"/>
              <a:gd name="T67" fmla="*/ 300471 h 55"/>
              <a:gd name="T68" fmla="*/ 281274 w 61"/>
              <a:gd name="T69" fmla="*/ 320502 h 55"/>
              <a:gd name="T70" fmla="*/ 261183 w 61"/>
              <a:gd name="T71" fmla="*/ 300471 h 55"/>
              <a:gd name="T72" fmla="*/ 281274 w 61"/>
              <a:gd name="T73" fmla="*/ 280439 h 55"/>
              <a:gd name="T74" fmla="*/ 351592 w 61"/>
              <a:gd name="T75" fmla="*/ 280439 h 55"/>
              <a:gd name="T76" fmla="*/ 371683 w 61"/>
              <a:gd name="T77" fmla="*/ 300471 h 55"/>
              <a:gd name="T78" fmla="*/ 351592 w 61"/>
              <a:gd name="T79" fmla="*/ 320502 h 55"/>
              <a:gd name="T80" fmla="*/ 331501 w 61"/>
              <a:gd name="T81" fmla="*/ 300471 h 55"/>
              <a:gd name="T82" fmla="*/ 351592 w 61"/>
              <a:gd name="T83" fmla="*/ 280439 h 55"/>
              <a:gd name="T84" fmla="*/ 210955 w 61"/>
              <a:gd name="T85" fmla="*/ 140220 h 55"/>
              <a:gd name="T86" fmla="*/ 231046 w 61"/>
              <a:gd name="T87" fmla="*/ 160251 h 55"/>
              <a:gd name="T88" fmla="*/ 210955 w 61"/>
              <a:gd name="T89" fmla="*/ 190298 h 55"/>
              <a:gd name="T90" fmla="*/ 190864 w 61"/>
              <a:gd name="T91" fmla="*/ 160251 h 55"/>
              <a:gd name="T92" fmla="*/ 210955 w 61"/>
              <a:gd name="T93" fmla="*/ 140220 h 55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61"/>
              <a:gd name="T142" fmla="*/ 0 h 55"/>
              <a:gd name="T143" fmla="*/ 61 w 61"/>
              <a:gd name="T144" fmla="*/ 55 h 55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61" h="55">
                <a:moveTo>
                  <a:pt x="44" y="49"/>
                </a:moveTo>
                <a:cubicBezTo>
                  <a:pt x="50" y="55"/>
                  <a:pt x="50" y="55"/>
                  <a:pt x="50" y="55"/>
                </a:cubicBezTo>
                <a:cubicBezTo>
                  <a:pt x="57" y="55"/>
                  <a:pt x="57" y="55"/>
                  <a:pt x="57" y="55"/>
                </a:cubicBezTo>
                <a:cubicBezTo>
                  <a:pt x="54" y="41"/>
                  <a:pt x="54" y="41"/>
                  <a:pt x="54" y="41"/>
                </a:cubicBezTo>
                <a:cubicBezTo>
                  <a:pt x="57" y="37"/>
                  <a:pt x="59" y="32"/>
                  <a:pt x="59" y="26"/>
                </a:cubicBezTo>
                <a:cubicBezTo>
                  <a:pt x="59" y="22"/>
                  <a:pt x="58" y="18"/>
                  <a:pt x="56" y="15"/>
                </a:cubicBezTo>
                <a:cubicBezTo>
                  <a:pt x="61" y="9"/>
                  <a:pt x="61" y="4"/>
                  <a:pt x="61" y="0"/>
                </a:cubicBezTo>
                <a:cubicBezTo>
                  <a:pt x="55" y="0"/>
                  <a:pt x="51" y="2"/>
                  <a:pt x="47" y="5"/>
                </a:cubicBezTo>
                <a:cubicBezTo>
                  <a:pt x="44" y="3"/>
                  <a:pt x="40" y="1"/>
                  <a:pt x="36" y="0"/>
                </a:cubicBezTo>
                <a:cubicBezTo>
                  <a:pt x="36" y="7"/>
                  <a:pt x="36" y="7"/>
                  <a:pt x="36" y="7"/>
                </a:cubicBezTo>
                <a:cubicBezTo>
                  <a:pt x="26" y="7"/>
                  <a:pt x="26" y="7"/>
                  <a:pt x="26" y="7"/>
                </a:cubicBezTo>
                <a:cubicBezTo>
                  <a:pt x="26" y="0"/>
                  <a:pt x="26" y="0"/>
                  <a:pt x="26" y="0"/>
                </a:cubicBezTo>
                <a:cubicBezTo>
                  <a:pt x="22" y="1"/>
                  <a:pt x="18" y="3"/>
                  <a:pt x="14" y="5"/>
                </a:cubicBezTo>
                <a:cubicBezTo>
                  <a:pt x="11" y="2"/>
                  <a:pt x="6" y="0"/>
                  <a:pt x="0" y="0"/>
                </a:cubicBezTo>
                <a:cubicBezTo>
                  <a:pt x="0" y="4"/>
                  <a:pt x="1" y="10"/>
                  <a:pt x="5" y="16"/>
                </a:cubicBezTo>
                <a:cubicBezTo>
                  <a:pt x="4" y="19"/>
                  <a:pt x="3" y="22"/>
                  <a:pt x="3" y="26"/>
                </a:cubicBezTo>
                <a:cubicBezTo>
                  <a:pt x="3" y="32"/>
                  <a:pt x="5" y="38"/>
                  <a:pt x="9" y="42"/>
                </a:cubicBezTo>
                <a:cubicBezTo>
                  <a:pt x="6" y="55"/>
                  <a:pt x="6" y="55"/>
                  <a:pt x="6" y="55"/>
                </a:cubicBezTo>
                <a:cubicBezTo>
                  <a:pt x="13" y="55"/>
                  <a:pt x="13" y="55"/>
                  <a:pt x="13" y="55"/>
                </a:cubicBezTo>
                <a:cubicBezTo>
                  <a:pt x="19" y="50"/>
                  <a:pt x="19" y="50"/>
                  <a:pt x="19" y="50"/>
                </a:cubicBezTo>
                <a:cubicBezTo>
                  <a:pt x="23" y="51"/>
                  <a:pt x="27" y="52"/>
                  <a:pt x="31" y="52"/>
                </a:cubicBezTo>
                <a:cubicBezTo>
                  <a:pt x="36" y="52"/>
                  <a:pt x="40" y="51"/>
                  <a:pt x="44" y="49"/>
                </a:cubicBezTo>
                <a:close/>
                <a:moveTo>
                  <a:pt x="42" y="14"/>
                </a:moveTo>
                <a:cubicBezTo>
                  <a:pt x="43" y="14"/>
                  <a:pt x="44" y="15"/>
                  <a:pt x="44" y="16"/>
                </a:cubicBezTo>
                <a:cubicBezTo>
                  <a:pt x="44" y="18"/>
                  <a:pt x="43" y="19"/>
                  <a:pt x="42" y="19"/>
                </a:cubicBezTo>
                <a:cubicBezTo>
                  <a:pt x="41" y="19"/>
                  <a:pt x="40" y="18"/>
                  <a:pt x="40" y="16"/>
                </a:cubicBezTo>
                <a:cubicBezTo>
                  <a:pt x="40" y="15"/>
                  <a:pt x="41" y="14"/>
                  <a:pt x="42" y="14"/>
                </a:cubicBezTo>
                <a:close/>
                <a:moveTo>
                  <a:pt x="32" y="21"/>
                </a:moveTo>
                <a:cubicBezTo>
                  <a:pt x="37" y="21"/>
                  <a:pt x="41" y="25"/>
                  <a:pt x="41" y="30"/>
                </a:cubicBezTo>
                <a:cubicBezTo>
                  <a:pt x="41" y="35"/>
                  <a:pt x="37" y="39"/>
                  <a:pt x="32" y="39"/>
                </a:cubicBezTo>
                <a:cubicBezTo>
                  <a:pt x="27" y="39"/>
                  <a:pt x="22" y="35"/>
                  <a:pt x="22" y="30"/>
                </a:cubicBezTo>
                <a:cubicBezTo>
                  <a:pt x="22" y="25"/>
                  <a:pt x="27" y="21"/>
                  <a:pt x="32" y="21"/>
                </a:cubicBezTo>
                <a:close/>
                <a:moveTo>
                  <a:pt x="28" y="28"/>
                </a:moveTo>
                <a:cubicBezTo>
                  <a:pt x="29" y="28"/>
                  <a:pt x="30" y="29"/>
                  <a:pt x="30" y="30"/>
                </a:cubicBezTo>
                <a:cubicBezTo>
                  <a:pt x="30" y="31"/>
                  <a:pt x="29" y="32"/>
                  <a:pt x="28" y="32"/>
                </a:cubicBezTo>
                <a:cubicBezTo>
                  <a:pt x="27" y="32"/>
                  <a:pt x="26" y="31"/>
                  <a:pt x="26" y="30"/>
                </a:cubicBezTo>
                <a:cubicBezTo>
                  <a:pt x="26" y="29"/>
                  <a:pt x="27" y="28"/>
                  <a:pt x="28" y="28"/>
                </a:cubicBezTo>
                <a:close/>
                <a:moveTo>
                  <a:pt x="35" y="28"/>
                </a:moveTo>
                <a:cubicBezTo>
                  <a:pt x="36" y="28"/>
                  <a:pt x="37" y="29"/>
                  <a:pt x="37" y="30"/>
                </a:cubicBezTo>
                <a:cubicBezTo>
                  <a:pt x="37" y="31"/>
                  <a:pt x="36" y="32"/>
                  <a:pt x="35" y="32"/>
                </a:cubicBezTo>
                <a:cubicBezTo>
                  <a:pt x="34" y="32"/>
                  <a:pt x="33" y="31"/>
                  <a:pt x="33" y="30"/>
                </a:cubicBezTo>
                <a:cubicBezTo>
                  <a:pt x="33" y="29"/>
                  <a:pt x="34" y="28"/>
                  <a:pt x="35" y="28"/>
                </a:cubicBezTo>
                <a:close/>
                <a:moveTo>
                  <a:pt x="21" y="14"/>
                </a:moveTo>
                <a:cubicBezTo>
                  <a:pt x="22" y="14"/>
                  <a:pt x="23" y="15"/>
                  <a:pt x="23" y="16"/>
                </a:cubicBezTo>
                <a:cubicBezTo>
                  <a:pt x="23" y="18"/>
                  <a:pt x="22" y="19"/>
                  <a:pt x="21" y="19"/>
                </a:cubicBezTo>
                <a:cubicBezTo>
                  <a:pt x="20" y="19"/>
                  <a:pt x="19" y="18"/>
                  <a:pt x="19" y="16"/>
                </a:cubicBezTo>
                <a:cubicBezTo>
                  <a:pt x="19" y="15"/>
                  <a:pt x="20" y="14"/>
                  <a:pt x="21" y="14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2" name="Freeform 75"/>
          <p:cNvSpPr>
            <a:spLocks noEditPoints="1"/>
          </p:cNvSpPr>
          <p:nvPr/>
        </p:nvSpPr>
        <p:spPr bwMode="auto">
          <a:xfrm>
            <a:off x="5135870" y="2595541"/>
            <a:ext cx="673100" cy="631825"/>
          </a:xfrm>
          <a:custGeom>
            <a:avLst/>
            <a:gdLst>
              <a:gd name="T0" fmla="*/ 20093 w 67"/>
              <a:gd name="T1" fmla="*/ 501448 h 63"/>
              <a:gd name="T2" fmla="*/ 472175 w 67"/>
              <a:gd name="T3" fmla="*/ 391130 h 63"/>
              <a:gd name="T4" fmla="*/ 421943 w 67"/>
              <a:gd name="T5" fmla="*/ 471362 h 63"/>
              <a:gd name="T6" fmla="*/ 472175 w 67"/>
              <a:gd name="T7" fmla="*/ 351014 h 63"/>
              <a:gd name="T8" fmla="*/ 421943 w 67"/>
              <a:gd name="T9" fmla="*/ 290840 h 63"/>
              <a:gd name="T10" fmla="*/ 411897 w 67"/>
              <a:gd name="T11" fmla="*/ 290840 h 63"/>
              <a:gd name="T12" fmla="*/ 421943 w 67"/>
              <a:gd name="T13" fmla="*/ 300869 h 63"/>
              <a:gd name="T14" fmla="*/ 371712 w 67"/>
              <a:gd name="T15" fmla="*/ 310898 h 63"/>
              <a:gd name="T16" fmla="*/ 361666 w 67"/>
              <a:gd name="T17" fmla="*/ 320927 h 63"/>
              <a:gd name="T18" fmla="*/ 371712 w 67"/>
              <a:gd name="T19" fmla="*/ 330956 h 63"/>
              <a:gd name="T20" fmla="*/ 381758 w 67"/>
              <a:gd name="T21" fmla="*/ 330956 h 63"/>
              <a:gd name="T22" fmla="*/ 331527 w 67"/>
              <a:gd name="T23" fmla="*/ 361043 h 63"/>
              <a:gd name="T24" fmla="*/ 331527 w 67"/>
              <a:gd name="T25" fmla="*/ 371072 h 63"/>
              <a:gd name="T26" fmla="*/ 351619 w 67"/>
              <a:gd name="T27" fmla="*/ 371072 h 63"/>
              <a:gd name="T28" fmla="*/ 311434 w 67"/>
              <a:gd name="T29" fmla="*/ 411188 h 63"/>
              <a:gd name="T30" fmla="*/ 311434 w 67"/>
              <a:gd name="T31" fmla="*/ 421217 h 63"/>
              <a:gd name="T32" fmla="*/ 331527 w 67"/>
              <a:gd name="T33" fmla="*/ 421217 h 63"/>
              <a:gd name="T34" fmla="*/ 331527 w 67"/>
              <a:gd name="T35" fmla="*/ 411188 h 63"/>
              <a:gd name="T36" fmla="*/ 321481 w 67"/>
              <a:gd name="T37" fmla="*/ 481390 h 63"/>
              <a:gd name="T38" fmla="*/ 341573 w 67"/>
              <a:gd name="T39" fmla="*/ 481390 h 63"/>
              <a:gd name="T40" fmla="*/ 331527 w 67"/>
              <a:gd name="T41" fmla="*/ 471362 h 63"/>
              <a:gd name="T42" fmla="*/ 341573 w 67"/>
              <a:gd name="T43" fmla="*/ 521506 h 63"/>
              <a:gd name="T44" fmla="*/ 351619 w 67"/>
              <a:gd name="T45" fmla="*/ 531535 h 63"/>
              <a:gd name="T46" fmla="*/ 361666 w 67"/>
              <a:gd name="T47" fmla="*/ 521506 h 63"/>
              <a:gd name="T48" fmla="*/ 351619 w 67"/>
              <a:gd name="T49" fmla="*/ 511477 h 63"/>
              <a:gd name="T50" fmla="*/ 391804 w 67"/>
              <a:gd name="T51" fmla="*/ 571651 h 63"/>
              <a:gd name="T52" fmla="*/ 401851 w 67"/>
              <a:gd name="T53" fmla="*/ 561622 h 63"/>
              <a:gd name="T54" fmla="*/ 391804 w 67"/>
              <a:gd name="T55" fmla="*/ 551593 h 63"/>
              <a:gd name="T56" fmla="*/ 431990 w 67"/>
              <a:gd name="T57" fmla="*/ 591709 h 63"/>
              <a:gd name="T58" fmla="*/ 452082 w 67"/>
              <a:gd name="T59" fmla="*/ 591709 h 63"/>
              <a:gd name="T60" fmla="*/ 442036 w 67"/>
              <a:gd name="T61" fmla="*/ 571651 h 63"/>
              <a:gd name="T62" fmla="*/ 431990 w 67"/>
              <a:gd name="T63" fmla="*/ 591709 h 63"/>
              <a:gd name="T64" fmla="*/ 502313 w 67"/>
              <a:gd name="T65" fmla="*/ 591709 h 63"/>
              <a:gd name="T66" fmla="*/ 502313 w 67"/>
              <a:gd name="T67" fmla="*/ 571651 h 63"/>
              <a:gd name="T68" fmla="*/ 492267 w 67"/>
              <a:gd name="T69" fmla="*/ 581680 h 63"/>
              <a:gd name="T70" fmla="*/ 552545 w 67"/>
              <a:gd name="T71" fmla="*/ 581680 h 63"/>
              <a:gd name="T72" fmla="*/ 562591 w 67"/>
              <a:gd name="T73" fmla="*/ 571651 h 63"/>
              <a:gd name="T74" fmla="*/ 542499 w 67"/>
              <a:gd name="T75" fmla="*/ 561622 h 63"/>
              <a:gd name="T76" fmla="*/ 592730 w 67"/>
              <a:gd name="T77" fmla="*/ 541564 h 63"/>
              <a:gd name="T78" fmla="*/ 602776 w 67"/>
              <a:gd name="T79" fmla="*/ 541564 h 63"/>
              <a:gd name="T80" fmla="*/ 582684 w 67"/>
              <a:gd name="T81" fmla="*/ 521506 h 63"/>
              <a:gd name="T82" fmla="*/ 582684 w 67"/>
              <a:gd name="T83" fmla="*/ 531535 h 63"/>
              <a:gd name="T84" fmla="*/ 622869 w 67"/>
              <a:gd name="T85" fmla="*/ 491419 h 63"/>
              <a:gd name="T86" fmla="*/ 632915 w 67"/>
              <a:gd name="T87" fmla="*/ 481390 h 63"/>
              <a:gd name="T88" fmla="*/ 612822 w 67"/>
              <a:gd name="T89" fmla="*/ 481390 h 63"/>
              <a:gd name="T90" fmla="*/ 632915 w 67"/>
              <a:gd name="T91" fmla="*/ 441275 h 63"/>
              <a:gd name="T92" fmla="*/ 632915 w 67"/>
              <a:gd name="T93" fmla="*/ 421217 h 63"/>
              <a:gd name="T94" fmla="*/ 612822 w 67"/>
              <a:gd name="T95" fmla="*/ 431246 h 63"/>
              <a:gd name="T96" fmla="*/ 612822 w 67"/>
              <a:gd name="T97" fmla="*/ 441275 h 63"/>
              <a:gd name="T98" fmla="*/ 622869 w 67"/>
              <a:gd name="T99" fmla="*/ 371072 h 63"/>
              <a:gd name="T100" fmla="*/ 602776 w 67"/>
              <a:gd name="T101" fmla="*/ 371072 h 63"/>
              <a:gd name="T102" fmla="*/ 602776 w 67"/>
              <a:gd name="T103" fmla="*/ 381101 h 63"/>
              <a:gd name="T104" fmla="*/ 592730 w 67"/>
              <a:gd name="T105" fmla="*/ 330956 h 63"/>
              <a:gd name="T106" fmla="*/ 582684 w 67"/>
              <a:gd name="T107" fmla="*/ 320927 h 63"/>
              <a:gd name="T108" fmla="*/ 572637 w 67"/>
              <a:gd name="T109" fmla="*/ 340985 h 63"/>
              <a:gd name="T110" fmla="*/ 582684 w 67"/>
              <a:gd name="T111" fmla="*/ 340985 h 63"/>
              <a:gd name="T112" fmla="*/ 542499 w 67"/>
              <a:gd name="T113" fmla="*/ 290840 h 63"/>
              <a:gd name="T114" fmla="*/ 522406 w 67"/>
              <a:gd name="T115" fmla="*/ 300869 h 63"/>
              <a:gd name="T116" fmla="*/ 532452 w 67"/>
              <a:gd name="T117" fmla="*/ 310898 h 63"/>
              <a:gd name="T118" fmla="*/ 30139 w 67"/>
              <a:gd name="T119" fmla="*/ 160463 h 63"/>
              <a:gd name="T120" fmla="*/ 361666 w 67"/>
              <a:gd name="T121" fmla="*/ 230666 h 63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67"/>
              <a:gd name="T184" fmla="*/ 0 h 63"/>
              <a:gd name="T185" fmla="*/ 67 w 67"/>
              <a:gd name="T186" fmla="*/ 63 h 63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67" h="63">
                <a:moveTo>
                  <a:pt x="5" y="47"/>
                </a:moveTo>
                <a:cubicBezTo>
                  <a:pt x="8" y="46"/>
                  <a:pt x="12" y="46"/>
                  <a:pt x="15" y="46"/>
                </a:cubicBezTo>
                <a:cubicBezTo>
                  <a:pt x="13" y="46"/>
                  <a:pt x="11" y="46"/>
                  <a:pt x="9" y="46"/>
                </a:cubicBezTo>
                <a:cubicBezTo>
                  <a:pt x="7" y="45"/>
                  <a:pt x="6" y="44"/>
                  <a:pt x="6" y="43"/>
                </a:cubicBezTo>
                <a:cubicBezTo>
                  <a:pt x="6" y="40"/>
                  <a:pt x="6" y="38"/>
                  <a:pt x="6" y="35"/>
                </a:cubicBezTo>
                <a:cubicBezTo>
                  <a:pt x="6" y="33"/>
                  <a:pt x="7" y="32"/>
                  <a:pt x="9" y="32"/>
                </a:cubicBezTo>
                <a:cubicBezTo>
                  <a:pt x="15" y="31"/>
                  <a:pt x="21" y="31"/>
                  <a:pt x="27" y="31"/>
                </a:cubicBezTo>
                <a:cubicBezTo>
                  <a:pt x="25" y="35"/>
                  <a:pt x="24" y="39"/>
                  <a:pt x="24" y="44"/>
                </a:cubicBezTo>
                <a:cubicBezTo>
                  <a:pt x="24" y="50"/>
                  <a:pt x="26" y="56"/>
                  <a:pt x="31" y="60"/>
                </a:cubicBezTo>
                <a:cubicBezTo>
                  <a:pt x="31" y="60"/>
                  <a:pt x="31" y="61"/>
                  <a:pt x="31" y="61"/>
                </a:cubicBezTo>
                <a:cubicBezTo>
                  <a:pt x="23" y="62"/>
                  <a:pt x="14" y="61"/>
                  <a:pt x="5" y="61"/>
                </a:cubicBezTo>
                <a:cubicBezTo>
                  <a:pt x="3" y="60"/>
                  <a:pt x="2" y="59"/>
                  <a:pt x="2" y="57"/>
                </a:cubicBezTo>
                <a:cubicBezTo>
                  <a:pt x="2" y="55"/>
                  <a:pt x="2" y="52"/>
                  <a:pt x="2" y="50"/>
                </a:cubicBezTo>
                <a:cubicBezTo>
                  <a:pt x="2" y="48"/>
                  <a:pt x="3" y="47"/>
                  <a:pt x="5" y="47"/>
                </a:cubicBezTo>
                <a:close/>
                <a:moveTo>
                  <a:pt x="46" y="28"/>
                </a:moveTo>
                <a:cubicBezTo>
                  <a:pt x="47" y="27"/>
                  <a:pt x="48" y="27"/>
                  <a:pt x="49" y="28"/>
                </a:cubicBezTo>
                <a:cubicBezTo>
                  <a:pt x="49" y="28"/>
                  <a:pt x="49" y="29"/>
                  <a:pt x="49" y="30"/>
                </a:cubicBezTo>
                <a:cubicBezTo>
                  <a:pt x="48" y="30"/>
                  <a:pt x="47" y="30"/>
                  <a:pt x="46" y="30"/>
                </a:cubicBezTo>
                <a:cubicBezTo>
                  <a:pt x="46" y="29"/>
                  <a:pt x="46" y="28"/>
                  <a:pt x="46" y="28"/>
                </a:cubicBezTo>
                <a:close/>
                <a:moveTo>
                  <a:pt x="53" y="40"/>
                </a:moveTo>
                <a:cubicBezTo>
                  <a:pt x="48" y="40"/>
                  <a:pt x="48" y="40"/>
                  <a:pt x="48" y="40"/>
                </a:cubicBezTo>
                <a:cubicBezTo>
                  <a:pt x="48" y="39"/>
                  <a:pt x="48" y="39"/>
                  <a:pt x="48" y="39"/>
                </a:cubicBezTo>
                <a:cubicBezTo>
                  <a:pt x="48" y="39"/>
                  <a:pt x="48" y="38"/>
                  <a:pt x="48" y="38"/>
                </a:cubicBezTo>
                <a:cubicBezTo>
                  <a:pt x="48" y="38"/>
                  <a:pt x="48" y="37"/>
                  <a:pt x="47" y="37"/>
                </a:cubicBezTo>
                <a:cubicBezTo>
                  <a:pt x="47" y="37"/>
                  <a:pt x="47" y="38"/>
                  <a:pt x="47" y="38"/>
                </a:cubicBezTo>
                <a:cubicBezTo>
                  <a:pt x="47" y="38"/>
                  <a:pt x="47" y="38"/>
                  <a:pt x="47" y="39"/>
                </a:cubicBezTo>
                <a:cubicBezTo>
                  <a:pt x="47" y="39"/>
                  <a:pt x="47" y="40"/>
                  <a:pt x="47" y="40"/>
                </a:cubicBezTo>
                <a:cubicBezTo>
                  <a:pt x="47" y="41"/>
                  <a:pt x="48" y="41"/>
                  <a:pt x="49" y="42"/>
                </a:cubicBezTo>
                <a:cubicBezTo>
                  <a:pt x="51" y="43"/>
                  <a:pt x="51" y="43"/>
                  <a:pt x="52" y="43"/>
                </a:cubicBezTo>
                <a:cubicBezTo>
                  <a:pt x="52" y="44"/>
                  <a:pt x="53" y="44"/>
                  <a:pt x="53" y="45"/>
                </a:cubicBezTo>
                <a:cubicBezTo>
                  <a:pt x="53" y="46"/>
                  <a:pt x="53" y="47"/>
                  <a:pt x="53" y="48"/>
                </a:cubicBezTo>
                <a:cubicBezTo>
                  <a:pt x="53" y="49"/>
                  <a:pt x="53" y="50"/>
                  <a:pt x="52" y="51"/>
                </a:cubicBezTo>
                <a:cubicBezTo>
                  <a:pt x="51" y="52"/>
                  <a:pt x="50" y="53"/>
                  <a:pt x="49" y="53"/>
                </a:cubicBezTo>
                <a:cubicBezTo>
                  <a:pt x="49" y="55"/>
                  <a:pt x="49" y="55"/>
                  <a:pt x="49" y="55"/>
                </a:cubicBezTo>
                <a:cubicBezTo>
                  <a:pt x="47" y="55"/>
                  <a:pt x="47" y="55"/>
                  <a:pt x="47" y="55"/>
                </a:cubicBezTo>
                <a:cubicBezTo>
                  <a:pt x="47" y="53"/>
                  <a:pt x="47" y="53"/>
                  <a:pt x="47" y="53"/>
                </a:cubicBezTo>
                <a:cubicBezTo>
                  <a:pt x="45" y="53"/>
                  <a:pt x="44" y="52"/>
                  <a:pt x="43" y="52"/>
                </a:cubicBezTo>
                <a:cubicBezTo>
                  <a:pt x="42" y="51"/>
                  <a:pt x="42" y="49"/>
                  <a:pt x="42" y="47"/>
                </a:cubicBezTo>
                <a:cubicBezTo>
                  <a:pt x="42" y="47"/>
                  <a:pt x="42" y="47"/>
                  <a:pt x="42" y="47"/>
                </a:cubicBezTo>
                <a:cubicBezTo>
                  <a:pt x="47" y="47"/>
                  <a:pt x="47" y="47"/>
                  <a:pt x="47" y="47"/>
                </a:cubicBezTo>
                <a:cubicBezTo>
                  <a:pt x="47" y="48"/>
                  <a:pt x="47" y="48"/>
                  <a:pt x="47" y="48"/>
                </a:cubicBezTo>
                <a:cubicBezTo>
                  <a:pt x="47" y="49"/>
                  <a:pt x="47" y="50"/>
                  <a:pt x="47" y="50"/>
                </a:cubicBezTo>
                <a:cubicBezTo>
                  <a:pt x="47" y="50"/>
                  <a:pt x="47" y="50"/>
                  <a:pt x="47" y="50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50"/>
                  <a:pt x="48" y="49"/>
                  <a:pt x="48" y="49"/>
                </a:cubicBezTo>
                <a:cubicBezTo>
                  <a:pt x="48" y="48"/>
                  <a:pt x="48" y="47"/>
                  <a:pt x="48" y="47"/>
                </a:cubicBezTo>
                <a:cubicBezTo>
                  <a:pt x="48" y="46"/>
                  <a:pt x="47" y="46"/>
                  <a:pt x="47" y="46"/>
                </a:cubicBezTo>
                <a:cubicBezTo>
                  <a:pt x="45" y="45"/>
                  <a:pt x="44" y="44"/>
                  <a:pt x="44" y="44"/>
                </a:cubicBezTo>
                <a:cubicBezTo>
                  <a:pt x="43" y="43"/>
                  <a:pt x="43" y="43"/>
                  <a:pt x="42" y="42"/>
                </a:cubicBezTo>
                <a:cubicBezTo>
                  <a:pt x="42" y="41"/>
                  <a:pt x="42" y="40"/>
                  <a:pt x="42" y="39"/>
                </a:cubicBezTo>
                <a:cubicBezTo>
                  <a:pt x="42" y="38"/>
                  <a:pt x="42" y="37"/>
                  <a:pt x="43" y="36"/>
                </a:cubicBezTo>
                <a:cubicBezTo>
                  <a:pt x="44" y="35"/>
                  <a:pt x="45" y="35"/>
                  <a:pt x="47" y="35"/>
                </a:cubicBezTo>
                <a:cubicBezTo>
                  <a:pt x="47" y="33"/>
                  <a:pt x="47" y="33"/>
                  <a:pt x="47" y="33"/>
                </a:cubicBezTo>
                <a:cubicBezTo>
                  <a:pt x="49" y="33"/>
                  <a:pt x="49" y="33"/>
                  <a:pt x="49" y="33"/>
                </a:cubicBezTo>
                <a:cubicBezTo>
                  <a:pt x="49" y="35"/>
                  <a:pt x="49" y="35"/>
                  <a:pt x="49" y="35"/>
                </a:cubicBezTo>
                <a:cubicBezTo>
                  <a:pt x="50" y="35"/>
                  <a:pt x="51" y="35"/>
                  <a:pt x="52" y="36"/>
                </a:cubicBezTo>
                <a:cubicBezTo>
                  <a:pt x="52" y="37"/>
                  <a:pt x="53" y="38"/>
                  <a:pt x="53" y="39"/>
                </a:cubicBezTo>
                <a:cubicBezTo>
                  <a:pt x="53" y="40"/>
                  <a:pt x="53" y="40"/>
                  <a:pt x="53" y="40"/>
                </a:cubicBezTo>
                <a:close/>
                <a:moveTo>
                  <a:pt x="42" y="28"/>
                </a:moveTo>
                <a:cubicBezTo>
                  <a:pt x="42" y="28"/>
                  <a:pt x="42" y="28"/>
                  <a:pt x="42" y="28"/>
                </a:cubicBezTo>
                <a:cubicBezTo>
                  <a:pt x="42" y="28"/>
                  <a:pt x="42" y="28"/>
                  <a:pt x="42" y="28"/>
                </a:cubicBezTo>
                <a:cubicBezTo>
                  <a:pt x="42" y="28"/>
                  <a:pt x="42" y="28"/>
                  <a:pt x="42" y="28"/>
                </a:cubicBezTo>
                <a:cubicBezTo>
                  <a:pt x="42" y="28"/>
                  <a:pt x="42" y="28"/>
                  <a:pt x="42" y="28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1" y="29"/>
                  <a:pt x="41" y="29"/>
                  <a:pt x="41" y="29"/>
                </a:cubicBezTo>
                <a:cubicBezTo>
                  <a:pt x="41" y="29"/>
                  <a:pt x="41" y="29"/>
                  <a:pt x="41" y="29"/>
                </a:cubicBezTo>
                <a:cubicBezTo>
                  <a:pt x="41" y="29"/>
                  <a:pt x="41" y="29"/>
                  <a:pt x="41" y="29"/>
                </a:cubicBezTo>
                <a:cubicBezTo>
                  <a:pt x="41" y="29"/>
                  <a:pt x="41" y="29"/>
                  <a:pt x="41" y="29"/>
                </a:cubicBezTo>
                <a:cubicBezTo>
                  <a:pt x="41" y="29"/>
                  <a:pt x="41" y="29"/>
                  <a:pt x="41" y="29"/>
                </a:cubicBezTo>
                <a:cubicBezTo>
                  <a:pt x="41" y="29"/>
                  <a:pt x="41" y="29"/>
                  <a:pt x="41" y="29"/>
                </a:cubicBezTo>
                <a:cubicBezTo>
                  <a:pt x="41" y="29"/>
                  <a:pt x="41" y="29"/>
                  <a:pt x="41" y="29"/>
                </a:cubicBezTo>
                <a:cubicBezTo>
                  <a:pt x="41" y="29"/>
                  <a:pt x="41" y="29"/>
                  <a:pt x="41" y="29"/>
                </a:cubicBezTo>
                <a:cubicBezTo>
                  <a:pt x="41" y="29"/>
                  <a:pt x="41" y="29"/>
                  <a:pt x="41" y="29"/>
                </a:cubicBezTo>
                <a:cubicBezTo>
                  <a:pt x="41" y="29"/>
                  <a:pt x="41" y="29"/>
                  <a:pt x="41" y="29"/>
                </a:cubicBezTo>
                <a:cubicBezTo>
                  <a:pt x="41" y="29"/>
                  <a:pt x="41" y="29"/>
                  <a:pt x="41" y="29"/>
                </a:cubicBezTo>
                <a:cubicBezTo>
                  <a:pt x="41" y="29"/>
                  <a:pt x="41" y="29"/>
                  <a:pt x="41" y="29"/>
                </a:cubicBezTo>
                <a:cubicBezTo>
                  <a:pt x="41" y="31"/>
                  <a:pt x="41" y="31"/>
                  <a:pt x="41" y="31"/>
                </a:cubicBezTo>
                <a:cubicBezTo>
                  <a:pt x="41" y="31"/>
                  <a:pt x="41" y="31"/>
                  <a:pt x="41" y="31"/>
                </a:cubicBezTo>
                <a:cubicBezTo>
                  <a:pt x="41" y="31"/>
                  <a:pt x="41" y="31"/>
                  <a:pt x="41" y="31"/>
                </a:cubicBezTo>
                <a:cubicBezTo>
                  <a:pt x="41" y="31"/>
                  <a:pt x="41" y="31"/>
                  <a:pt x="41" y="31"/>
                </a:cubicBezTo>
                <a:cubicBezTo>
                  <a:pt x="42" y="31"/>
                  <a:pt x="42" y="31"/>
                  <a:pt x="42" y="31"/>
                </a:cubicBezTo>
                <a:cubicBezTo>
                  <a:pt x="42" y="31"/>
                  <a:pt x="42" y="31"/>
                  <a:pt x="42" y="31"/>
                </a:cubicBezTo>
                <a:cubicBezTo>
                  <a:pt x="42" y="31"/>
                  <a:pt x="42" y="31"/>
                  <a:pt x="42" y="31"/>
                </a:cubicBezTo>
                <a:cubicBezTo>
                  <a:pt x="42" y="31"/>
                  <a:pt x="42" y="31"/>
                  <a:pt x="42" y="31"/>
                </a:cubicBezTo>
                <a:cubicBezTo>
                  <a:pt x="42" y="30"/>
                  <a:pt x="42" y="30"/>
                  <a:pt x="42" y="30"/>
                </a:cubicBezTo>
                <a:cubicBezTo>
                  <a:pt x="42" y="30"/>
                  <a:pt x="42" y="30"/>
                  <a:pt x="42" y="30"/>
                </a:cubicBezTo>
                <a:cubicBezTo>
                  <a:pt x="42" y="30"/>
                  <a:pt x="42" y="30"/>
                  <a:pt x="42" y="30"/>
                </a:cubicBezTo>
                <a:cubicBezTo>
                  <a:pt x="42" y="30"/>
                  <a:pt x="42" y="30"/>
                  <a:pt x="42" y="30"/>
                </a:cubicBezTo>
                <a:cubicBezTo>
                  <a:pt x="42" y="30"/>
                  <a:pt x="42" y="30"/>
                  <a:pt x="42" y="30"/>
                </a:cubicBezTo>
                <a:cubicBezTo>
                  <a:pt x="42" y="30"/>
                  <a:pt x="42" y="30"/>
                  <a:pt x="42" y="30"/>
                </a:cubicBezTo>
                <a:cubicBezTo>
                  <a:pt x="42" y="30"/>
                  <a:pt x="42" y="30"/>
                  <a:pt x="42" y="30"/>
                </a:cubicBezTo>
                <a:cubicBezTo>
                  <a:pt x="42" y="30"/>
                  <a:pt x="42" y="30"/>
                  <a:pt x="42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2" y="28"/>
                  <a:pt x="42" y="28"/>
                  <a:pt x="42" y="28"/>
                </a:cubicBezTo>
                <a:close/>
                <a:moveTo>
                  <a:pt x="37" y="31"/>
                </a:moveTo>
                <a:cubicBezTo>
                  <a:pt x="37" y="31"/>
                  <a:pt x="37" y="31"/>
                  <a:pt x="37" y="31"/>
                </a:cubicBezTo>
                <a:cubicBezTo>
                  <a:pt x="37" y="31"/>
                  <a:pt x="37" y="31"/>
                  <a:pt x="37" y="31"/>
                </a:cubicBezTo>
                <a:cubicBezTo>
                  <a:pt x="37" y="31"/>
                  <a:pt x="37" y="31"/>
                  <a:pt x="37" y="31"/>
                </a:cubicBezTo>
                <a:cubicBezTo>
                  <a:pt x="37" y="31"/>
                  <a:pt x="37" y="31"/>
                  <a:pt x="37" y="31"/>
                </a:cubicBezTo>
                <a:cubicBezTo>
                  <a:pt x="37" y="31"/>
                  <a:pt x="37" y="31"/>
                  <a:pt x="37" y="31"/>
                </a:cubicBezTo>
                <a:cubicBezTo>
                  <a:pt x="37" y="31"/>
                  <a:pt x="37" y="31"/>
                  <a:pt x="37" y="31"/>
                </a:cubicBezTo>
                <a:cubicBezTo>
                  <a:pt x="37" y="32"/>
                  <a:pt x="37" y="32"/>
                  <a:pt x="37" y="32"/>
                </a:cubicBezTo>
                <a:cubicBezTo>
                  <a:pt x="37" y="32"/>
                  <a:pt x="37" y="32"/>
                  <a:pt x="37" y="32"/>
                </a:cubicBezTo>
                <a:cubicBezTo>
                  <a:pt x="37" y="32"/>
                  <a:pt x="37" y="32"/>
                  <a:pt x="37" y="32"/>
                </a:cubicBezTo>
                <a:cubicBezTo>
                  <a:pt x="37" y="32"/>
                  <a:pt x="37" y="32"/>
                  <a:pt x="37" y="32"/>
                </a:cubicBezTo>
                <a:cubicBezTo>
                  <a:pt x="36" y="32"/>
                  <a:pt x="36" y="32"/>
                  <a:pt x="36" y="32"/>
                </a:cubicBezTo>
                <a:cubicBezTo>
                  <a:pt x="36" y="32"/>
                  <a:pt x="36" y="32"/>
                  <a:pt x="36" y="32"/>
                </a:cubicBezTo>
                <a:cubicBezTo>
                  <a:pt x="36" y="32"/>
                  <a:pt x="36" y="32"/>
                  <a:pt x="36" y="32"/>
                </a:cubicBezTo>
                <a:cubicBezTo>
                  <a:pt x="36" y="32"/>
                  <a:pt x="36" y="32"/>
                  <a:pt x="36" y="32"/>
                </a:cubicBezTo>
                <a:cubicBezTo>
                  <a:pt x="36" y="32"/>
                  <a:pt x="36" y="32"/>
                  <a:pt x="36" y="32"/>
                </a:cubicBezTo>
                <a:cubicBezTo>
                  <a:pt x="36" y="32"/>
                  <a:pt x="36" y="32"/>
                  <a:pt x="36" y="32"/>
                </a:cubicBezTo>
                <a:cubicBezTo>
                  <a:pt x="36" y="32"/>
                  <a:pt x="36" y="32"/>
                  <a:pt x="36" y="32"/>
                </a:cubicBezTo>
                <a:cubicBezTo>
                  <a:pt x="36" y="32"/>
                  <a:pt x="36" y="32"/>
                  <a:pt x="36" y="32"/>
                </a:cubicBezTo>
                <a:cubicBezTo>
                  <a:pt x="36" y="32"/>
                  <a:pt x="36" y="32"/>
                  <a:pt x="36" y="32"/>
                </a:cubicBezTo>
                <a:cubicBezTo>
                  <a:pt x="36" y="32"/>
                  <a:pt x="36" y="32"/>
                  <a:pt x="36" y="32"/>
                </a:cubicBezTo>
                <a:cubicBezTo>
                  <a:pt x="36" y="32"/>
                  <a:pt x="36" y="32"/>
                  <a:pt x="36" y="32"/>
                </a:cubicBezTo>
                <a:cubicBezTo>
                  <a:pt x="37" y="34"/>
                  <a:pt x="37" y="34"/>
                  <a:pt x="37" y="34"/>
                </a:cubicBezTo>
                <a:cubicBezTo>
                  <a:pt x="37" y="34"/>
                  <a:pt x="37" y="34"/>
                  <a:pt x="37" y="34"/>
                </a:cubicBezTo>
                <a:cubicBezTo>
                  <a:pt x="37" y="34"/>
                  <a:pt x="37" y="34"/>
                  <a:pt x="37" y="34"/>
                </a:cubicBezTo>
                <a:cubicBezTo>
                  <a:pt x="37" y="34"/>
                  <a:pt x="37" y="34"/>
                  <a:pt x="37" y="34"/>
                </a:cubicBezTo>
                <a:cubicBezTo>
                  <a:pt x="37" y="33"/>
                  <a:pt x="37" y="33"/>
                  <a:pt x="37" y="33"/>
                </a:cubicBezTo>
                <a:cubicBezTo>
                  <a:pt x="37" y="33"/>
                  <a:pt x="37" y="33"/>
                  <a:pt x="37" y="33"/>
                </a:cubicBezTo>
                <a:cubicBezTo>
                  <a:pt x="37" y="33"/>
                  <a:pt x="37" y="33"/>
                  <a:pt x="37" y="33"/>
                </a:cubicBezTo>
                <a:cubicBezTo>
                  <a:pt x="38" y="33"/>
                  <a:pt x="38" y="33"/>
                  <a:pt x="38" y="33"/>
                </a:cubicBezTo>
                <a:cubicBezTo>
                  <a:pt x="38" y="33"/>
                  <a:pt x="38" y="33"/>
                  <a:pt x="38" y="33"/>
                </a:cubicBezTo>
                <a:cubicBezTo>
                  <a:pt x="38" y="33"/>
                  <a:pt x="38" y="33"/>
                  <a:pt x="38" y="33"/>
                </a:cubicBezTo>
                <a:cubicBezTo>
                  <a:pt x="38" y="33"/>
                  <a:pt x="38" y="33"/>
                  <a:pt x="38" y="33"/>
                </a:cubicBezTo>
                <a:cubicBezTo>
                  <a:pt x="38" y="33"/>
                  <a:pt x="38" y="33"/>
                  <a:pt x="38" y="33"/>
                </a:cubicBezTo>
                <a:cubicBezTo>
                  <a:pt x="38" y="33"/>
                  <a:pt x="38" y="33"/>
                  <a:pt x="38" y="33"/>
                </a:cubicBezTo>
                <a:cubicBezTo>
                  <a:pt x="38" y="33"/>
                  <a:pt x="38" y="33"/>
                  <a:pt x="38" y="33"/>
                </a:cubicBezTo>
                <a:cubicBezTo>
                  <a:pt x="38" y="33"/>
                  <a:pt x="38" y="33"/>
                  <a:pt x="38" y="33"/>
                </a:cubicBezTo>
                <a:cubicBezTo>
                  <a:pt x="38" y="33"/>
                  <a:pt x="38" y="33"/>
                  <a:pt x="38" y="33"/>
                </a:cubicBezTo>
                <a:cubicBezTo>
                  <a:pt x="38" y="33"/>
                  <a:pt x="38" y="33"/>
                  <a:pt x="38" y="33"/>
                </a:cubicBezTo>
                <a:cubicBezTo>
                  <a:pt x="38" y="33"/>
                  <a:pt x="38" y="33"/>
                  <a:pt x="38" y="33"/>
                </a:cubicBezTo>
                <a:cubicBezTo>
                  <a:pt x="38" y="33"/>
                  <a:pt x="38" y="33"/>
                  <a:pt x="38" y="33"/>
                </a:cubicBezTo>
                <a:cubicBezTo>
                  <a:pt x="38" y="33"/>
                  <a:pt x="38" y="33"/>
                  <a:pt x="38" y="33"/>
                </a:cubicBezTo>
                <a:cubicBezTo>
                  <a:pt x="38" y="33"/>
                  <a:pt x="38" y="33"/>
                  <a:pt x="38" y="33"/>
                </a:cubicBezTo>
                <a:cubicBezTo>
                  <a:pt x="38" y="33"/>
                  <a:pt x="38" y="33"/>
                  <a:pt x="38" y="33"/>
                </a:cubicBezTo>
                <a:cubicBezTo>
                  <a:pt x="37" y="31"/>
                  <a:pt x="37" y="31"/>
                  <a:pt x="37" y="31"/>
                </a:cubicBezTo>
                <a:close/>
                <a:moveTo>
                  <a:pt x="33" y="36"/>
                </a:moveTo>
                <a:cubicBezTo>
                  <a:pt x="33" y="36"/>
                  <a:pt x="33" y="36"/>
                  <a:pt x="33" y="36"/>
                </a:cubicBezTo>
                <a:cubicBezTo>
                  <a:pt x="33" y="36"/>
                  <a:pt x="33" y="36"/>
                  <a:pt x="33" y="36"/>
                </a:cubicBezTo>
                <a:cubicBezTo>
                  <a:pt x="33" y="36"/>
                  <a:pt x="33" y="36"/>
                  <a:pt x="33" y="36"/>
                </a:cubicBezTo>
                <a:cubicBezTo>
                  <a:pt x="33" y="36"/>
                  <a:pt x="33" y="36"/>
                  <a:pt x="33" y="36"/>
                </a:cubicBezTo>
                <a:cubicBezTo>
                  <a:pt x="33" y="36"/>
                  <a:pt x="33" y="36"/>
                  <a:pt x="33" y="36"/>
                </a:cubicBezTo>
                <a:cubicBezTo>
                  <a:pt x="33" y="36"/>
                  <a:pt x="33" y="36"/>
                  <a:pt x="33" y="36"/>
                </a:cubicBezTo>
                <a:cubicBezTo>
                  <a:pt x="33" y="36"/>
                  <a:pt x="33" y="36"/>
                  <a:pt x="33" y="36"/>
                </a:cubicBezTo>
                <a:cubicBezTo>
                  <a:pt x="33" y="36"/>
                  <a:pt x="33" y="36"/>
                  <a:pt x="33" y="36"/>
                </a:cubicBezTo>
                <a:cubicBezTo>
                  <a:pt x="33" y="36"/>
                  <a:pt x="33" y="36"/>
                  <a:pt x="33" y="36"/>
                </a:cubicBezTo>
                <a:cubicBezTo>
                  <a:pt x="33" y="36"/>
                  <a:pt x="33" y="36"/>
                  <a:pt x="33" y="36"/>
                </a:cubicBezTo>
                <a:cubicBezTo>
                  <a:pt x="33" y="36"/>
                  <a:pt x="33" y="36"/>
                  <a:pt x="33" y="36"/>
                </a:cubicBezTo>
                <a:cubicBezTo>
                  <a:pt x="33" y="36"/>
                  <a:pt x="33" y="36"/>
                  <a:pt x="33" y="36"/>
                </a:cubicBezTo>
                <a:cubicBezTo>
                  <a:pt x="33" y="37"/>
                  <a:pt x="33" y="37"/>
                  <a:pt x="33" y="37"/>
                </a:cubicBezTo>
                <a:cubicBezTo>
                  <a:pt x="33" y="37"/>
                  <a:pt x="33" y="37"/>
                  <a:pt x="33" y="37"/>
                </a:cubicBezTo>
                <a:cubicBezTo>
                  <a:pt x="33" y="37"/>
                  <a:pt x="33" y="37"/>
                  <a:pt x="33" y="37"/>
                </a:cubicBezTo>
                <a:cubicBezTo>
                  <a:pt x="33" y="37"/>
                  <a:pt x="33" y="37"/>
                  <a:pt x="33" y="37"/>
                </a:cubicBezTo>
                <a:cubicBezTo>
                  <a:pt x="33" y="37"/>
                  <a:pt x="33" y="37"/>
                  <a:pt x="33" y="37"/>
                </a:cubicBezTo>
                <a:cubicBezTo>
                  <a:pt x="33" y="37"/>
                  <a:pt x="33" y="37"/>
                  <a:pt x="33" y="37"/>
                </a:cubicBezTo>
                <a:cubicBezTo>
                  <a:pt x="33" y="37"/>
                  <a:pt x="33" y="37"/>
                  <a:pt x="33" y="37"/>
                </a:cubicBezTo>
                <a:cubicBezTo>
                  <a:pt x="33" y="37"/>
                  <a:pt x="33" y="37"/>
                  <a:pt x="33" y="37"/>
                </a:cubicBezTo>
                <a:cubicBezTo>
                  <a:pt x="33" y="37"/>
                  <a:pt x="33" y="37"/>
                  <a:pt x="33" y="37"/>
                </a:cubicBezTo>
                <a:cubicBezTo>
                  <a:pt x="34" y="38"/>
                  <a:pt x="34" y="38"/>
                  <a:pt x="34" y="38"/>
                </a:cubicBezTo>
                <a:cubicBezTo>
                  <a:pt x="34" y="38"/>
                  <a:pt x="34" y="38"/>
                  <a:pt x="34" y="38"/>
                </a:cubicBezTo>
                <a:cubicBezTo>
                  <a:pt x="34" y="38"/>
                  <a:pt x="34" y="38"/>
                  <a:pt x="34" y="38"/>
                </a:cubicBezTo>
                <a:cubicBezTo>
                  <a:pt x="34" y="38"/>
                  <a:pt x="34" y="38"/>
                  <a:pt x="34" y="38"/>
                </a:cubicBezTo>
                <a:cubicBezTo>
                  <a:pt x="34" y="38"/>
                  <a:pt x="34" y="38"/>
                  <a:pt x="34" y="38"/>
                </a:cubicBezTo>
                <a:cubicBezTo>
                  <a:pt x="34" y="38"/>
                  <a:pt x="34" y="38"/>
                  <a:pt x="34" y="38"/>
                </a:cubicBezTo>
                <a:cubicBezTo>
                  <a:pt x="34" y="38"/>
                  <a:pt x="34" y="38"/>
                  <a:pt x="34" y="38"/>
                </a:cubicBezTo>
                <a:cubicBezTo>
                  <a:pt x="34" y="37"/>
                  <a:pt x="34" y="37"/>
                  <a:pt x="34" y="37"/>
                </a:cubicBezTo>
                <a:cubicBezTo>
                  <a:pt x="35" y="37"/>
                  <a:pt x="35" y="37"/>
                  <a:pt x="35" y="37"/>
                </a:cubicBezTo>
                <a:cubicBezTo>
                  <a:pt x="35" y="37"/>
                  <a:pt x="35" y="37"/>
                  <a:pt x="35" y="37"/>
                </a:cubicBezTo>
                <a:cubicBezTo>
                  <a:pt x="35" y="37"/>
                  <a:pt x="35" y="37"/>
                  <a:pt x="35" y="37"/>
                </a:cubicBezTo>
                <a:cubicBezTo>
                  <a:pt x="35" y="37"/>
                  <a:pt x="35" y="37"/>
                  <a:pt x="35" y="37"/>
                </a:cubicBezTo>
                <a:cubicBezTo>
                  <a:pt x="35" y="37"/>
                  <a:pt x="35" y="37"/>
                  <a:pt x="35" y="37"/>
                </a:cubicBezTo>
                <a:cubicBezTo>
                  <a:pt x="35" y="37"/>
                  <a:pt x="35" y="37"/>
                  <a:pt x="35" y="37"/>
                </a:cubicBezTo>
                <a:cubicBezTo>
                  <a:pt x="35" y="37"/>
                  <a:pt x="35" y="37"/>
                  <a:pt x="35" y="37"/>
                </a:cubicBezTo>
                <a:cubicBezTo>
                  <a:pt x="35" y="37"/>
                  <a:pt x="35" y="37"/>
                  <a:pt x="35" y="37"/>
                </a:cubicBezTo>
                <a:cubicBezTo>
                  <a:pt x="35" y="37"/>
                  <a:pt x="35" y="37"/>
                  <a:pt x="35" y="37"/>
                </a:cubicBezTo>
                <a:cubicBezTo>
                  <a:pt x="35" y="37"/>
                  <a:pt x="35" y="37"/>
                  <a:pt x="35" y="37"/>
                </a:cubicBezTo>
                <a:cubicBezTo>
                  <a:pt x="35" y="37"/>
                  <a:pt x="35" y="37"/>
                  <a:pt x="35" y="37"/>
                </a:cubicBezTo>
                <a:cubicBezTo>
                  <a:pt x="35" y="37"/>
                  <a:pt x="35" y="37"/>
                  <a:pt x="35" y="37"/>
                </a:cubicBezTo>
                <a:cubicBezTo>
                  <a:pt x="35" y="36"/>
                  <a:pt x="35" y="36"/>
                  <a:pt x="35" y="36"/>
                </a:cubicBezTo>
                <a:cubicBezTo>
                  <a:pt x="35" y="36"/>
                  <a:pt x="35" y="36"/>
                  <a:pt x="35" y="36"/>
                </a:cubicBezTo>
                <a:cubicBezTo>
                  <a:pt x="33" y="36"/>
                  <a:pt x="33" y="36"/>
                  <a:pt x="33" y="36"/>
                </a:cubicBezTo>
                <a:close/>
                <a:moveTo>
                  <a:pt x="31" y="41"/>
                </a:moveTo>
                <a:cubicBezTo>
                  <a:pt x="31" y="41"/>
                  <a:pt x="31" y="41"/>
                  <a:pt x="31" y="41"/>
                </a:cubicBezTo>
                <a:cubicBezTo>
                  <a:pt x="31" y="41"/>
                  <a:pt x="31" y="41"/>
                  <a:pt x="31" y="41"/>
                </a:cubicBezTo>
                <a:cubicBezTo>
                  <a:pt x="31" y="41"/>
                  <a:pt x="31" y="41"/>
                  <a:pt x="31" y="41"/>
                </a:cubicBezTo>
                <a:cubicBezTo>
                  <a:pt x="31" y="41"/>
                  <a:pt x="31" y="41"/>
                  <a:pt x="31" y="41"/>
                </a:cubicBezTo>
                <a:cubicBezTo>
                  <a:pt x="31" y="41"/>
                  <a:pt x="31" y="41"/>
                  <a:pt x="31" y="41"/>
                </a:cubicBezTo>
                <a:cubicBezTo>
                  <a:pt x="31" y="42"/>
                  <a:pt x="31" y="42"/>
                  <a:pt x="31" y="42"/>
                </a:cubicBezTo>
                <a:cubicBezTo>
                  <a:pt x="31" y="42"/>
                  <a:pt x="31" y="42"/>
                  <a:pt x="31" y="42"/>
                </a:cubicBezTo>
                <a:cubicBezTo>
                  <a:pt x="31" y="42"/>
                  <a:pt x="31" y="42"/>
                  <a:pt x="31" y="42"/>
                </a:cubicBezTo>
                <a:cubicBezTo>
                  <a:pt x="31" y="42"/>
                  <a:pt x="31" y="42"/>
                  <a:pt x="31" y="42"/>
                </a:cubicBezTo>
                <a:cubicBezTo>
                  <a:pt x="31" y="42"/>
                  <a:pt x="31" y="42"/>
                  <a:pt x="31" y="42"/>
                </a:cubicBezTo>
                <a:cubicBezTo>
                  <a:pt x="31" y="42"/>
                  <a:pt x="31" y="42"/>
                  <a:pt x="31" y="42"/>
                </a:cubicBezTo>
                <a:cubicBezTo>
                  <a:pt x="31" y="42"/>
                  <a:pt x="31" y="42"/>
                  <a:pt x="31" y="42"/>
                </a:cubicBezTo>
                <a:cubicBezTo>
                  <a:pt x="31" y="42"/>
                  <a:pt x="31" y="42"/>
                  <a:pt x="31" y="42"/>
                </a:cubicBezTo>
                <a:cubicBezTo>
                  <a:pt x="31" y="42"/>
                  <a:pt x="31" y="42"/>
                  <a:pt x="31" y="42"/>
                </a:cubicBezTo>
                <a:cubicBezTo>
                  <a:pt x="31" y="42"/>
                  <a:pt x="31" y="42"/>
                  <a:pt x="31" y="42"/>
                </a:cubicBezTo>
                <a:cubicBezTo>
                  <a:pt x="31" y="43"/>
                  <a:pt x="31" y="43"/>
                  <a:pt x="31" y="43"/>
                </a:cubicBezTo>
                <a:cubicBezTo>
                  <a:pt x="31" y="43"/>
                  <a:pt x="31" y="43"/>
                  <a:pt x="31" y="43"/>
                </a:cubicBezTo>
                <a:cubicBezTo>
                  <a:pt x="31" y="43"/>
                  <a:pt x="31" y="43"/>
                  <a:pt x="31" y="43"/>
                </a:cubicBezTo>
                <a:cubicBezTo>
                  <a:pt x="31" y="43"/>
                  <a:pt x="31" y="43"/>
                  <a:pt x="31" y="43"/>
                </a:cubicBezTo>
                <a:cubicBezTo>
                  <a:pt x="31" y="43"/>
                  <a:pt x="31" y="43"/>
                  <a:pt x="31" y="43"/>
                </a:cubicBezTo>
                <a:cubicBezTo>
                  <a:pt x="33" y="43"/>
                  <a:pt x="33" y="43"/>
                  <a:pt x="33" y="43"/>
                </a:cubicBezTo>
                <a:cubicBezTo>
                  <a:pt x="33" y="43"/>
                  <a:pt x="33" y="43"/>
                  <a:pt x="33" y="43"/>
                </a:cubicBezTo>
                <a:cubicBezTo>
                  <a:pt x="33" y="43"/>
                  <a:pt x="33" y="43"/>
                  <a:pt x="33" y="43"/>
                </a:cubicBezTo>
                <a:cubicBezTo>
                  <a:pt x="33" y="43"/>
                  <a:pt x="33" y="43"/>
                  <a:pt x="33" y="43"/>
                </a:cubicBezTo>
                <a:cubicBezTo>
                  <a:pt x="33" y="43"/>
                  <a:pt x="33" y="43"/>
                  <a:pt x="33" y="43"/>
                </a:cubicBezTo>
                <a:cubicBezTo>
                  <a:pt x="33" y="43"/>
                  <a:pt x="33" y="43"/>
                  <a:pt x="33" y="43"/>
                </a:cubicBezTo>
                <a:cubicBezTo>
                  <a:pt x="33" y="42"/>
                  <a:pt x="33" y="42"/>
                  <a:pt x="33" y="42"/>
                </a:cubicBezTo>
                <a:cubicBezTo>
                  <a:pt x="33" y="42"/>
                  <a:pt x="33" y="42"/>
                  <a:pt x="33" y="42"/>
                </a:cubicBezTo>
                <a:cubicBezTo>
                  <a:pt x="33" y="42"/>
                  <a:pt x="33" y="42"/>
                  <a:pt x="33" y="42"/>
                </a:cubicBezTo>
                <a:cubicBezTo>
                  <a:pt x="33" y="42"/>
                  <a:pt x="33" y="42"/>
                  <a:pt x="33" y="42"/>
                </a:cubicBezTo>
                <a:cubicBezTo>
                  <a:pt x="33" y="42"/>
                  <a:pt x="33" y="42"/>
                  <a:pt x="33" y="42"/>
                </a:cubicBezTo>
                <a:cubicBezTo>
                  <a:pt x="33" y="42"/>
                  <a:pt x="33" y="42"/>
                  <a:pt x="33" y="42"/>
                </a:cubicBezTo>
                <a:cubicBezTo>
                  <a:pt x="33" y="42"/>
                  <a:pt x="33" y="42"/>
                  <a:pt x="33" y="42"/>
                </a:cubicBezTo>
                <a:cubicBezTo>
                  <a:pt x="33" y="42"/>
                  <a:pt x="33" y="42"/>
                  <a:pt x="33" y="42"/>
                </a:cubicBezTo>
                <a:cubicBezTo>
                  <a:pt x="33" y="42"/>
                  <a:pt x="33" y="42"/>
                  <a:pt x="33" y="42"/>
                </a:cubicBezTo>
                <a:cubicBezTo>
                  <a:pt x="33" y="42"/>
                  <a:pt x="33" y="42"/>
                  <a:pt x="33" y="42"/>
                </a:cubicBezTo>
                <a:cubicBezTo>
                  <a:pt x="33" y="42"/>
                  <a:pt x="33" y="42"/>
                  <a:pt x="33" y="42"/>
                </a:cubicBezTo>
                <a:cubicBezTo>
                  <a:pt x="33" y="42"/>
                  <a:pt x="33" y="42"/>
                  <a:pt x="33" y="42"/>
                </a:cubicBezTo>
                <a:cubicBezTo>
                  <a:pt x="33" y="41"/>
                  <a:pt x="33" y="41"/>
                  <a:pt x="33" y="41"/>
                </a:cubicBezTo>
                <a:cubicBezTo>
                  <a:pt x="33" y="41"/>
                  <a:pt x="33" y="41"/>
                  <a:pt x="33" y="41"/>
                </a:cubicBezTo>
                <a:cubicBezTo>
                  <a:pt x="33" y="41"/>
                  <a:pt x="33" y="41"/>
                  <a:pt x="33" y="41"/>
                </a:cubicBezTo>
                <a:cubicBezTo>
                  <a:pt x="31" y="41"/>
                  <a:pt x="31" y="41"/>
                  <a:pt x="31" y="41"/>
                </a:cubicBezTo>
                <a:close/>
                <a:moveTo>
                  <a:pt x="32" y="47"/>
                </a:moveTo>
                <a:cubicBezTo>
                  <a:pt x="32" y="47"/>
                  <a:pt x="32" y="47"/>
                  <a:pt x="32" y="47"/>
                </a:cubicBezTo>
                <a:cubicBezTo>
                  <a:pt x="32" y="47"/>
                  <a:pt x="32" y="47"/>
                  <a:pt x="32" y="47"/>
                </a:cubicBezTo>
                <a:cubicBezTo>
                  <a:pt x="32" y="47"/>
                  <a:pt x="32" y="47"/>
                  <a:pt x="32" y="47"/>
                </a:cubicBezTo>
                <a:cubicBezTo>
                  <a:pt x="32" y="47"/>
                  <a:pt x="32" y="47"/>
                  <a:pt x="32" y="47"/>
                </a:cubicBezTo>
                <a:cubicBezTo>
                  <a:pt x="32" y="47"/>
                  <a:pt x="32" y="47"/>
                  <a:pt x="32" y="47"/>
                </a:cubicBezTo>
                <a:cubicBezTo>
                  <a:pt x="32" y="47"/>
                  <a:pt x="32" y="47"/>
                  <a:pt x="32" y="47"/>
                </a:cubicBezTo>
                <a:cubicBezTo>
                  <a:pt x="32" y="47"/>
                  <a:pt x="32" y="47"/>
                  <a:pt x="32" y="47"/>
                </a:cubicBezTo>
                <a:cubicBezTo>
                  <a:pt x="32" y="47"/>
                  <a:pt x="32" y="47"/>
                  <a:pt x="32" y="47"/>
                </a:cubicBezTo>
                <a:cubicBezTo>
                  <a:pt x="32" y="48"/>
                  <a:pt x="32" y="48"/>
                  <a:pt x="32" y="48"/>
                </a:cubicBezTo>
                <a:cubicBezTo>
                  <a:pt x="32" y="48"/>
                  <a:pt x="32" y="48"/>
                  <a:pt x="32" y="48"/>
                </a:cubicBezTo>
                <a:cubicBezTo>
                  <a:pt x="32" y="48"/>
                  <a:pt x="32" y="48"/>
                  <a:pt x="32" y="48"/>
                </a:cubicBezTo>
                <a:cubicBezTo>
                  <a:pt x="32" y="48"/>
                  <a:pt x="32" y="48"/>
                  <a:pt x="32" y="48"/>
                </a:cubicBezTo>
                <a:cubicBezTo>
                  <a:pt x="32" y="48"/>
                  <a:pt x="32" y="48"/>
                  <a:pt x="32" y="48"/>
                </a:cubicBezTo>
                <a:cubicBezTo>
                  <a:pt x="32" y="48"/>
                  <a:pt x="32" y="48"/>
                  <a:pt x="32" y="48"/>
                </a:cubicBezTo>
                <a:cubicBezTo>
                  <a:pt x="32" y="48"/>
                  <a:pt x="32" y="48"/>
                  <a:pt x="32" y="48"/>
                </a:cubicBezTo>
                <a:cubicBezTo>
                  <a:pt x="32" y="48"/>
                  <a:pt x="32" y="48"/>
                  <a:pt x="32" y="48"/>
                </a:cubicBezTo>
                <a:cubicBezTo>
                  <a:pt x="32" y="48"/>
                  <a:pt x="32" y="48"/>
                  <a:pt x="32" y="48"/>
                </a:cubicBezTo>
                <a:cubicBezTo>
                  <a:pt x="32" y="48"/>
                  <a:pt x="32" y="48"/>
                  <a:pt x="32" y="48"/>
                </a:cubicBezTo>
                <a:cubicBezTo>
                  <a:pt x="32" y="49"/>
                  <a:pt x="32" y="49"/>
                  <a:pt x="32" y="49"/>
                </a:cubicBezTo>
                <a:cubicBezTo>
                  <a:pt x="32" y="49"/>
                  <a:pt x="32" y="49"/>
                  <a:pt x="32" y="49"/>
                </a:cubicBezTo>
                <a:cubicBezTo>
                  <a:pt x="32" y="49"/>
                  <a:pt x="32" y="49"/>
                  <a:pt x="32" y="49"/>
                </a:cubicBezTo>
                <a:cubicBezTo>
                  <a:pt x="34" y="48"/>
                  <a:pt x="34" y="48"/>
                  <a:pt x="34" y="48"/>
                </a:cubicBezTo>
                <a:cubicBezTo>
                  <a:pt x="34" y="48"/>
                  <a:pt x="34" y="48"/>
                  <a:pt x="34" y="48"/>
                </a:cubicBezTo>
                <a:cubicBezTo>
                  <a:pt x="34" y="48"/>
                  <a:pt x="34" y="48"/>
                  <a:pt x="34" y="48"/>
                </a:cubicBezTo>
                <a:cubicBezTo>
                  <a:pt x="34" y="48"/>
                  <a:pt x="34" y="48"/>
                  <a:pt x="34" y="48"/>
                </a:cubicBezTo>
                <a:cubicBezTo>
                  <a:pt x="34" y="48"/>
                  <a:pt x="34" y="48"/>
                  <a:pt x="34" y="48"/>
                </a:cubicBezTo>
                <a:cubicBezTo>
                  <a:pt x="34" y="48"/>
                  <a:pt x="34" y="48"/>
                  <a:pt x="34" y="48"/>
                </a:cubicBezTo>
                <a:cubicBezTo>
                  <a:pt x="34" y="48"/>
                  <a:pt x="34" y="48"/>
                  <a:pt x="34" y="48"/>
                </a:cubicBezTo>
                <a:cubicBezTo>
                  <a:pt x="34" y="48"/>
                  <a:pt x="34" y="48"/>
                  <a:pt x="34" y="48"/>
                </a:cubicBezTo>
                <a:cubicBezTo>
                  <a:pt x="34" y="47"/>
                  <a:pt x="34" y="47"/>
                  <a:pt x="34" y="47"/>
                </a:cubicBezTo>
                <a:cubicBezTo>
                  <a:pt x="34" y="47"/>
                  <a:pt x="34" y="47"/>
                  <a:pt x="34" y="47"/>
                </a:cubicBezTo>
                <a:cubicBezTo>
                  <a:pt x="34" y="47"/>
                  <a:pt x="34" y="47"/>
                  <a:pt x="34" y="47"/>
                </a:cubicBezTo>
                <a:cubicBezTo>
                  <a:pt x="34" y="47"/>
                  <a:pt x="34" y="47"/>
                  <a:pt x="34" y="47"/>
                </a:cubicBezTo>
                <a:cubicBezTo>
                  <a:pt x="34" y="47"/>
                  <a:pt x="34" y="47"/>
                  <a:pt x="34" y="47"/>
                </a:cubicBezTo>
                <a:cubicBezTo>
                  <a:pt x="34" y="47"/>
                  <a:pt x="34" y="47"/>
                  <a:pt x="34" y="47"/>
                </a:cubicBezTo>
                <a:cubicBezTo>
                  <a:pt x="33" y="47"/>
                  <a:pt x="33" y="47"/>
                  <a:pt x="33" y="47"/>
                </a:cubicBezTo>
                <a:cubicBezTo>
                  <a:pt x="33" y="47"/>
                  <a:pt x="33" y="47"/>
                  <a:pt x="33" y="47"/>
                </a:cubicBezTo>
                <a:cubicBezTo>
                  <a:pt x="33" y="47"/>
                  <a:pt x="33" y="47"/>
                  <a:pt x="33" y="47"/>
                </a:cubicBezTo>
                <a:cubicBezTo>
                  <a:pt x="33" y="47"/>
                  <a:pt x="33" y="47"/>
                  <a:pt x="33" y="47"/>
                </a:cubicBezTo>
                <a:cubicBezTo>
                  <a:pt x="33" y="47"/>
                  <a:pt x="33" y="47"/>
                  <a:pt x="33" y="47"/>
                </a:cubicBezTo>
                <a:cubicBezTo>
                  <a:pt x="33" y="47"/>
                  <a:pt x="33" y="47"/>
                  <a:pt x="33" y="47"/>
                </a:cubicBezTo>
                <a:cubicBezTo>
                  <a:pt x="33" y="46"/>
                  <a:pt x="33" y="46"/>
                  <a:pt x="33" y="46"/>
                </a:cubicBezTo>
                <a:cubicBezTo>
                  <a:pt x="33" y="46"/>
                  <a:pt x="33" y="46"/>
                  <a:pt x="33" y="46"/>
                </a:cubicBezTo>
                <a:cubicBezTo>
                  <a:pt x="32" y="47"/>
                  <a:pt x="32" y="47"/>
                  <a:pt x="32" y="47"/>
                </a:cubicBezTo>
                <a:close/>
                <a:moveTo>
                  <a:pt x="34" y="52"/>
                </a:moveTo>
                <a:cubicBezTo>
                  <a:pt x="34" y="52"/>
                  <a:pt x="34" y="52"/>
                  <a:pt x="34" y="52"/>
                </a:cubicBezTo>
                <a:cubicBezTo>
                  <a:pt x="34" y="52"/>
                  <a:pt x="34" y="52"/>
                  <a:pt x="34" y="52"/>
                </a:cubicBezTo>
                <a:cubicBezTo>
                  <a:pt x="34" y="52"/>
                  <a:pt x="34" y="52"/>
                  <a:pt x="34" y="52"/>
                </a:cubicBezTo>
                <a:cubicBezTo>
                  <a:pt x="34" y="52"/>
                  <a:pt x="34" y="52"/>
                  <a:pt x="34" y="52"/>
                </a:cubicBezTo>
                <a:cubicBezTo>
                  <a:pt x="34" y="53"/>
                  <a:pt x="34" y="53"/>
                  <a:pt x="34" y="53"/>
                </a:cubicBezTo>
                <a:cubicBezTo>
                  <a:pt x="34" y="53"/>
                  <a:pt x="34" y="53"/>
                  <a:pt x="34" y="53"/>
                </a:cubicBezTo>
                <a:cubicBezTo>
                  <a:pt x="34" y="53"/>
                  <a:pt x="34" y="53"/>
                  <a:pt x="34" y="53"/>
                </a:cubicBezTo>
                <a:cubicBezTo>
                  <a:pt x="34" y="53"/>
                  <a:pt x="34" y="53"/>
                  <a:pt x="34" y="53"/>
                </a:cubicBezTo>
                <a:cubicBezTo>
                  <a:pt x="34" y="53"/>
                  <a:pt x="34" y="53"/>
                  <a:pt x="34" y="53"/>
                </a:cubicBezTo>
                <a:cubicBezTo>
                  <a:pt x="34" y="53"/>
                  <a:pt x="34" y="53"/>
                  <a:pt x="34" y="53"/>
                </a:cubicBezTo>
                <a:cubicBezTo>
                  <a:pt x="34" y="53"/>
                  <a:pt x="34" y="53"/>
                  <a:pt x="34" y="53"/>
                </a:cubicBezTo>
                <a:cubicBezTo>
                  <a:pt x="34" y="53"/>
                  <a:pt x="34" y="53"/>
                  <a:pt x="34" y="53"/>
                </a:cubicBezTo>
                <a:cubicBezTo>
                  <a:pt x="34" y="53"/>
                  <a:pt x="34" y="53"/>
                  <a:pt x="34" y="53"/>
                </a:cubicBezTo>
                <a:cubicBezTo>
                  <a:pt x="34" y="53"/>
                  <a:pt x="34" y="53"/>
                  <a:pt x="34" y="53"/>
                </a:cubicBezTo>
                <a:cubicBezTo>
                  <a:pt x="35" y="53"/>
                  <a:pt x="35" y="53"/>
                  <a:pt x="35" y="53"/>
                </a:cubicBezTo>
                <a:cubicBezTo>
                  <a:pt x="35" y="53"/>
                  <a:pt x="35" y="53"/>
                  <a:pt x="35" y="53"/>
                </a:cubicBezTo>
                <a:cubicBezTo>
                  <a:pt x="35" y="53"/>
                  <a:pt x="35" y="53"/>
                  <a:pt x="35" y="53"/>
                </a:cubicBezTo>
                <a:cubicBezTo>
                  <a:pt x="35" y="54"/>
                  <a:pt x="35" y="54"/>
                  <a:pt x="35" y="54"/>
                </a:cubicBezTo>
                <a:cubicBezTo>
                  <a:pt x="35" y="54"/>
                  <a:pt x="35" y="54"/>
                  <a:pt x="35" y="54"/>
                </a:cubicBezTo>
                <a:cubicBezTo>
                  <a:pt x="35" y="54"/>
                  <a:pt x="35" y="54"/>
                  <a:pt x="35" y="54"/>
                </a:cubicBezTo>
                <a:cubicBezTo>
                  <a:pt x="35" y="54"/>
                  <a:pt x="35" y="54"/>
                  <a:pt x="35" y="54"/>
                </a:cubicBezTo>
                <a:cubicBezTo>
                  <a:pt x="36" y="53"/>
                  <a:pt x="36" y="53"/>
                  <a:pt x="36" y="53"/>
                </a:cubicBezTo>
                <a:cubicBezTo>
                  <a:pt x="36" y="53"/>
                  <a:pt x="36" y="53"/>
                  <a:pt x="36" y="53"/>
                </a:cubicBezTo>
                <a:cubicBezTo>
                  <a:pt x="36" y="52"/>
                  <a:pt x="36" y="52"/>
                  <a:pt x="36" y="52"/>
                </a:cubicBezTo>
                <a:cubicBezTo>
                  <a:pt x="36" y="52"/>
                  <a:pt x="36" y="52"/>
                  <a:pt x="36" y="52"/>
                </a:cubicBezTo>
                <a:cubicBezTo>
                  <a:pt x="36" y="52"/>
                  <a:pt x="36" y="52"/>
                  <a:pt x="36" y="52"/>
                </a:cubicBezTo>
                <a:cubicBezTo>
                  <a:pt x="36" y="52"/>
                  <a:pt x="36" y="52"/>
                  <a:pt x="36" y="52"/>
                </a:cubicBezTo>
                <a:cubicBezTo>
                  <a:pt x="36" y="52"/>
                  <a:pt x="36" y="52"/>
                  <a:pt x="36" y="52"/>
                </a:cubicBezTo>
                <a:cubicBezTo>
                  <a:pt x="36" y="52"/>
                  <a:pt x="36" y="52"/>
                  <a:pt x="36" y="52"/>
                </a:cubicBezTo>
                <a:cubicBezTo>
                  <a:pt x="36" y="52"/>
                  <a:pt x="36" y="52"/>
                  <a:pt x="36" y="52"/>
                </a:cubicBezTo>
                <a:cubicBezTo>
                  <a:pt x="36" y="52"/>
                  <a:pt x="36" y="52"/>
                  <a:pt x="36" y="52"/>
                </a:cubicBezTo>
                <a:cubicBezTo>
                  <a:pt x="36" y="52"/>
                  <a:pt x="36" y="52"/>
                  <a:pt x="36" y="52"/>
                </a:cubicBezTo>
                <a:cubicBezTo>
                  <a:pt x="36" y="52"/>
                  <a:pt x="36" y="52"/>
                  <a:pt x="36" y="52"/>
                </a:cubicBezTo>
                <a:cubicBezTo>
                  <a:pt x="36" y="52"/>
                  <a:pt x="36" y="52"/>
                  <a:pt x="36" y="52"/>
                </a:cubicBezTo>
                <a:cubicBezTo>
                  <a:pt x="36" y="52"/>
                  <a:pt x="36" y="52"/>
                  <a:pt x="36" y="52"/>
                </a:cubicBezTo>
                <a:cubicBezTo>
                  <a:pt x="36" y="52"/>
                  <a:pt x="36" y="52"/>
                  <a:pt x="36" y="52"/>
                </a:cubicBezTo>
                <a:cubicBezTo>
                  <a:pt x="36" y="52"/>
                  <a:pt x="36" y="52"/>
                  <a:pt x="36" y="52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4" y="52"/>
                  <a:pt x="34" y="52"/>
                  <a:pt x="34" y="52"/>
                </a:cubicBezTo>
                <a:close/>
                <a:moveTo>
                  <a:pt x="38" y="56"/>
                </a:moveTo>
                <a:cubicBezTo>
                  <a:pt x="38" y="56"/>
                  <a:pt x="38" y="56"/>
                  <a:pt x="38" y="56"/>
                </a:cubicBezTo>
                <a:cubicBezTo>
                  <a:pt x="38" y="56"/>
                  <a:pt x="38" y="56"/>
                  <a:pt x="38" y="56"/>
                </a:cubicBezTo>
                <a:cubicBezTo>
                  <a:pt x="38" y="57"/>
                  <a:pt x="38" y="57"/>
                  <a:pt x="38" y="57"/>
                </a:cubicBezTo>
                <a:cubicBezTo>
                  <a:pt x="38" y="57"/>
                  <a:pt x="38" y="57"/>
                  <a:pt x="38" y="57"/>
                </a:cubicBezTo>
                <a:cubicBezTo>
                  <a:pt x="38" y="57"/>
                  <a:pt x="38" y="57"/>
                  <a:pt x="38" y="57"/>
                </a:cubicBezTo>
                <a:cubicBezTo>
                  <a:pt x="38" y="57"/>
                  <a:pt x="38" y="57"/>
                  <a:pt x="38" y="57"/>
                </a:cubicBezTo>
                <a:cubicBezTo>
                  <a:pt x="38" y="57"/>
                  <a:pt x="38" y="57"/>
                  <a:pt x="38" y="57"/>
                </a:cubicBezTo>
                <a:cubicBezTo>
                  <a:pt x="38" y="57"/>
                  <a:pt x="38" y="57"/>
                  <a:pt x="38" y="57"/>
                </a:cubicBezTo>
                <a:cubicBezTo>
                  <a:pt x="38" y="57"/>
                  <a:pt x="38" y="57"/>
                  <a:pt x="38" y="57"/>
                </a:cubicBezTo>
                <a:cubicBezTo>
                  <a:pt x="38" y="57"/>
                  <a:pt x="38" y="57"/>
                  <a:pt x="38" y="57"/>
                </a:cubicBezTo>
                <a:cubicBezTo>
                  <a:pt x="39" y="57"/>
                  <a:pt x="39" y="57"/>
                  <a:pt x="39" y="57"/>
                </a:cubicBezTo>
                <a:cubicBezTo>
                  <a:pt x="39" y="57"/>
                  <a:pt x="39" y="57"/>
                  <a:pt x="39" y="57"/>
                </a:cubicBezTo>
                <a:cubicBezTo>
                  <a:pt x="39" y="57"/>
                  <a:pt x="39" y="57"/>
                  <a:pt x="39" y="57"/>
                </a:cubicBezTo>
                <a:cubicBezTo>
                  <a:pt x="39" y="57"/>
                  <a:pt x="39" y="57"/>
                  <a:pt x="39" y="57"/>
                </a:cubicBezTo>
                <a:cubicBezTo>
                  <a:pt x="39" y="57"/>
                  <a:pt x="39" y="57"/>
                  <a:pt x="39" y="57"/>
                </a:cubicBezTo>
                <a:cubicBezTo>
                  <a:pt x="39" y="57"/>
                  <a:pt x="39" y="57"/>
                  <a:pt x="39" y="57"/>
                </a:cubicBezTo>
                <a:cubicBezTo>
                  <a:pt x="39" y="57"/>
                  <a:pt x="39" y="57"/>
                  <a:pt x="39" y="57"/>
                </a:cubicBezTo>
                <a:cubicBezTo>
                  <a:pt x="39" y="57"/>
                  <a:pt x="39" y="57"/>
                  <a:pt x="39" y="57"/>
                </a:cubicBezTo>
                <a:cubicBezTo>
                  <a:pt x="39" y="57"/>
                  <a:pt x="39" y="57"/>
                  <a:pt x="39" y="57"/>
                </a:cubicBezTo>
                <a:cubicBezTo>
                  <a:pt x="39" y="57"/>
                  <a:pt x="39" y="57"/>
                  <a:pt x="39" y="57"/>
                </a:cubicBezTo>
                <a:cubicBezTo>
                  <a:pt x="39" y="57"/>
                  <a:pt x="39" y="57"/>
                  <a:pt x="39" y="57"/>
                </a:cubicBezTo>
                <a:cubicBezTo>
                  <a:pt x="40" y="56"/>
                  <a:pt x="40" y="56"/>
                  <a:pt x="40" y="56"/>
                </a:cubicBezTo>
                <a:cubicBezTo>
                  <a:pt x="40" y="56"/>
                  <a:pt x="40" y="56"/>
                  <a:pt x="40" y="56"/>
                </a:cubicBezTo>
                <a:cubicBezTo>
                  <a:pt x="40" y="56"/>
                  <a:pt x="40" y="56"/>
                  <a:pt x="40" y="56"/>
                </a:cubicBezTo>
                <a:cubicBezTo>
                  <a:pt x="40" y="56"/>
                  <a:pt x="40" y="56"/>
                  <a:pt x="40" y="56"/>
                </a:cubicBezTo>
                <a:cubicBezTo>
                  <a:pt x="40" y="56"/>
                  <a:pt x="40" y="56"/>
                  <a:pt x="40" y="56"/>
                </a:cubicBezTo>
                <a:cubicBezTo>
                  <a:pt x="40" y="56"/>
                  <a:pt x="40" y="56"/>
                  <a:pt x="40" y="56"/>
                </a:cubicBezTo>
                <a:cubicBezTo>
                  <a:pt x="40" y="56"/>
                  <a:pt x="40" y="56"/>
                  <a:pt x="40" y="56"/>
                </a:cubicBezTo>
                <a:cubicBezTo>
                  <a:pt x="40" y="56"/>
                  <a:pt x="40" y="56"/>
                  <a:pt x="40" y="56"/>
                </a:cubicBezTo>
                <a:cubicBezTo>
                  <a:pt x="40" y="56"/>
                  <a:pt x="40" y="56"/>
                  <a:pt x="40" y="56"/>
                </a:cubicBezTo>
                <a:cubicBezTo>
                  <a:pt x="40" y="55"/>
                  <a:pt x="40" y="55"/>
                  <a:pt x="40" y="55"/>
                </a:cubicBezTo>
                <a:cubicBezTo>
                  <a:pt x="40" y="55"/>
                  <a:pt x="40" y="55"/>
                  <a:pt x="40" y="55"/>
                </a:cubicBezTo>
                <a:cubicBezTo>
                  <a:pt x="39" y="55"/>
                  <a:pt x="39" y="55"/>
                  <a:pt x="39" y="55"/>
                </a:cubicBezTo>
                <a:cubicBezTo>
                  <a:pt x="39" y="55"/>
                  <a:pt x="39" y="55"/>
                  <a:pt x="39" y="55"/>
                </a:cubicBezTo>
                <a:cubicBezTo>
                  <a:pt x="39" y="55"/>
                  <a:pt x="39" y="55"/>
                  <a:pt x="39" y="55"/>
                </a:cubicBezTo>
                <a:cubicBezTo>
                  <a:pt x="39" y="55"/>
                  <a:pt x="39" y="55"/>
                  <a:pt x="39" y="55"/>
                </a:cubicBezTo>
                <a:cubicBezTo>
                  <a:pt x="39" y="55"/>
                  <a:pt x="39" y="55"/>
                  <a:pt x="39" y="55"/>
                </a:cubicBezTo>
                <a:cubicBezTo>
                  <a:pt x="39" y="55"/>
                  <a:pt x="39" y="55"/>
                  <a:pt x="39" y="55"/>
                </a:cubicBezTo>
                <a:cubicBezTo>
                  <a:pt x="39" y="55"/>
                  <a:pt x="39" y="55"/>
                  <a:pt x="39" y="55"/>
                </a:cubicBezTo>
                <a:cubicBezTo>
                  <a:pt x="39" y="55"/>
                  <a:pt x="39" y="55"/>
                  <a:pt x="39" y="55"/>
                </a:cubicBezTo>
                <a:cubicBezTo>
                  <a:pt x="39" y="55"/>
                  <a:pt x="39" y="55"/>
                  <a:pt x="39" y="55"/>
                </a:cubicBezTo>
                <a:cubicBezTo>
                  <a:pt x="39" y="55"/>
                  <a:pt x="39" y="55"/>
                  <a:pt x="39" y="55"/>
                </a:cubicBezTo>
                <a:cubicBezTo>
                  <a:pt x="39" y="55"/>
                  <a:pt x="39" y="55"/>
                  <a:pt x="39" y="55"/>
                </a:cubicBezTo>
                <a:cubicBezTo>
                  <a:pt x="38" y="56"/>
                  <a:pt x="38" y="56"/>
                  <a:pt x="38" y="56"/>
                </a:cubicBezTo>
                <a:close/>
                <a:moveTo>
                  <a:pt x="43" y="59"/>
                </a:moveTo>
                <a:cubicBezTo>
                  <a:pt x="43" y="59"/>
                  <a:pt x="43" y="59"/>
                  <a:pt x="43" y="59"/>
                </a:cubicBezTo>
                <a:cubicBezTo>
                  <a:pt x="43" y="59"/>
                  <a:pt x="43" y="59"/>
                  <a:pt x="43" y="59"/>
                </a:cubicBezTo>
                <a:cubicBezTo>
                  <a:pt x="43" y="59"/>
                  <a:pt x="43" y="59"/>
                  <a:pt x="43" y="59"/>
                </a:cubicBezTo>
                <a:cubicBezTo>
                  <a:pt x="43" y="59"/>
                  <a:pt x="43" y="59"/>
                  <a:pt x="43" y="59"/>
                </a:cubicBezTo>
                <a:cubicBezTo>
                  <a:pt x="43" y="59"/>
                  <a:pt x="43" y="59"/>
                  <a:pt x="43" y="59"/>
                </a:cubicBezTo>
                <a:cubicBezTo>
                  <a:pt x="43" y="59"/>
                  <a:pt x="43" y="59"/>
                  <a:pt x="43" y="59"/>
                </a:cubicBezTo>
                <a:cubicBezTo>
                  <a:pt x="44" y="59"/>
                  <a:pt x="44" y="59"/>
                  <a:pt x="44" y="59"/>
                </a:cubicBezTo>
                <a:cubicBezTo>
                  <a:pt x="44" y="59"/>
                  <a:pt x="44" y="59"/>
                  <a:pt x="44" y="59"/>
                </a:cubicBezTo>
                <a:cubicBezTo>
                  <a:pt x="44" y="59"/>
                  <a:pt x="44" y="59"/>
                  <a:pt x="44" y="59"/>
                </a:cubicBezTo>
                <a:cubicBezTo>
                  <a:pt x="44" y="59"/>
                  <a:pt x="44" y="59"/>
                  <a:pt x="44" y="59"/>
                </a:cubicBezTo>
                <a:cubicBezTo>
                  <a:pt x="44" y="59"/>
                  <a:pt x="44" y="59"/>
                  <a:pt x="44" y="59"/>
                </a:cubicBezTo>
                <a:cubicBezTo>
                  <a:pt x="44" y="59"/>
                  <a:pt x="44" y="59"/>
                  <a:pt x="44" y="59"/>
                </a:cubicBezTo>
                <a:cubicBezTo>
                  <a:pt x="44" y="59"/>
                  <a:pt x="44" y="59"/>
                  <a:pt x="44" y="59"/>
                </a:cubicBezTo>
                <a:cubicBezTo>
                  <a:pt x="44" y="59"/>
                  <a:pt x="44" y="59"/>
                  <a:pt x="44" y="59"/>
                </a:cubicBezTo>
                <a:cubicBezTo>
                  <a:pt x="44" y="59"/>
                  <a:pt x="44" y="59"/>
                  <a:pt x="44" y="59"/>
                </a:cubicBezTo>
                <a:cubicBezTo>
                  <a:pt x="44" y="59"/>
                  <a:pt x="44" y="59"/>
                  <a:pt x="44" y="59"/>
                </a:cubicBezTo>
                <a:cubicBezTo>
                  <a:pt x="44" y="59"/>
                  <a:pt x="44" y="59"/>
                  <a:pt x="44" y="59"/>
                </a:cubicBezTo>
                <a:cubicBezTo>
                  <a:pt x="45" y="59"/>
                  <a:pt x="45" y="59"/>
                  <a:pt x="45" y="59"/>
                </a:cubicBezTo>
                <a:cubicBezTo>
                  <a:pt x="45" y="59"/>
                  <a:pt x="45" y="59"/>
                  <a:pt x="45" y="59"/>
                </a:cubicBezTo>
                <a:cubicBezTo>
                  <a:pt x="45" y="59"/>
                  <a:pt x="45" y="59"/>
                  <a:pt x="45" y="59"/>
                </a:cubicBezTo>
                <a:cubicBezTo>
                  <a:pt x="45" y="59"/>
                  <a:pt x="45" y="59"/>
                  <a:pt x="45" y="59"/>
                </a:cubicBezTo>
                <a:cubicBezTo>
                  <a:pt x="45" y="58"/>
                  <a:pt x="45" y="58"/>
                  <a:pt x="45" y="58"/>
                </a:cubicBezTo>
                <a:cubicBezTo>
                  <a:pt x="45" y="58"/>
                  <a:pt x="45" y="58"/>
                  <a:pt x="45" y="58"/>
                </a:cubicBezTo>
                <a:cubicBezTo>
                  <a:pt x="45" y="58"/>
                  <a:pt x="45" y="58"/>
                  <a:pt x="45" y="58"/>
                </a:cubicBezTo>
                <a:cubicBezTo>
                  <a:pt x="45" y="58"/>
                  <a:pt x="45" y="58"/>
                  <a:pt x="45" y="58"/>
                </a:cubicBezTo>
                <a:cubicBezTo>
                  <a:pt x="45" y="58"/>
                  <a:pt x="45" y="58"/>
                  <a:pt x="45" y="58"/>
                </a:cubicBezTo>
                <a:cubicBezTo>
                  <a:pt x="45" y="57"/>
                  <a:pt x="45" y="57"/>
                  <a:pt x="45" y="57"/>
                </a:cubicBezTo>
                <a:cubicBezTo>
                  <a:pt x="45" y="57"/>
                  <a:pt x="45" y="57"/>
                  <a:pt x="45" y="57"/>
                </a:cubicBezTo>
                <a:cubicBezTo>
                  <a:pt x="45" y="57"/>
                  <a:pt x="45" y="57"/>
                  <a:pt x="45" y="57"/>
                </a:cubicBezTo>
                <a:cubicBezTo>
                  <a:pt x="44" y="57"/>
                  <a:pt x="44" y="57"/>
                  <a:pt x="44" y="57"/>
                </a:cubicBezTo>
                <a:cubicBezTo>
                  <a:pt x="44" y="57"/>
                  <a:pt x="44" y="57"/>
                  <a:pt x="44" y="57"/>
                </a:cubicBezTo>
                <a:cubicBezTo>
                  <a:pt x="44" y="57"/>
                  <a:pt x="44" y="57"/>
                  <a:pt x="44" y="57"/>
                </a:cubicBezTo>
                <a:cubicBezTo>
                  <a:pt x="44" y="57"/>
                  <a:pt x="44" y="57"/>
                  <a:pt x="44" y="57"/>
                </a:cubicBezTo>
                <a:cubicBezTo>
                  <a:pt x="44" y="57"/>
                  <a:pt x="44" y="57"/>
                  <a:pt x="44" y="57"/>
                </a:cubicBezTo>
                <a:cubicBezTo>
                  <a:pt x="44" y="57"/>
                  <a:pt x="44" y="57"/>
                  <a:pt x="44" y="57"/>
                </a:cubicBezTo>
                <a:cubicBezTo>
                  <a:pt x="44" y="57"/>
                  <a:pt x="44" y="57"/>
                  <a:pt x="44" y="57"/>
                </a:cubicBezTo>
                <a:cubicBezTo>
                  <a:pt x="44" y="57"/>
                  <a:pt x="44" y="57"/>
                  <a:pt x="44" y="57"/>
                </a:cubicBezTo>
                <a:cubicBezTo>
                  <a:pt x="44" y="57"/>
                  <a:pt x="44" y="57"/>
                  <a:pt x="44" y="57"/>
                </a:cubicBezTo>
                <a:cubicBezTo>
                  <a:pt x="44" y="57"/>
                  <a:pt x="44" y="57"/>
                  <a:pt x="44" y="57"/>
                </a:cubicBezTo>
                <a:cubicBezTo>
                  <a:pt x="44" y="57"/>
                  <a:pt x="44" y="57"/>
                  <a:pt x="44" y="57"/>
                </a:cubicBezTo>
                <a:cubicBezTo>
                  <a:pt x="44" y="57"/>
                  <a:pt x="44" y="57"/>
                  <a:pt x="44" y="57"/>
                </a:cubicBezTo>
                <a:cubicBezTo>
                  <a:pt x="43" y="57"/>
                  <a:pt x="43" y="57"/>
                  <a:pt x="43" y="57"/>
                </a:cubicBezTo>
                <a:cubicBezTo>
                  <a:pt x="43" y="57"/>
                  <a:pt x="43" y="57"/>
                  <a:pt x="43" y="57"/>
                </a:cubicBezTo>
                <a:cubicBezTo>
                  <a:pt x="43" y="59"/>
                  <a:pt x="43" y="59"/>
                  <a:pt x="43" y="59"/>
                </a:cubicBezTo>
                <a:close/>
                <a:moveTo>
                  <a:pt x="49" y="59"/>
                </a:moveTo>
                <a:cubicBezTo>
                  <a:pt x="49" y="59"/>
                  <a:pt x="49" y="59"/>
                  <a:pt x="49" y="59"/>
                </a:cubicBezTo>
                <a:cubicBezTo>
                  <a:pt x="49" y="59"/>
                  <a:pt x="49" y="59"/>
                  <a:pt x="49" y="59"/>
                </a:cubicBezTo>
                <a:cubicBezTo>
                  <a:pt x="49" y="59"/>
                  <a:pt x="49" y="59"/>
                  <a:pt x="49" y="59"/>
                </a:cubicBezTo>
                <a:cubicBezTo>
                  <a:pt x="49" y="59"/>
                  <a:pt x="49" y="59"/>
                  <a:pt x="49" y="59"/>
                </a:cubicBezTo>
                <a:cubicBezTo>
                  <a:pt x="49" y="59"/>
                  <a:pt x="49" y="59"/>
                  <a:pt x="49" y="59"/>
                </a:cubicBezTo>
                <a:cubicBezTo>
                  <a:pt x="49" y="59"/>
                  <a:pt x="49" y="59"/>
                  <a:pt x="49" y="59"/>
                </a:cubicBezTo>
                <a:cubicBezTo>
                  <a:pt x="49" y="59"/>
                  <a:pt x="49" y="59"/>
                  <a:pt x="49" y="59"/>
                </a:cubicBezTo>
                <a:cubicBezTo>
                  <a:pt x="49" y="59"/>
                  <a:pt x="49" y="59"/>
                  <a:pt x="49" y="59"/>
                </a:cubicBezTo>
                <a:cubicBezTo>
                  <a:pt x="50" y="59"/>
                  <a:pt x="50" y="59"/>
                  <a:pt x="50" y="59"/>
                </a:cubicBezTo>
                <a:cubicBezTo>
                  <a:pt x="50" y="59"/>
                  <a:pt x="50" y="59"/>
                  <a:pt x="50" y="59"/>
                </a:cubicBezTo>
                <a:cubicBezTo>
                  <a:pt x="50" y="59"/>
                  <a:pt x="50" y="59"/>
                  <a:pt x="50" y="59"/>
                </a:cubicBezTo>
                <a:cubicBezTo>
                  <a:pt x="50" y="59"/>
                  <a:pt x="50" y="59"/>
                  <a:pt x="50" y="59"/>
                </a:cubicBezTo>
                <a:cubicBezTo>
                  <a:pt x="50" y="59"/>
                  <a:pt x="50" y="59"/>
                  <a:pt x="50" y="59"/>
                </a:cubicBezTo>
                <a:cubicBezTo>
                  <a:pt x="50" y="59"/>
                  <a:pt x="50" y="59"/>
                  <a:pt x="50" y="59"/>
                </a:cubicBezTo>
                <a:cubicBezTo>
                  <a:pt x="50" y="59"/>
                  <a:pt x="50" y="59"/>
                  <a:pt x="50" y="59"/>
                </a:cubicBezTo>
                <a:cubicBezTo>
                  <a:pt x="50" y="59"/>
                  <a:pt x="50" y="59"/>
                  <a:pt x="50" y="59"/>
                </a:cubicBezTo>
                <a:cubicBezTo>
                  <a:pt x="50" y="59"/>
                  <a:pt x="50" y="59"/>
                  <a:pt x="50" y="59"/>
                </a:cubicBezTo>
                <a:cubicBezTo>
                  <a:pt x="50" y="59"/>
                  <a:pt x="50" y="59"/>
                  <a:pt x="50" y="59"/>
                </a:cubicBezTo>
                <a:cubicBezTo>
                  <a:pt x="51" y="59"/>
                  <a:pt x="51" y="59"/>
                  <a:pt x="51" y="59"/>
                </a:cubicBezTo>
                <a:cubicBezTo>
                  <a:pt x="51" y="59"/>
                  <a:pt x="51" y="59"/>
                  <a:pt x="51" y="59"/>
                </a:cubicBezTo>
                <a:cubicBezTo>
                  <a:pt x="51" y="59"/>
                  <a:pt x="51" y="59"/>
                  <a:pt x="51" y="59"/>
                </a:cubicBezTo>
                <a:cubicBezTo>
                  <a:pt x="50" y="57"/>
                  <a:pt x="50" y="57"/>
                  <a:pt x="50" y="57"/>
                </a:cubicBezTo>
                <a:cubicBezTo>
                  <a:pt x="50" y="57"/>
                  <a:pt x="50" y="57"/>
                  <a:pt x="50" y="57"/>
                </a:cubicBezTo>
                <a:cubicBezTo>
                  <a:pt x="50" y="57"/>
                  <a:pt x="50" y="57"/>
                  <a:pt x="50" y="57"/>
                </a:cubicBezTo>
                <a:cubicBezTo>
                  <a:pt x="50" y="57"/>
                  <a:pt x="50" y="57"/>
                  <a:pt x="50" y="57"/>
                </a:cubicBezTo>
                <a:cubicBezTo>
                  <a:pt x="50" y="57"/>
                  <a:pt x="50" y="57"/>
                  <a:pt x="50" y="57"/>
                </a:cubicBezTo>
                <a:cubicBezTo>
                  <a:pt x="50" y="57"/>
                  <a:pt x="50" y="57"/>
                  <a:pt x="50" y="57"/>
                </a:cubicBezTo>
                <a:cubicBezTo>
                  <a:pt x="50" y="57"/>
                  <a:pt x="50" y="57"/>
                  <a:pt x="50" y="57"/>
                </a:cubicBezTo>
                <a:cubicBezTo>
                  <a:pt x="50" y="57"/>
                  <a:pt x="50" y="57"/>
                  <a:pt x="50" y="57"/>
                </a:cubicBezTo>
                <a:cubicBezTo>
                  <a:pt x="50" y="58"/>
                  <a:pt x="50" y="58"/>
                  <a:pt x="50" y="58"/>
                </a:cubicBezTo>
                <a:cubicBezTo>
                  <a:pt x="50" y="58"/>
                  <a:pt x="50" y="58"/>
                  <a:pt x="50" y="58"/>
                </a:cubicBezTo>
                <a:cubicBezTo>
                  <a:pt x="49" y="58"/>
                  <a:pt x="49" y="58"/>
                  <a:pt x="49" y="58"/>
                </a:cubicBezTo>
                <a:cubicBezTo>
                  <a:pt x="49" y="58"/>
                  <a:pt x="49" y="58"/>
                  <a:pt x="49" y="58"/>
                </a:cubicBezTo>
                <a:cubicBezTo>
                  <a:pt x="49" y="58"/>
                  <a:pt x="49" y="58"/>
                  <a:pt x="49" y="58"/>
                </a:cubicBezTo>
                <a:cubicBezTo>
                  <a:pt x="49" y="58"/>
                  <a:pt x="49" y="58"/>
                  <a:pt x="49" y="58"/>
                </a:cubicBezTo>
                <a:cubicBezTo>
                  <a:pt x="49" y="58"/>
                  <a:pt x="49" y="58"/>
                  <a:pt x="49" y="58"/>
                </a:cubicBezTo>
                <a:cubicBezTo>
                  <a:pt x="49" y="58"/>
                  <a:pt x="49" y="58"/>
                  <a:pt x="49" y="58"/>
                </a:cubicBezTo>
                <a:cubicBezTo>
                  <a:pt x="49" y="58"/>
                  <a:pt x="49" y="58"/>
                  <a:pt x="49" y="58"/>
                </a:cubicBezTo>
                <a:cubicBezTo>
                  <a:pt x="49" y="58"/>
                  <a:pt x="49" y="58"/>
                  <a:pt x="49" y="58"/>
                </a:cubicBezTo>
                <a:cubicBezTo>
                  <a:pt x="49" y="58"/>
                  <a:pt x="49" y="58"/>
                  <a:pt x="49" y="58"/>
                </a:cubicBezTo>
                <a:cubicBezTo>
                  <a:pt x="49" y="58"/>
                  <a:pt x="49" y="58"/>
                  <a:pt x="49" y="58"/>
                </a:cubicBezTo>
                <a:cubicBezTo>
                  <a:pt x="49" y="58"/>
                  <a:pt x="49" y="58"/>
                  <a:pt x="49" y="58"/>
                </a:cubicBezTo>
                <a:cubicBezTo>
                  <a:pt x="49" y="58"/>
                  <a:pt x="49" y="58"/>
                  <a:pt x="49" y="58"/>
                </a:cubicBezTo>
                <a:cubicBezTo>
                  <a:pt x="49" y="59"/>
                  <a:pt x="49" y="59"/>
                  <a:pt x="49" y="59"/>
                </a:cubicBezTo>
                <a:close/>
                <a:moveTo>
                  <a:pt x="54" y="58"/>
                </a:moveTo>
                <a:cubicBezTo>
                  <a:pt x="54" y="58"/>
                  <a:pt x="54" y="58"/>
                  <a:pt x="54" y="58"/>
                </a:cubicBezTo>
                <a:cubicBezTo>
                  <a:pt x="54" y="58"/>
                  <a:pt x="54" y="58"/>
                  <a:pt x="54" y="58"/>
                </a:cubicBezTo>
                <a:cubicBezTo>
                  <a:pt x="54" y="58"/>
                  <a:pt x="54" y="58"/>
                  <a:pt x="54" y="58"/>
                </a:cubicBezTo>
                <a:cubicBezTo>
                  <a:pt x="55" y="58"/>
                  <a:pt x="55" y="58"/>
                  <a:pt x="55" y="58"/>
                </a:cubicBezTo>
                <a:cubicBezTo>
                  <a:pt x="55" y="58"/>
                  <a:pt x="55" y="58"/>
                  <a:pt x="55" y="58"/>
                </a:cubicBezTo>
                <a:cubicBezTo>
                  <a:pt x="55" y="58"/>
                  <a:pt x="55" y="58"/>
                  <a:pt x="55" y="58"/>
                </a:cubicBezTo>
                <a:cubicBezTo>
                  <a:pt x="55" y="58"/>
                  <a:pt x="55" y="58"/>
                  <a:pt x="55" y="58"/>
                </a:cubicBezTo>
                <a:cubicBezTo>
                  <a:pt x="55" y="58"/>
                  <a:pt x="55" y="58"/>
                  <a:pt x="55" y="58"/>
                </a:cubicBezTo>
                <a:cubicBezTo>
                  <a:pt x="55" y="58"/>
                  <a:pt x="55" y="58"/>
                  <a:pt x="55" y="58"/>
                </a:cubicBezTo>
                <a:cubicBezTo>
                  <a:pt x="55" y="57"/>
                  <a:pt x="55" y="57"/>
                  <a:pt x="55" y="57"/>
                </a:cubicBezTo>
                <a:cubicBezTo>
                  <a:pt x="55" y="57"/>
                  <a:pt x="55" y="57"/>
                  <a:pt x="55" y="57"/>
                </a:cubicBezTo>
                <a:cubicBezTo>
                  <a:pt x="55" y="57"/>
                  <a:pt x="55" y="57"/>
                  <a:pt x="55" y="57"/>
                </a:cubicBezTo>
                <a:cubicBezTo>
                  <a:pt x="55" y="57"/>
                  <a:pt x="55" y="57"/>
                  <a:pt x="55" y="57"/>
                </a:cubicBezTo>
                <a:cubicBezTo>
                  <a:pt x="55" y="57"/>
                  <a:pt x="55" y="57"/>
                  <a:pt x="55" y="57"/>
                </a:cubicBezTo>
                <a:cubicBezTo>
                  <a:pt x="55" y="57"/>
                  <a:pt x="55" y="57"/>
                  <a:pt x="55" y="57"/>
                </a:cubicBezTo>
                <a:cubicBezTo>
                  <a:pt x="56" y="57"/>
                  <a:pt x="56" y="57"/>
                  <a:pt x="56" y="57"/>
                </a:cubicBezTo>
                <a:cubicBezTo>
                  <a:pt x="56" y="57"/>
                  <a:pt x="56" y="57"/>
                  <a:pt x="56" y="57"/>
                </a:cubicBezTo>
                <a:cubicBezTo>
                  <a:pt x="56" y="57"/>
                  <a:pt x="56" y="57"/>
                  <a:pt x="56" y="57"/>
                </a:cubicBezTo>
                <a:cubicBezTo>
                  <a:pt x="56" y="57"/>
                  <a:pt x="56" y="57"/>
                  <a:pt x="56" y="57"/>
                </a:cubicBezTo>
                <a:cubicBezTo>
                  <a:pt x="56" y="57"/>
                  <a:pt x="56" y="57"/>
                  <a:pt x="56" y="57"/>
                </a:cubicBezTo>
                <a:cubicBezTo>
                  <a:pt x="56" y="57"/>
                  <a:pt x="56" y="57"/>
                  <a:pt x="56" y="57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56"/>
                  <a:pt x="55" y="56"/>
                  <a:pt x="55" y="56"/>
                </a:cubicBezTo>
                <a:cubicBezTo>
                  <a:pt x="55" y="56"/>
                  <a:pt x="55" y="56"/>
                  <a:pt x="55" y="56"/>
                </a:cubicBezTo>
                <a:cubicBezTo>
                  <a:pt x="55" y="56"/>
                  <a:pt x="55" y="56"/>
                  <a:pt x="55" y="56"/>
                </a:cubicBezTo>
                <a:cubicBezTo>
                  <a:pt x="55" y="56"/>
                  <a:pt x="55" y="56"/>
                  <a:pt x="55" y="56"/>
                </a:cubicBezTo>
                <a:cubicBezTo>
                  <a:pt x="54" y="56"/>
                  <a:pt x="54" y="56"/>
                  <a:pt x="54" y="56"/>
                </a:cubicBezTo>
                <a:cubicBezTo>
                  <a:pt x="54" y="56"/>
                  <a:pt x="54" y="56"/>
                  <a:pt x="54" y="56"/>
                </a:cubicBezTo>
                <a:cubicBezTo>
                  <a:pt x="54" y="56"/>
                  <a:pt x="54" y="56"/>
                  <a:pt x="54" y="56"/>
                </a:cubicBezTo>
                <a:cubicBezTo>
                  <a:pt x="54" y="56"/>
                  <a:pt x="54" y="56"/>
                  <a:pt x="54" y="56"/>
                </a:cubicBezTo>
                <a:cubicBezTo>
                  <a:pt x="54" y="56"/>
                  <a:pt x="54" y="56"/>
                  <a:pt x="54" y="56"/>
                </a:cubicBezTo>
                <a:cubicBezTo>
                  <a:pt x="54" y="56"/>
                  <a:pt x="54" y="56"/>
                  <a:pt x="54" y="56"/>
                </a:cubicBezTo>
                <a:cubicBezTo>
                  <a:pt x="54" y="56"/>
                  <a:pt x="54" y="56"/>
                  <a:pt x="54" y="56"/>
                </a:cubicBezTo>
                <a:cubicBezTo>
                  <a:pt x="54" y="56"/>
                  <a:pt x="54" y="56"/>
                  <a:pt x="54" y="56"/>
                </a:cubicBezTo>
                <a:cubicBezTo>
                  <a:pt x="54" y="56"/>
                  <a:pt x="54" y="56"/>
                  <a:pt x="54" y="56"/>
                </a:cubicBezTo>
                <a:cubicBezTo>
                  <a:pt x="54" y="56"/>
                  <a:pt x="54" y="56"/>
                  <a:pt x="54" y="56"/>
                </a:cubicBezTo>
                <a:cubicBezTo>
                  <a:pt x="54" y="56"/>
                  <a:pt x="54" y="56"/>
                  <a:pt x="54" y="56"/>
                </a:cubicBezTo>
                <a:cubicBezTo>
                  <a:pt x="54" y="56"/>
                  <a:pt x="54" y="56"/>
                  <a:pt x="54" y="56"/>
                </a:cubicBezTo>
                <a:cubicBezTo>
                  <a:pt x="54" y="56"/>
                  <a:pt x="54" y="56"/>
                  <a:pt x="54" y="56"/>
                </a:cubicBezTo>
                <a:cubicBezTo>
                  <a:pt x="53" y="56"/>
                  <a:pt x="53" y="56"/>
                  <a:pt x="53" y="56"/>
                </a:cubicBezTo>
                <a:cubicBezTo>
                  <a:pt x="53" y="56"/>
                  <a:pt x="53" y="56"/>
                  <a:pt x="53" y="56"/>
                </a:cubicBezTo>
                <a:cubicBezTo>
                  <a:pt x="54" y="58"/>
                  <a:pt x="54" y="58"/>
                  <a:pt x="54" y="58"/>
                </a:cubicBezTo>
                <a:close/>
                <a:moveTo>
                  <a:pt x="59" y="54"/>
                </a:moveTo>
                <a:cubicBezTo>
                  <a:pt x="59" y="54"/>
                  <a:pt x="59" y="54"/>
                  <a:pt x="59" y="54"/>
                </a:cubicBezTo>
                <a:cubicBezTo>
                  <a:pt x="59" y="54"/>
                  <a:pt x="59" y="54"/>
                  <a:pt x="59" y="54"/>
                </a:cubicBezTo>
                <a:cubicBezTo>
                  <a:pt x="59" y="54"/>
                  <a:pt x="59" y="54"/>
                  <a:pt x="59" y="54"/>
                </a:cubicBezTo>
                <a:cubicBezTo>
                  <a:pt x="59" y="54"/>
                  <a:pt x="59" y="54"/>
                  <a:pt x="59" y="54"/>
                </a:cubicBezTo>
                <a:cubicBezTo>
                  <a:pt x="59" y="54"/>
                  <a:pt x="59" y="54"/>
                  <a:pt x="59" y="54"/>
                </a:cubicBezTo>
                <a:cubicBezTo>
                  <a:pt x="59" y="54"/>
                  <a:pt x="59" y="54"/>
                  <a:pt x="59" y="54"/>
                </a:cubicBezTo>
                <a:cubicBezTo>
                  <a:pt x="59" y="54"/>
                  <a:pt x="59" y="54"/>
                  <a:pt x="59" y="54"/>
                </a:cubicBezTo>
                <a:cubicBezTo>
                  <a:pt x="59" y="54"/>
                  <a:pt x="59" y="54"/>
                  <a:pt x="59" y="54"/>
                </a:cubicBezTo>
                <a:cubicBezTo>
                  <a:pt x="59" y="54"/>
                  <a:pt x="59" y="54"/>
                  <a:pt x="59" y="54"/>
                </a:cubicBezTo>
                <a:cubicBezTo>
                  <a:pt x="60" y="54"/>
                  <a:pt x="60" y="54"/>
                  <a:pt x="60" y="54"/>
                </a:cubicBezTo>
                <a:cubicBezTo>
                  <a:pt x="60" y="54"/>
                  <a:pt x="60" y="54"/>
                  <a:pt x="60" y="54"/>
                </a:cubicBezTo>
                <a:cubicBezTo>
                  <a:pt x="60" y="54"/>
                  <a:pt x="60" y="54"/>
                  <a:pt x="60" y="54"/>
                </a:cubicBezTo>
                <a:cubicBezTo>
                  <a:pt x="60" y="54"/>
                  <a:pt x="60" y="54"/>
                  <a:pt x="60" y="54"/>
                </a:cubicBezTo>
                <a:cubicBezTo>
                  <a:pt x="60" y="53"/>
                  <a:pt x="60" y="53"/>
                  <a:pt x="60" y="53"/>
                </a:cubicBezTo>
                <a:cubicBezTo>
                  <a:pt x="60" y="53"/>
                  <a:pt x="60" y="53"/>
                  <a:pt x="60" y="53"/>
                </a:cubicBezTo>
                <a:cubicBezTo>
                  <a:pt x="60" y="53"/>
                  <a:pt x="60" y="53"/>
                  <a:pt x="60" y="53"/>
                </a:cubicBezTo>
                <a:cubicBezTo>
                  <a:pt x="60" y="53"/>
                  <a:pt x="60" y="53"/>
                  <a:pt x="60" y="53"/>
                </a:cubicBezTo>
                <a:cubicBezTo>
                  <a:pt x="60" y="53"/>
                  <a:pt x="60" y="53"/>
                  <a:pt x="60" y="53"/>
                </a:cubicBezTo>
                <a:cubicBezTo>
                  <a:pt x="60" y="53"/>
                  <a:pt x="60" y="53"/>
                  <a:pt x="60" y="53"/>
                </a:cubicBezTo>
                <a:cubicBezTo>
                  <a:pt x="60" y="53"/>
                  <a:pt x="60" y="53"/>
                  <a:pt x="60" y="53"/>
                </a:cubicBezTo>
                <a:cubicBezTo>
                  <a:pt x="60" y="53"/>
                  <a:pt x="60" y="53"/>
                  <a:pt x="60" y="53"/>
                </a:cubicBezTo>
                <a:cubicBezTo>
                  <a:pt x="59" y="52"/>
                  <a:pt x="59" y="52"/>
                  <a:pt x="59" y="52"/>
                </a:cubicBezTo>
                <a:cubicBezTo>
                  <a:pt x="59" y="52"/>
                  <a:pt x="59" y="52"/>
                  <a:pt x="59" y="52"/>
                </a:cubicBezTo>
                <a:cubicBezTo>
                  <a:pt x="59" y="52"/>
                  <a:pt x="59" y="52"/>
                  <a:pt x="59" y="52"/>
                </a:cubicBezTo>
                <a:cubicBezTo>
                  <a:pt x="59" y="52"/>
                  <a:pt x="59" y="52"/>
                  <a:pt x="59" y="52"/>
                </a:cubicBezTo>
                <a:cubicBezTo>
                  <a:pt x="58" y="52"/>
                  <a:pt x="58" y="52"/>
                  <a:pt x="58" y="52"/>
                </a:cubicBezTo>
                <a:cubicBezTo>
                  <a:pt x="58" y="52"/>
                  <a:pt x="58" y="52"/>
                  <a:pt x="58" y="52"/>
                </a:cubicBezTo>
                <a:cubicBezTo>
                  <a:pt x="58" y="52"/>
                  <a:pt x="58" y="52"/>
                  <a:pt x="58" y="52"/>
                </a:cubicBezTo>
                <a:cubicBezTo>
                  <a:pt x="58" y="52"/>
                  <a:pt x="58" y="52"/>
                  <a:pt x="58" y="52"/>
                </a:cubicBezTo>
                <a:cubicBezTo>
                  <a:pt x="58" y="52"/>
                  <a:pt x="58" y="52"/>
                  <a:pt x="58" y="52"/>
                </a:cubicBezTo>
                <a:cubicBezTo>
                  <a:pt x="58" y="52"/>
                  <a:pt x="58" y="52"/>
                  <a:pt x="58" y="52"/>
                </a:cubicBezTo>
                <a:cubicBezTo>
                  <a:pt x="58" y="53"/>
                  <a:pt x="58" y="53"/>
                  <a:pt x="58" y="53"/>
                </a:cubicBezTo>
                <a:cubicBezTo>
                  <a:pt x="58" y="53"/>
                  <a:pt x="58" y="53"/>
                  <a:pt x="58" y="53"/>
                </a:cubicBezTo>
                <a:cubicBezTo>
                  <a:pt x="58" y="53"/>
                  <a:pt x="58" y="53"/>
                  <a:pt x="58" y="53"/>
                </a:cubicBezTo>
                <a:cubicBezTo>
                  <a:pt x="58" y="53"/>
                  <a:pt x="58" y="53"/>
                  <a:pt x="58" y="53"/>
                </a:cubicBezTo>
                <a:cubicBezTo>
                  <a:pt x="58" y="53"/>
                  <a:pt x="58" y="53"/>
                  <a:pt x="58" y="53"/>
                </a:cubicBezTo>
                <a:cubicBezTo>
                  <a:pt x="58" y="53"/>
                  <a:pt x="58" y="53"/>
                  <a:pt x="58" y="53"/>
                </a:cubicBezTo>
                <a:cubicBezTo>
                  <a:pt x="58" y="53"/>
                  <a:pt x="58" y="53"/>
                  <a:pt x="58" y="53"/>
                </a:cubicBezTo>
                <a:cubicBezTo>
                  <a:pt x="58" y="53"/>
                  <a:pt x="58" y="53"/>
                  <a:pt x="58" y="53"/>
                </a:cubicBezTo>
                <a:cubicBezTo>
                  <a:pt x="58" y="53"/>
                  <a:pt x="58" y="53"/>
                  <a:pt x="58" y="53"/>
                </a:cubicBezTo>
                <a:cubicBezTo>
                  <a:pt x="58" y="53"/>
                  <a:pt x="58" y="53"/>
                  <a:pt x="58" y="53"/>
                </a:cubicBezTo>
                <a:cubicBezTo>
                  <a:pt x="58" y="53"/>
                  <a:pt x="58" y="53"/>
                  <a:pt x="58" y="53"/>
                </a:cubicBezTo>
                <a:cubicBezTo>
                  <a:pt x="58" y="53"/>
                  <a:pt x="58" y="53"/>
                  <a:pt x="58" y="53"/>
                </a:cubicBezTo>
                <a:cubicBezTo>
                  <a:pt x="59" y="54"/>
                  <a:pt x="59" y="54"/>
                  <a:pt x="59" y="54"/>
                </a:cubicBezTo>
                <a:close/>
                <a:moveTo>
                  <a:pt x="62" y="50"/>
                </a:moveTo>
                <a:cubicBezTo>
                  <a:pt x="62" y="49"/>
                  <a:pt x="62" y="49"/>
                  <a:pt x="62" y="49"/>
                </a:cubicBezTo>
                <a:cubicBezTo>
                  <a:pt x="62" y="49"/>
                  <a:pt x="62" y="49"/>
                  <a:pt x="62" y="49"/>
                </a:cubicBezTo>
                <a:cubicBezTo>
                  <a:pt x="62" y="49"/>
                  <a:pt x="62" y="49"/>
                  <a:pt x="62" y="49"/>
                </a:cubicBezTo>
                <a:cubicBezTo>
                  <a:pt x="62" y="49"/>
                  <a:pt x="62" y="49"/>
                  <a:pt x="62" y="49"/>
                </a:cubicBezTo>
                <a:cubicBezTo>
                  <a:pt x="62" y="49"/>
                  <a:pt x="62" y="49"/>
                  <a:pt x="62" y="49"/>
                </a:cubicBezTo>
                <a:cubicBezTo>
                  <a:pt x="62" y="49"/>
                  <a:pt x="62" y="49"/>
                  <a:pt x="62" y="49"/>
                </a:cubicBezTo>
                <a:cubicBezTo>
                  <a:pt x="62" y="49"/>
                  <a:pt x="62" y="49"/>
                  <a:pt x="62" y="49"/>
                </a:cubicBezTo>
                <a:cubicBezTo>
                  <a:pt x="62" y="49"/>
                  <a:pt x="62" y="49"/>
                  <a:pt x="62" y="49"/>
                </a:cubicBezTo>
                <a:cubicBezTo>
                  <a:pt x="62" y="49"/>
                  <a:pt x="62" y="49"/>
                  <a:pt x="62" y="49"/>
                </a:cubicBezTo>
                <a:cubicBezTo>
                  <a:pt x="62" y="49"/>
                  <a:pt x="62" y="49"/>
                  <a:pt x="62" y="49"/>
                </a:cubicBezTo>
                <a:cubicBezTo>
                  <a:pt x="62" y="49"/>
                  <a:pt x="62" y="49"/>
                  <a:pt x="62" y="49"/>
                </a:cubicBezTo>
                <a:cubicBezTo>
                  <a:pt x="62" y="48"/>
                  <a:pt x="62" y="48"/>
                  <a:pt x="62" y="48"/>
                </a:cubicBezTo>
                <a:cubicBezTo>
                  <a:pt x="62" y="48"/>
                  <a:pt x="62" y="48"/>
                  <a:pt x="62" y="48"/>
                </a:cubicBezTo>
                <a:cubicBezTo>
                  <a:pt x="62" y="48"/>
                  <a:pt x="62" y="48"/>
                  <a:pt x="62" y="48"/>
                </a:cubicBezTo>
                <a:cubicBezTo>
                  <a:pt x="63" y="48"/>
                  <a:pt x="63" y="48"/>
                  <a:pt x="63" y="48"/>
                </a:cubicBezTo>
                <a:cubicBezTo>
                  <a:pt x="63" y="48"/>
                  <a:pt x="63" y="48"/>
                  <a:pt x="63" y="48"/>
                </a:cubicBezTo>
                <a:cubicBezTo>
                  <a:pt x="63" y="48"/>
                  <a:pt x="63" y="48"/>
                  <a:pt x="63" y="48"/>
                </a:cubicBezTo>
                <a:cubicBezTo>
                  <a:pt x="63" y="48"/>
                  <a:pt x="63" y="48"/>
                  <a:pt x="63" y="48"/>
                </a:cubicBezTo>
                <a:cubicBezTo>
                  <a:pt x="63" y="48"/>
                  <a:pt x="63" y="48"/>
                  <a:pt x="63" y="48"/>
                </a:cubicBezTo>
                <a:cubicBezTo>
                  <a:pt x="63" y="48"/>
                  <a:pt x="63" y="48"/>
                  <a:pt x="63" y="48"/>
                </a:cubicBezTo>
                <a:cubicBezTo>
                  <a:pt x="63" y="48"/>
                  <a:pt x="63" y="48"/>
                  <a:pt x="63" y="48"/>
                </a:cubicBezTo>
                <a:cubicBezTo>
                  <a:pt x="61" y="47"/>
                  <a:pt x="61" y="47"/>
                  <a:pt x="61" y="47"/>
                </a:cubicBezTo>
                <a:cubicBezTo>
                  <a:pt x="61" y="47"/>
                  <a:pt x="61" y="47"/>
                  <a:pt x="61" y="47"/>
                </a:cubicBezTo>
                <a:cubicBezTo>
                  <a:pt x="61" y="47"/>
                  <a:pt x="61" y="47"/>
                  <a:pt x="61" y="47"/>
                </a:cubicBezTo>
                <a:cubicBezTo>
                  <a:pt x="61" y="47"/>
                  <a:pt x="61" y="47"/>
                  <a:pt x="61" y="47"/>
                </a:cubicBezTo>
                <a:cubicBezTo>
                  <a:pt x="61" y="47"/>
                  <a:pt x="61" y="47"/>
                  <a:pt x="61" y="47"/>
                </a:cubicBezTo>
                <a:cubicBezTo>
                  <a:pt x="61" y="48"/>
                  <a:pt x="61" y="48"/>
                  <a:pt x="61" y="48"/>
                </a:cubicBezTo>
                <a:cubicBezTo>
                  <a:pt x="61" y="48"/>
                  <a:pt x="61" y="48"/>
                  <a:pt x="61" y="48"/>
                </a:cubicBezTo>
                <a:cubicBezTo>
                  <a:pt x="61" y="48"/>
                  <a:pt x="61" y="48"/>
                  <a:pt x="61" y="48"/>
                </a:cubicBezTo>
                <a:cubicBezTo>
                  <a:pt x="61" y="48"/>
                  <a:pt x="61" y="48"/>
                  <a:pt x="61" y="48"/>
                </a:cubicBezTo>
                <a:cubicBezTo>
                  <a:pt x="61" y="48"/>
                  <a:pt x="61" y="48"/>
                  <a:pt x="61" y="48"/>
                </a:cubicBezTo>
                <a:cubicBezTo>
                  <a:pt x="61" y="48"/>
                  <a:pt x="61" y="48"/>
                  <a:pt x="61" y="48"/>
                </a:cubicBezTo>
                <a:cubicBezTo>
                  <a:pt x="61" y="48"/>
                  <a:pt x="61" y="48"/>
                  <a:pt x="61" y="48"/>
                </a:cubicBezTo>
                <a:cubicBezTo>
                  <a:pt x="61" y="48"/>
                  <a:pt x="61" y="48"/>
                  <a:pt x="61" y="48"/>
                </a:cubicBezTo>
                <a:cubicBezTo>
                  <a:pt x="61" y="48"/>
                  <a:pt x="61" y="48"/>
                  <a:pt x="61" y="48"/>
                </a:cubicBezTo>
                <a:cubicBezTo>
                  <a:pt x="61" y="48"/>
                  <a:pt x="61" y="48"/>
                  <a:pt x="61" y="48"/>
                </a:cubicBezTo>
                <a:cubicBezTo>
                  <a:pt x="61" y="48"/>
                  <a:pt x="61" y="48"/>
                  <a:pt x="61" y="48"/>
                </a:cubicBezTo>
                <a:cubicBezTo>
                  <a:pt x="60" y="48"/>
                  <a:pt x="60" y="48"/>
                  <a:pt x="60" y="48"/>
                </a:cubicBezTo>
                <a:cubicBezTo>
                  <a:pt x="60" y="49"/>
                  <a:pt x="60" y="49"/>
                  <a:pt x="60" y="49"/>
                </a:cubicBezTo>
                <a:cubicBezTo>
                  <a:pt x="60" y="49"/>
                  <a:pt x="60" y="49"/>
                  <a:pt x="60" y="49"/>
                </a:cubicBezTo>
                <a:cubicBezTo>
                  <a:pt x="60" y="49"/>
                  <a:pt x="60" y="49"/>
                  <a:pt x="60" y="49"/>
                </a:cubicBezTo>
                <a:cubicBezTo>
                  <a:pt x="60" y="49"/>
                  <a:pt x="60" y="49"/>
                  <a:pt x="60" y="49"/>
                </a:cubicBezTo>
                <a:cubicBezTo>
                  <a:pt x="60" y="49"/>
                  <a:pt x="60" y="49"/>
                  <a:pt x="60" y="49"/>
                </a:cubicBezTo>
                <a:cubicBezTo>
                  <a:pt x="62" y="50"/>
                  <a:pt x="62" y="50"/>
                  <a:pt x="62" y="50"/>
                </a:cubicBezTo>
                <a:close/>
                <a:moveTo>
                  <a:pt x="63" y="44"/>
                </a:moveTo>
                <a:cubicBezTo>
                  <a:pt x="63" y="44"/>
                  <a:pt x="63" y="44"/>
                  <a:pt x="63" y="44"/>
                </a:cubicBezTo>
                <a:cubicBezTo>
                  <a:pt x="63" y="44"/>
                  <a:pt x="63" y="44"/>
                  <a:pt x="63" y="44"/>
                </a:cubicBezTo>
                <a:cubicBezTo>
                  <a:pt x="63" y="44"/>
                  <a:pt x="63" y="44"/>
                  <a:pt x="63" y="44"/>
                </a:cubicBezTo>
                <a:cubicBezTo>
                  <a:pt x="63" y="43"/>
                  <a:pt x="63" y="43"/>
                  <a:pt x="63" y="43"/>
                </a:cubicBezTo>
                <a:cubicBezTo>
                  <a:pt x="63" y="43"/>
                  <a:pt x="63" y="43"/>
                  <a:pt x="63" y="43"/>
                </a:cubicBezTo>
                <a:cubicBezTo>
                  <a:pt x="63" y="43"/>
                  <a:pt x="63" y="43"/>
                  <a:pt x="63" y="43"/>
                </a:cubicBezTo>
                <a:cubicBezTo>
                  <a:pt x="63" y="43"/>
                  <a:pt x="63" y="43"/>
                  <a:pt x="63" y="43"/>
                </a:cubicBezTo>
                <a:cubicBezTo>
                  <a:pt x="63" y="43"/>
                  <a:pt x="63" y="43"/>
                  <a:pt x="63" y="43"/>
                </a:cubicBezTo>
                <a:cubicBezTo>
                  <a:pt x="63" y="43"/>
                  <a:pt x="63" y="43"/>
                  <a:pt x="63" y="43"/>
                </a:cubicBezTo>
                <a:cubicBezTo>
                  <a:pt x="63" y="43"/>
                  <a:pt x="63" y="43"/>
                  <a:pt x="63" y="43"/>
                </a:cubicBezTo>
                <a:cubicBezTo>
                  <a:pt x="63" y="43"/>
                  <a:pt x="63" y="43"/>
                  <a:pt x="63" y="43"/>
                </a:cubicBezTo>
                <a:cubicBezTo>
                  <a:pt x="63" y="43"/>
                  <a:pt x="63" y="43"/>
                  <a:pt x="63" y="43"/>
                </a:cubicBezTo>
                <a:cubicBezTo>
                  <a:pt x="63" y="43"/>
                  <a:pt x="63" y="43"/>
                  <a:pt x="63" y="43"/>
                </a:cubicBezTo>
                <a:cubicBezTo>
                  <a:pt x="63" y="42"/>
                  <a:pt x="63" y="42"/>
                  <a:pt x="63" y="42"/>
                </a:cubicBezTo>
                <a:cubicBezTo>
                  <a:pt x="63" y="42"/>
                  <a:pt x="63" y="42"/>
                  <a:pt x="63" y="42"/>
                </a:cubicBezTo>
                <a:cubicBezTo>
                  <a:pt x="63" y="42"/>
                  <a:pt x="63" y="42"/>
                  <a:pt x="63" y="42"/>
                </a:cubicBezTo>
                <a:cubicBezTo>
                  <a:pt x="63" y="42"/>
                  <a:pt x="63" y="42"/>
                  <a:pt x="63" y="42"/>
                </a:cubicBezTo>
                <a:cubicBezTo>
                  <a:pt x="63" y="42"/>
                  <a:pt x="63" y="42"/>
                  <a:pt x="63" y="42"/>
                </a:cubicBezTo>
                <a:cubicBezTo>
                  <a:pt x="63" y="42"/>
                  <a:pt x="63" y="42"/>
                  <a:pt x="63" y="42"/>
                </a:cubicBezTo>
                <a:cubicBezTo>
                  <a:pt x="63" y="42"/>
                  <a:pt x="63" y="42"/>
                  <a:pt x="63" y="42"/>
                </a:cubicBezTo>
                <a:cubicBezTo>
                  <a:pt x="61" y="42"/>
                  <a:pt x="61" y="42"/>
                  <a:pt x="61" y="42"/>
                </a:cubicBezTo>
                <a:cubicBezTo>
                  <a:pt x="61" y="42"/>
                  <a:pt x="61" y="42"/>
                  <a:pt x="61" y="42"/>
                </a:cubicBezTo>
                <a:cubicBezTo>
                  <a:pt x="61" y="42"/>
                  <a:pt x="61" y="42"/>
                  <a:pt x="61" y="42"/>
                </a:cubicBezTo>
                <a:cubicBezTo>
                  <a:pt x="61" y="42"/>
                  <a:pt x="61" y="42"/>
                  <a:pt x="61" y="42"/>
                </a:cubicBezTo>
                <a:cubicBezTo>
                  <a:pt x="61" y="42"/>
                  <a:pt x="61" y="42"/>
                  <a:pt x="61" y="42"/>
                </a:cubicBezTo>
                <a:cubicBezTo>
                  <a:pt x="61" y="42"/>
                  <a:pt x="61" y="42"/>
                  <a:pt x="61" y="42"/>
                </a:cubicBezTo>
                <a:cubicBezTo>
                  <a:pt x="61" y="43"/>
                  <a:pt x="61" y="43"/>
                  <a:pt x="61" y="43"/>
                </a:cubicBezTo>
                <a:cubicBezTo>
                  <a:pt x="61" y="43"/>
                  <a:pt x="61" y="43"/>
                  <a:pt x="61" y="43"/>
                </a:cubicBezTo>
                <a:cubicBezTo>
                  <a:pt x="61" y="43"/>
                  <a:pt x="61" y="43"/>
                  <a:pt x="61" y="43"/>
                </a:cubicBezTo>
                <a:cubicBezTo>
                  <a:pt x="61" y="43"/>
                  <a:pt x="61" y="43"/>
                  <a:pt x="61" y="43"/>
                </a:cubicBezTo>
                <a:cubicBezTo>
                  <a:pt x="61" y="43"/>
                  <a:pt x="61" y="43"/>
                  <a:pt x="61" y="43"/>
                </a:cubicBezTo>
                <a:cubicBezTo>
                  <a:pt x="61" y="43"/>
                  <a:pt x="61" y="43"/>
                  <a:pt x="61" y="43"/>
                </a:cubicBezTo>
                <a:cubicBezTo>
                  <a:pt x="61" y="43"/>
                  <a:pt x="61" y="43"/>
                  <a:pt x="61" y="43"/>
                </a:cubicBezTo>
                <a:cubicBezTo>
                  <a:pt x="61" y="43"/>
                  <a:pt x="61" y="43"/>
                  <a:pt x="61" y="43"/>
                </a:cubicBezTo>
                <a:cubicBezTo>
                  <a:pt x="61" y="43"/>
                  <a:pt x="61" y="43"/>
                  <a:pt x="61" y="43"/>
                </a:cubicBezTo>
                <a:cubicBezTo>
                  <a:pt x="61" y="43"/>
                  <a:pt x="61" y="43"/>
                  <a:pt x="61" y="43"/>
                </a:cubicBezTo>
                <a:cubicBezTo>
                  <a:pt x="61" y="43"/>
                  <a:pt x="61" y="43"/>
                  <a:pt x="61" y="43"/>
                </a:cubicBezTo>
                <a:cubicBezTo>
                  <a:pt x="61" y="44"/>
                  <a:pt x="61" y="44"/>
                  <a:pt x="61" y="44"/>
                </a:cubicBezTo>
                <a:cubicBezTo>
                  <a:pt x="61" y="44"/>
                  <a:pt x="61" y="44"/>
                  <a:pt x="61" y="44"/>
                </a:cubicBezTo>
                <a:cubicBezTo>
                  <a:pt x="61" y="44"/>
                  <a:pt x="61" y="44"/>
                  <a:pt x="61" y="44"/>
                </a:cubicBezTo>
                <a:cubicBezTo>
                  <a:pt x="61" y="44"/>
                  <a:pt x="61" y="44"/>
                  <a:pt x="61" y="44"/>
                </a:cubicBezTo>
                <a:cubicBezTo>
                  <a:pt x="63" y="44"/>
                  <a:pt x="63" y="44"/>
                  <a:pt x="63" y="44"/>
                </a:cubicBezTo>
                <a:close/>
                <a:moveTo>
                  <a:pt x="62" y="38"/>
                </a:moveTo>
                <a:cubicBezTo>
                  <a:pt x="62" y="38"/>
                  <a:pt x="62" y="38"/>
                  <a:pt x="62" y="38"/>
                </a:cubicBezTo>
                <a:cubicBezTo>
                  <a:pt x="62" y="38"/>
                  <a:pt x="62" y="38"/>
                  <a:pt x="62" y="38"/>
                </a:cubicBezTo>
                <a:cubicBezTo>
                  <a:pt x="62" y="38"/>
                  <a:pt x="62" y="38"/>
                  <a:pt x="62" y="38"/>
                </a:cubicBezTo>
                <a:cubicBezTo>
                  <a:pt x="62" y="38"/>
                  <a:pt x="62" y="38"/>
                  <a:pt x="62" y="38"/>
                </a:cubicBezTo>
                <a:cubicBezTo>
                  <a:pt x="62" y="38"/>
                  <a:pt x="62" y="38"/>
                  <a:pt x="62" y="38"/>
                </a:cubicBezTo>
                <a:cubicBezTo>
                  <a:pt x="62" y="38"/>
                  <a:pt x="62" y="38"/>
                  <a:pt x="62" y="38"/>
                </a:cubicBezTo>
                <a:cubicBezTo>
                  <a:pt x="62" y="37"/>
                  <a:pt x="62" y="37"/>
                  <a:pt x="62" y="37"/>
                </a:cubicBezTo>
                <a:cubicBezTo>
                  <a:pt x="62" y="37"/>
                  <a:pt x="62" y="37"/>
                  <a:pt x="62" y="37"/>
                </a:cubicBezTo>
                <a:cubicBezTo>
                  <a:pt x="62" y="37"/>
                  <a:pt x="62" y="37"/>
                  <a:pt x="62" y="37"/>
                </a:cubicBezTo>
                <a:cubicBezTo>
                  <a:pt x="62" y="37"/>
                  <a:pt x="62" y="37"/>
                  <a:pt x="62" y="37"/>
                </a:cubicBezTo>
                <a:cubicBezTo>
                  <a:pt x="62" y="37"/>
                  <a:pt x="62" y="37"/>
                  <a:pt x="62" y="37"/>
                </a:cubicBezTo>
                <a:cubicBezTo>
                  <a:pt x="62" y="37"/>
                  <a:pt x="62" y="37"/>
                  <a:pt x="62" y="37"/>
                </a:cubicBezTo>
                <a:cubicBezTo>
                  <a:pt x="62" y="37"/>
                  <a:pt x="62" y="37"/>
                  <a:pt x="62" y="37"/>
                </a:cubicBezTo>
                <a:cubicBezTo>
                  <a:pt x="62" y="37"/>
                  <a:pt x="62" y="37"/>
                  <a:pt x="62" y="37"/>
                </a:cubicBezTo>
                <a:cubicBezTo>
                  <a:pt x="62" y="37"/>
                  <a:pt x="62" y="37"/>
                  <a:pt x="62" y="37"/>
                </a:cubicBezTo>
                <a:cubicBezTo>
                  <a:pt x="62" y="37"/>
                  <a:pt x="62" y="37"/>
                  <a:pt x="62" y="37"/>
                </a:cubicBezTo>
                <a:cubicBezTo>
                  <a:pt x="62" y="37"/>
                  <a:pt x="62" y="37"/>
                  <a:pt x="62" y="37"/>
                </a:cubicBezTo>
                <a:cubicBezTo>
                  <a:pt x="62" y="36"/>
                  <a:pt x="62" y="36"/>
                  <a:pt x="62" y="36"/>
                </a:cubicBezTo>
                <a:cubicBezTo>
                  <a:pt x="61" y="36"/>
                  <a:pt x="61" y="36"/>
                  <a:pt x="61" y="36"/>
                </a:cubicBezTo>
                <a:cubicBezTo>
                  <a:pt x="61" y="36"/>
                  <a:pt x="61" y="36"/>
                  <a:pt x="61" y="36"/>
                </a:cubicBezTo>
                <a:cubicBezTo>
                  <a:pt x="61" y="36"/>
                  <a:pt x="61" y="36"/>
                  <a:pt x="61" y="36"/>
                </a:cubicBezTo>
                <a:cubicBezTo>
                  <a:pt x="60" y="37"/>
                  <a:pt x="60" y="37"/>
                  <a:pt x="60" y="37"/>
                </a:cubicBezTo>
                <a:cubicBezTo>
                  <a:pt x="60" y="37"/>
                  <a:pt x="60" y="37"/>
                  <a:pt x="60" y="37"/>
                </a:cubicBezTo>
                <a:cubicBezTo>
                  <a:pt x="60" y="37"/>
                  <a:pt x="60" y="37"/>
                  <a:pt x="60" y="37"/>
                </a:cubicBezTo>
                <a:cubicBezTo>
                  <a:pt x="60" y="37"/>
                  <a:pt x="60" y="37"/>
                  <a:pt x="60" y="37"/>
                </a:cubicBezTo>
                <a:cubicBezTo>
                  <a:pt x="60" y="37"/>
                  <a:pt x="60" y="37"/>
                  <a:pt x="60" y="37"/>
                </a:cubicBezTo>
                <a:cubicBezTo>
                  <a:pt x="60" y="37"/>
                  <a:pt x="60" y="37"/>
                  <a:pt x="60" y="37"/>
                </a:cubicBezTo>
                <a:cubicBezTo>
                  <a:pt x="60" y="38"/>
                  <a:pt x="60" y="38"/>
                  <a:pt x="60" y="38"/>
                </a:cubicBezTo>
                <a:cubicBezTo>
                  <a:pt x="60" y="38"/>
                  <a:pt x="60" y="38"/>
                  <a:pt x="60" y="38"/>
                </a:cubicBezTo>
                <a:cubicBezTo>
                  <a:pt x="60" y="38"/>
                  <a:pt x="60" y="38"/>
                  <a:pt x="60" y="38"/>
                </a:cubicBezTo>
                <a:cubicBezTo>
                  <a:pt x="60" y="38"/>
                  <a:pt x="60" y="38"/>
                  <a:pt x="60" y="38"/>
                </a:cubicBezTo>
                <a:cubicBezTo>
                  <a:pt x="60" y="38"/>
                  <a:pt x="60" y="38"/>
                  <a:pt x="60" y="38"/>
                </a:cubicBezTo>
                <a:cubicBezTo>
                  <a:pt x="60" y="38"/>
                  <a:pt x="60" y="38"/>
                  <a:pt x="60" y="38"/>
                </a:cubicBezTo>
                <a:cubicBezTo>
                  <a:pt x="60" y="38"/>
                  <a:pt x="60" y="38"/>
                  <a:pt x="60" y="38"/>
                </a:cubicBezTo>
                <a:cubicBezTo>
                  <a:pt x="60" y="38"/>
                  <a:pt x="60" y="38"/>
                  <a:pt x="60" y="38"/>
                </a:cubicBezTo>
                <a:cubicBezTo>
                  <a:pt x="60" y="38"/>
                  <a:pt x="60" y="38"/>
                  <a:pt x="60" y="38"/>
                </a:cubicBezTo>
                <a:cubicBezTo>
                  <a:pt x="60" y="38"/>
                  <a:pt x="60" y="38"/>
                  <a:pt x="60" y="38"/>
                </a:cubicBezTo>
                <a:cubicBezTo>
                  <a:pt x="60" y="38"/>
                  <a:pt x="60" y="38"/>
                  <a:pt x="60" y="38"/>
                </a:cubicBezTo>
                <a:cubicBezTo>
                  <a:pt x="60" y="38"/>
                  <a:pt x="60" y="38"/>
                  <a:pt x="60" y="38"/>
                </a:cubicBezTo>
                <a:cubicBezTo>
                  <a:pt x="60" y="38"/>
                  <a:pt x="60" y="38"/>
                  <a:pt x="60" y="38"/>
                </a:cubicBezTo>
                <a:cubicBezTo>
                  <a:pt x="60" y="39"/>
                  <a:pt x="60" y="39"/>
                  <a:pt x="60" y="39"/>
                </a:cubicBezTo>
                <a:cubicBezTo>
                  <a:pt x="60" y="39"/>
                  <a:pt x="60" y="39"/>
                  <a:pt x="60" y="39"/>
                </a:cubicBezTo>
                <a:cubicBezTo>
                  <a:pt x="60" y="39"/>
                  <a:pt x="60" y="39"/>
                  <a:pt x="60" y="39"/>
                </a:cubicBezTo>
                <a:cubicBezTo>
                  <a:pt x="62" y="38"/>
                  <a:pt x="62" y="38"/>
                  <a:pt x="62" y="38"/>
                </a:cubicBezTo>
                <a:close/>
                <a:moveTo>
                  <a:pt x="59" y="33"/>
                </a:moveTo>
                <a:cubicBezTo>
                  <a:pt x="59" y="33"/>
                  <a:pt x="59" y="33"/>
                  <a:pt x="59" y="33"/>
                </a:cubicBezTo>
                <a:cubicBezTo>
                  <a:pt x="59" y="33"/>
                  <a:pt x="59" y="33"/>
                  <a:pt x="59" y="33"/>
                </a:cubicBezTo>
                <a:cubicBezTo>
                  <a:pt x="59" y="33"/>
                  <a:pt x="59" y="33"/>
                  <a:pt x="59" y="33"/>
                </a:cubicBezTo>
                <a:cubicBezTo>
                  <a:pt x="59" y="33"/>
                  <a:pt x="59" y="33"/>
                  <a:pt x="59" y="33"/>
                </a:cubicBezTo>
                <a:cubicBezTo>
                  <a:pt x="59" y="33"/>
                  <a:pt x="59" y="33"/>
                  <a:pt x="59" y="33"/>
                </a:cubicBezTo>
                <a:cubicBezTo>
                  <a:pt x="59" y="33"/>
                  <a:pt x="59" y="33"/>
                  <a:pt x="59" y="33"/>
                </a:cubicBezTo>
                <a:cubicBezTo>
                  <a:pt x="59" y="33"/>
                  <a:pt x="59" y="33"/>
                  <a:pt x="59" y="33"/>
                </a:cubicBezTo>
                <a:cubicBezTo>
                  <a:pt x="59" y="33"/>
                  <a:pt x="59" y="33"/>
                  <a:pt x="59" y="33"/>
                </a:cubicBezTo>
                <a:cubicBezTo>
                  <a:pt x="59" y="32"/>
                  <a:pt x="59" y="32"/>
                  <a:pt x="59" y="32"/>
                </a:cubicBezTo>
                <a:cubicBezTo>
                  <a:pt x="59" y="32"/>
                  <a:pt x="59" y="32"/>
                  <a:pt x="59" y="32"/>
                </a:cubicBezTo>
                <a:cubicBezTo>
                  <a:pt x="59" y="32"/>
                  <a:pt x="59" y="32"/>
                  <a:pt x="59" y="32"/>
                </a:cubicBezTo>
                <a:cubicBezTo>
                  <a:pt x="59" y="32"/>
                  <a:pt x="59" y="32"/>
                  <a:pt x="59" y="32"/>
                </a:cubicBezTo>
                <a:cubicBezTo>
                  <a:pt x="58" y="32"/>
                  <a:pt x="58" y="32"/>
                  <a:pt x="58" y="32"/>
                </a:cubicBezTo>
                <a:cubicBezTo>
                  <a:pt x="58" y="32"/>
                  <a:pt x="58" y="32"/>
                  <a:pt x="58" y="32"/>
                </a:cubicBezTo>
                <a:cubicBezTo>
                  <a:pt x="58" y="32"/>
                  <a:pt x="58" y="32"/>
                  <a:pt x="58" y="32"/>
                </a:cubicBezTo>
                <a:cubicBezTo>
                  <a:pt x="58" y="32"/>
                  <a:pt x="58" y="32"/>
                  <a:pt x="58" y="32"/>
                </a:cubicBezTo>
                <a:cubicBezTo>
                  <a:pt x="58" y="32"/>
                  <a:pt x="58" y="32"/>
                  <a:pt x="58" y="32"/>
                </a:cubicBezTo>
                <a:cubicBezTo>
                  <a:pt x="58" y="32"/>
                  <a:pt x="58" y="32"/>
                  <a:pt x="58" y="32"/>
                </a:cubicBezTo>
                <a:cubicBezTo>
                  <a:pt x="58" y="32"/>
                  <a:pt x="58" y="32"/>
                  <a:pt x="58" y="32"/>
                </a:cubicBezTo>
                <a:cubicBezTo>
                  <a:pt x="58" y="32"/>
                  <a:pt x="58" y="32"/>
                  <a:pt x="58" y="32"/>
                </a:cubicBezTo>
                <a:cubicBezTo>
                  <a:pt x="58" y="32"/>
                  <a:pt x="58" y="32"/>
                  <a:pt x="58" y="32"/>
                </a:cubicBezTo>
                <a:cubicBezTo>
                  <a:pt x="57" y="33"/>
                  <a:pt x="57" y="33"/>
                  <a:pt x="57" y="33"/>
                </a:cubicBezTo>
                <a:cubicBezTo>
                  <a:pt x="57" y="33"/>
                  <a:pt x="57" y="33"/>
                  <a:pt x="57" y="33"/>
                </a:cubicBezTo>
                <a:cubicBezTo>
                  <a:pt x="57" y="33"/>
                  <a:pt x="57" y="33"/>
                  <a:pt x="57" y="33"/>
                </a:cubicBezTo>
                <a:cubicBezTo>
                  <a:pt x="57" y="33"/>
                  <a:pt x="57" y="33"/>
                  <a:pt x="57" y="33"/>
                </a:cubicBezTo>
                <a:cubicBezTo>
                  <a:pt x="57" y="33"/>
                  <a:pt x="57" y="33"/>
                  <a:pt x="57" y="33"/>
                </a:cubicBezTo>
                <a:cubicBezTo>
                  <a:pt x="57" y="33"/>
                  <a:pt x="57" y="33"/>
                  <a:pt x="57" y="33"/>
                </a:cubicBezTo>
                <a:cubicBezTo>
                  <a:pt x="57" y="33"/>
                  <a:pt x="57" y="33"/>
                  <a:pt x="57" y="33"/>
                </a:cubicBezTo>
                <a:cubicBezTo>
                  <a:pt x="57" y="33"/>
                  <a:pt x="57" y="33"/>
                  <a:pt x="57" y="33"/>
                </a:cubicBezTo>
                <a:cubicBezTo>
                  <a:pt x="57" y="34"/>
                  <a:pt x="57" y="34"/>
                  <a:pt x="57" y="34"/>
                </a:cubicBezTo>
                <a:cubicBezTo>
                  <a:pt x="57" y="34"/>
                  <a:pt x="57" y="34"/>
                  <a:pt x="57" y="34"/>
                </a:cubicBezTo>
                <a:cubicBezTo>
                  <a:pt x="57" y="34"/>
                  <a:pt x="57" y="34"/>
                  <a:pt x="57" y="34"/>
                </a:cubicBezTo>
                <a:cubicBezTo>
                  <a:pt x="57" y="34"/>
                  <a:pt x="57" y="34"/>
                  <a:pt x="57" y="34"/>
                </a:cubicBezTo>
                <a:cubicBezTo>
                  <a:pt x="57" y="34"/>
                  <a:pt x="57" y="34"/>
                  <a:pt x="57" y="34"/>
                </a:cubicBezTo>
                <a:cubicBezTo>
                  <a:pt x="57" y="34"/>
                  <a:pt x="57" y="34"/>
                  <a:pt x="57" y="34"/>
                </a:cubicBezTo>
                <a:cubicBezTo>
                  <a:pt x="58" y="34"/>
                  <a:pt x="58" y="34"/>
                  <a:pt x="58" y="34"/>
                </a:cubicBezTo>
                <a:cubicBezTo>
                  <a:pt x="58" y="34"/>
                  <a:pt x="58" y="34"/>
                  <a:pt x="58" y="34"/>
                </a:cubicBezTo>
                <a:cubicBezTo>
                  <a:pt x="58" y="34"/>
                  <a:pt x="58" y="34"/>
                  <a:pt x="58" y="34"/>
                </a:cubicBezTo>
                <a:cubicBezTo>
                  <a:pt x="58" y="34"/>
                  <a:pt x="58" y="34"/>
                  <a:pt x="58" y="34"/>
                </a:cubicBezTo>
                <a:cubicBezTo>
                  <a:pt x="58" y="34"/>
                  <a:pt x="58" y="34"/>
                  <a:pt x="58" y="34"/>
                </a:cubicBezTo>
                <a:cubicBezTo>
                  <a:pt x="58" y="34"/>
                  <a:pt x="58" y="34"/>
                  <a:pt x="58" y="34"/>
                </a:cubicBezTo>
                <a:cubicBezTo>
                  <a:pt x="58" y="34"/>
                  <a:pt x="58" y="34"/>
                  <a:pt x="58" y="34"/>
                </a:cubicBezTo>
                <a:cubicBezTo>
                  <a:pt x="58" y="34"/>
                  <a:pt x="58" y="34"/>
                  <a:pt x="58" y="34"/>
                </a:cubicBezTo>
                <a:cubicBezTo>
                  <a:pt x="59" y="33"/>
                  <a:pt x="59" y="33"/>
                  <a:pt x="59" y="33"/>
                </a:cubicBezTo>
                <a:close/>
                <a:moveTo>
                  <a:pt x="55" y="29"/>
                </a:moveTo>
                <a:cubicBezTo>
                  <a:pt x="55" y="29"/>
                  <a:pt x="55" y="29"/>
                  <a:pt x="55" y="29"/>
                </a:cubicBezTo>
                <a:cubicBezTo>
                  <a:pt x="55" y="29"/>
                  <a:pt x="55" y="29"/>
                  <a:pt x="55" y="29"/>
                </a:cubicBezTo>
                <a:cubicBezTo>
                  <a:pt x="54" y="29"/>
                  <a:pt x="54" y="29"/>
                  <a:pt x="54" y="29"/>
                </a:cubicBezTo>
                <a:cubicBezTo>
                  <a:pt x="54" y="29"/>
                  <a:pt x="54" y="29"/>
                  <a:pt x="54" y="29"/>
                </a:cubicBezTo>
                <a:cubicBezTo>
                  <a:pt x="54" y="29"/>
                  <a:pt x="54" y="29"/>
                  <a:pt x="54" y="29"/>
                </a:cubicBezTo>
                <a:cubicBezTo>
                  <a:pt x="54" y="29"/>
                  <a:pt x="54" y="29"/>
                  <a:pt x="54" y="29"/>
                </a:cubicBezTo>
                <a:cubicBezTo>
                  <a:pt x="54" y="29"/>
                  <a:pt x="54" y="29"/>
                  <a:pt x="54" y="29"/>
                </a:cubicBezTo>
                <a:cubicBezTo>
                  <a:pt x="54" y="29"/>
                  <a:pt x="54" y="29"/>
                  <a:pt x="54" y="29"/>
                </a:cubicBezTo>
                <a:cubicBezTo>
                  <a:pt x="54" y="29"/>
                  <a:pt x="54" y="29"/>
                  <a:pt x="54" y="29"/>
                </a:cubicBezTo>
                <a:cubicBezTo>
                  <a:pt x="54" y="29"/>
                  <a:pt x="54" y="29"/>
                  <a:pt x="54" y="29"/>
                </a:cubicBezTo>
                <a:cubicBezTo>
                  <a:pt x="54" y="29"/>
                  <a:pt x="54" y="29"/>
                  <a:pt x="54" y="29"/>
                </a:cubicBezTo>
                <a:cubicBezTo>
                  <a:pt x="54" y="29"/>
                  <a:pt x="54" y="29"/>
                  <a:pt x="54" y="29"/>
                </a:cubicBezTo>
                <a:cubicBezTo>
                  <a:pt x="54" y="29"/>
                  <a:pt x="54" y="29"/>
                  <a:pt x="54" y="29"/>
                </a:cubicBezTo>
                <a:cubicBezTo>
                  <a:pt x="54" y="29"/>
                  <a:pt x="54" y="29"/>
                  <a:pt x="54" y="29"/>
                </a:cubicBezTo>
                <a:cubicBezTo>
                  <a:pt x="53" y="29"/>
                  <a:pt x="53" y="29"/>
                  <a:pt x="53" y="29"/>
                </a:cubicBezTo>
                <a:cubicBezTo>
                  <a:pt x="53" y="29"/>
                  <a:pt x="53" y="29"/>
                  <a:pt x="53" y="29"/>
                </a:cubicBezTo>
                <a:cubicBezTo>
                  <a:pt x="53" y="29"/>
                  <a:pt x="53" y="29"/>
                  <a:pt x="53" y="29"/>
                </a:cubicBezTo>
                <a:cubicBezTo>
                  <a:pt x="53" y="29"/>
                  <a:pt x="53" y="29"/>
                  <a:pt x="53" y="29"/>
                </a:cubicBezTo>
                <a:cubicBezTo>
                  <a:pt x="53" y="29"/>
                  <a:pt x="53" y="29"/>
                  <a:pt x="53" y="29"/>
                </a:cubicBezTo>
                <a:cubicBezTo>
                  <a:pt x="53" y="29"/>
                  <a:pt x="53" y="29"/>
                  <a:pt x="53" y="29"/>
                </a:cubicBezTo>
                <a:cubicBezTo>
                  <a:pt x="53" y="29"/>
                  <a:pt x="53" y="29"/>
                  <a:pt x="53" y="29"/>
                </a:cubicBezTo>
                <a:cubicBezTo>
                  <a:pt x="52" y="30"/>
                  <a:pt x="52" y="30"/>
                  <a:pt x="52" y="30"/>
                </a:cubicBezTo>
                <a:cubicBezTo>
                  <a:pt x="52" y="30"/>
                  <a:pt x="52" y="30"/>
                  <a:pt x="52" y="30"/>
                </a:cubicBezTo>
                <a:cubicBezTo>
                  <a:pt x="52" y="30"/>
                  <a:pt x="52" y="30"/>
                  <a:pt x="52" y="30"/>
                </a:cubicBezTo>
                <a:cubicBezTo>
                  <a:pt x="52" y="30"/>
                  <a:pt x="52" y="30"/>
                  <a:pt x="52" y="30"/>
                </a:cubicBezTo>
                <a:cubicBezTo>
                  <a:pt x="53" y="30"/>
                  <a:pt x="53" y="30"/>
                  <a:pt x="53" y="30"/>
                </a:cubicBezTo>
                <a:cubicBezTo>
                  <a:pt x="53" y="31"/>
                  <a:pt x="53" y="31"/>
                  <a:pt x="53" y="31"/>
                </a:cubicBezTo>
                <a:cubicBezTo>
                  <a:pt x="53" y="31"/>
                  <a:pt x="53" y="31"/>
                  <a:pt x="53" y="31"/>
                </a:cubicBezTo>
                <a:cubicBezTo>
                  <a:pt x="53" y="31"/>
                  <a:pt x="53" y="31"/>
                  <a:pt x="53" y="31"/>
                </a:cubicBezTo>
                <a:cubicBezTo>
                  <a:pt x="53" y="31"/>
                  <a:pt x="53" y="31"/>
                  <a:pt x="53" y="31"/>
                </a:cubicBezTo>
                <a:cubicBezTo>
                  <a:pt x="53" y="31"/>
                  <a:pt x="53" y="31"/>
                  <a:pt x="53" y="31"/>
                </a:cubicBezTo>
                <a:cubicBezTo>
                  <a:pt x="53" y="31"/>
                  <a:pt x="53" y="31"/>
                  <a:pt x="53" y="31"/>
                </a:cubicBezTo>
                <a:cubicBezTo>
                  <a:pt x="53" y="31"/>
                  <a:pt x="53" y="31"/>
                  <a:pt x="53" y="31"/>
                </a:cubicBezTo>
                <a:cubicBezTo>
                  <a:pt x="53" y="31"/>
                  <a:pt x="53" y="31"/>
                  <a:pt x="53" y="31"/>
                </a:cubicBezTo>
                <a:cubicBezTo>
                  <a:pt x="53" y="31"/>
                  <a:pt x="53" y="31"/>
                  <a:pt x="53" y="31"/>
                </a:cubicBezTo>
                <a:cubicBezTo>
                  <a:pt x="53" y="31"/>
                  <a:pt x="53" y="31"/>
                  <a:pt x="53" y="31"/>
                </a:cubicBezTo>
                <a:cubicBezTo>
                  <a:pt x="53" y="31"/>
                  <a:pt x="53" y="31"/>
                  <a:pt x="53" y="31"/>
                </a:cubicBezTo>
                <a:cubicBezTo>
                  <a:pt x="53" y="31"/>
                  <a:pt x="53" y="31"/>
                  <a:pt x="53" y="31"/>
                </a:cubicBezTo>
                <a:cubicBezTo>
                  <a:pt x="54" y="31"/>
                  <a:pt x="54" y="31"/>
                  <a:pt x="54" y="31"/>
                </a:cubicBezTo>
                <a:cubicBezTo>
                  <a:pt x="54" y="31"/>
                  <a:pt x="54" y="31"/>
                  <a:pt x="54" y="31"/>
                </a:cubicBezTo>
                <a:cubicBezTo>
                  <a:pt x="54" y="31"/>
                  <a:pt x="54" y="31"/>
                  <a:pt x="54" y="31"/>
                </a:cubicBezTo>
                <a:cubicBezTo>
                  <a:pt x="54" y="31"/>
                  <a:pt x="54" y="31"/>
                  <a:pt x="54" y="31"/>
                </a:cubicBezTo>
                <a:cubicBezTo>
                  <a:pt x="54" y="31"/>
                  <a:pt x="54" y="31"/>
                  <a:pt x="54" y="31"/>
                </a:cubicBezTo>
                <a:cubicBezTo>
                  <a:pt x="55" y="29"/>
                  <a:pt x="55" y="29"/>
                  <a:pt x="55" y="29"/>
                </a:cubicBezTo>
                <a:close/>
                <a:moveTo>
                  <a:pt x="47" y="24"/>
                </a:moveTo>
                <a:cubicBezTo>
                  <a:pt x="36" y="24"/>
                  <a:pt x="28" y="33"/>
                  <a:pt x="28" y="44"/>
                </a:cubicBezTo>
                <a:cubicBezTo>
                  <a:pt x="28" y="54"/>
                  <a:pt x="36" y="63"/>
                  <a:pt x="47" y="63"/>
                </a:cubicBezTo>
                <a:cubicBezTo>
                  <a:pt x="58" y="63"/>
                  <a:pt x="67" y="54"/>
                  <a:pt x="67" y="44"/>
                </a:cubicBezTo>
                <a:cubicBezTo>
                  <a:pt x="67" y="33"/>
                  <a:pt x="58" y="24"/>
                  <a:pt x="47" y="24"/>
                </a:cubicBezTo>
                <a:close/>
                <a:moveTo>
                  <a:pt x="3" y="16"/>
                </a:moveTo>
                <a:cubicBezTo>
                  <a:pt x="6" y="16"/>
                  <a:pt x="10" y="16"/>
                  <a:pt x="14" y="15"/>
                </a:cubicBezTo>
                <a:cubicBezTo>
                  <a:pt x="11" y="15"/>
                  <a:pt x="9" y="15"/>
                  <a:pt x="6" y="15"/>
                </a:cubicBezTo>
                <a:cubicBezTo>
                  <a:pt x="5" y="15"/>
                  <a:pt x="3" y="13"/>
                  <a:pt x="3" y="12"/>
                </a:cubicBezTo>
                <a:cubicBezTo>
                  <a:pt x="3" y="9"/>
                  <a:pt x="3" y="7"/>
                  <a:pt x="3" y="4"/>
                </a:cubicBezTo>
                <a:cubicBezTo>
                  <a:pt x="3" y="2"/>
                  <a:pt x="5" y="1"/>
                  <a:pt x="6" y="1"/>
                </a:cubicBezTo>
                <a:cubicBezTo>
                  <a:pt x="16" y="0"/>
                  <a:pt x="27" y="0"/>
                  <a:pt x="37" y="1"/>
                </a:cubicBezTo>
                <a:cubicBezTo>
                  <a:pt x="39" y="1"/>
                  <a:pt x="40" y="2"/>
                  <a:pt x="40" y="4"/>
                </a:cubicBezTo>
                <a:cubicBezTo>
                  <a:pt x="40" y="7"/>
                  <a:pt x="40" y="9"/>
                  <a:pt x="40" y="12"/>
                </a:cubicBezTo>
                <a:cubicBezTo>
                  <a:pt x="40" y="13"/>
                  <a:pt x="39" y="15"/>
                  <a:pt x="37" y="15"/>
                </a:cubicBezTo>
                <a:cubicBezTo>
                  <a:pt x="33" y="15"/>
                  <a:pt x="30" y="15"/>
                  <a:pt x="26" y="16"/>
                </a:cubicBezTo>
                <a:cubicBezTo>
                  <a:pt x="28" y="16"/>
                  <a:pt x="31" y="16"/>
                  <a:pt x="33" y="16"/>
                </a:cubicBezTo>
                <a:cubicBezTo>
                  <a:pt x="35" y="16"/>
                  <a:pt x="36" y="18"/>
                  <a:pt x="36" y="19"/>
                </a:cubicBezTo>
                <a:cubicBezTo>
                  <a:pt x="36" y="23"/>
                  <a:pt x="36" y="23"/>
                  <a:pt x="36" y="23"/>
                </a:cubicBezTo>
                <a:cubicBezTo>
                  <a:pt x="34" y="24"/>
                  <a:pt x="32" y="25"/>
                  <a:pt x="31" y="27"/>
                </a:cubicBezTo>
                <a:cubicBezTo>
                  <a:pt x="30" y="28"/>
                  <a:pt x="29" y="29"/>
                  <a:pt x="28" y="30"/>
                </a:cubicBezTo>
                <a:cubicBezTo>
                  <a:pt x="20" y="31"/>
                  <a:pt x="11" y="31"/>
                  <a:pt x="3" y="30"/>
                </a:cubicBezTo>
                <a:cubicBezTo>
                  <a:pt x="1" y="30"/>
                  <a:pt x="0" y="28"/>
                  <a:pt x="0" y="27"/>
                </a:cubicBezTo>
                <a:cubicBezTo>
                  <a:pt x="0" y="24"/>
                  <a:pt x="0" y="22"/>
                  <a:pt x="0" y="19"/>
                </a:cubicBezTo>
                <a:cubicBezTo>
                  <a:pt x="0" y="18"/>
                  <a:pt x="1" y="16"/>
                  <a:pt x="3" y="16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4" name="Freeform 77"/>
          <p:cNvSpPr>
            <a:spLocks noEditPoints="1"/>
          </p:cNvSpPr>
          <p:nvPr/>
        </p:nvSpPr>
        <p:spPr bwMode="auto">
          <a:xfrm>
            <a:off x="4353212" y="3545026"/>
            <a:ext cx="571500" cy="660400"/>
          </a:xfrm>
          <a:custGeom>
            <a:avLst/>
            <a:gdLst>
              <a:gd name="T0" fmla="*/ 60158 w 57"/>
              <a:gd name="T1" fmla="*/ 560339 h 66"/>
              <a:gd name="T2" fmla="*/ 391026 w 57"/>
              <a:gd name="T3" fmla="*/ 520315 h 66"/>
              <a:gd name="T4" fmla="*/ 431132 w 57"/>
              <a:gd name="T5" fmla="*/ 510309 h 66"/>
              <a:gd name="T6" fmla="*/ 391026 w 57"/>
              <a:gd name="T7" fmla="*/ 370224 h 66"/>
              <a:gd name="T8" fmla="*/ 451184 w 57"/>
              <a:gd name="T9" fmla="*/ 340206 h 66"/>
              <a:gd name="T10" fmla="*/ 421105 w 57"/>
              <a:gd name="T11" fmla="*/ 660400 h 66"/>
              <a:gd name="T12" fmla="*/ 0 w 57"/>
              <a:gd name="T13" fmla="*/ 640388 h 66"/>
              <a:gd name="T14" fmla="*/ 20053 w 57"/>
              <a:gd name="T15" fmla="*/ 0 h 66"/>
              <a:gd name="T16" fmla="*/ 421105 w 57"/>
              <a:gd name="T17" fmla="*/ 0 h 66"/>
              <a:gd name="T18" fmla="*/ 451184 w 57"/>
              <a:gd name="T19" fmla="*/ 60036 h 66"/>
              <a:gd name="T20" fmla="*/ 391026 w 57"/>
              <a:gd name="T21" fmla="*/ 50030 h 66"/>
              <a:gd name="T22" fmla="*/ 330868 w 57"/>
              <a:gd name="T23" fmla="*/ 100061 h 66"/>
              <a:gd name="T24" fmla="*/ 280737 w 57"/>
              <a:gd name="T25" fmla="*/ 150091 h 66"/>
              <a:gd name="T26" fmla="*/ 310816 w 57"/>
              <a:gd name="T27" fmla="*/ 170103 h 66"/>
              <a:gd name="T28" fmla="*/ 310816 w 57"/>
              <a:gd name="T29" fmla="*/ 130079 h 66"/>
              <a:gd name="T30" fmla="*/ 521368 w 57"/>
              <a:gd name="T31" fmla="*/ 120073 h 66"/>
              <a:gd name="T32" fmla="*/ 541421 w 57"/>
              <a:gd name="T33" fmla="*/ 150091 h 66"/>
              <a:gd name="T34" fmla="*/ 541421 w 57"/>
              <a:gd name="T35" fmla="*/ 270164 h 66"/>
              <a:gd name="T36" fmla="*/ 411079 w 57"/>
              <a:gd name="T37" fmla="*/ 280170 h 66"/>
              <a:gd name="T38" fmla="*/ 401053 w 57"/>
              <a:gd name="T39" fmla="*/ 280170 h 66"/>
              <a:gd name="T40" fmla="*/ 381000 w 57"/>
              <a:gd name="T41" fmla="*/ 300182 h 66"/>
              <a:gd name="T42" fmla="*/ 370974 w 57"/>
              <a:gd name="T43" fmla="*/ 280170 h 66"/>
              <a:gd name="T44" fmla="*/ 350921 w 57"/>
              <a:gd name="T45" fmla="*/ 300182 h 66"/>
              <a:gd name="T46" fmla="*/ 340895 w 57"/>
              <a:gd name="T47" fmla="*/ 340206 h 66"/>
              <a:gd name="T48" fmla="*/ 360947 w 57"/>
              <a:gd name="T49" fmla="*/ 350212 h 66"/>
              <a:gd name="T50" fmla="*/ 521368 w 57"/>
              <a:gd name="T51" fmla="*/ 300182 h 66"/>
              <a:gd name="T52" fmla="*/ 571500 w 57"/>
              <a:gd name="T53" fmla="*/ 250152 h 66"/>
              <a:gd name="T54" fmla="*/ 551447 w 57"/>
              <a:gd name="T55" fmla="*/ 120073 h 66"/>
              <a:gd name="T56" fmla="*/ 330868 w 57"/>
              <a:gd name="T57" fmla="*/ 100061 h 66"/>
              <a:gd name="T58" fmla="*/ 501316 w 57"/>
              <a:gd name="T59" fmla="*/ 200121 h 66"/>
              <a:gd name="T60" fmla="*/ 461211 w 57"/>
              <a:gd name="T61" fmla="*/ 200121 h 66"/>
              <a:gd name="T62" fmla="*/ 431132 w 57"/>
              <a:gd name="T63" fmla="*/ 180109 h 66"/>
              <a:gd name="T64" fmla="*/ 431132 w 57"/>
              <a:gd name="T65" fmla="*/ 220133 h 66"/>
              <a:gd name="T66" fmla="*/ 431132 w 57"/>
              <a:gd name="T67" fmla="*/ 180109 h 66"/>
              <a:gd name="T68" fmla="*/ 350921 w 57"/>
              <a:gd name="T69" fmla="*/ 200121 h 66"/>
              <a:gd name="T70" fmla="*/ 391026 w 57"/>
              <a:gd name="T71" fmla="*/ 200121 h 66"/>
              <a:gd name="T72" fmla="*/ 260684 w 57"/>
              <a:gd name="T73" fmla="*/ 180109 h 66"/>
              <a:gd name="T74" fmla="*/ 260684 w 57"/>
              <a:gd name="T75" fmla="*/ 330200 h 66"/>
              <a:gd name="T76" fmla="*/ 260684 w 57"/>
              <a:gd name="T77" fmla="*/ 180109 h 66"/>
              <a:gd name="T78" fmla="*/ 310816 w 57"/>
              <a:gd name="T79" fmla="*/ 350212 h 66"/>
              <a:gd name="T80" fmla="*/ 210553 w 57"/>
              <a:gd name="T81" fmla="*/ 350212 h 66"/>
              <a:gd name="T82" fmla="*/ 391026 w 57"/>
              <a:gd name="T83" fmla="*/ 490297 h 66"/>
              <a:gd name="T84" fmla="*/ 170447 w 57"/>
              <a:gd name="T85" fmla="*/ 600364 h 66"/>
              <a:gd name="T86" fmla="*/ 180474 w 57"/>
              <a:gd name="T87" fmla="*/ 620376 h 66"/>
              <a:gd name="T88" fmla="*/ 280737 w 57"/>
              <a:gd name="T89" fmla="*/ 620376 h 66"/>
              <a:gd name="T90" fmla="*/ 270711 w 57"/>
              <a:gd name="T91" fmla="*/ 590358 h 6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57"/>
              <a:gd name="T139" fmla="*/ 0 h 66"/>
              <a:gd name="T140" fmla="*/ 57 w 57"/>
              <a:gd name="T141" fmla="*/ 66 h 6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57" h="66">
                <a:moveTo>
                  <a:pt x="6" y="5"/>
                </a:moveTo>
                <a:cubicBezTo>
                  <a:pt x="6" y="56"/>
                  <a:pt x="6" y="56"/>
                  <a:pt x="6" y="56"/>
                </a:cubicBezTo>
                <a:cubicBezTo>
                  <a:pt x="39" y="56"/>
                  <a:pt x="39" y="56"/>
                  <a:pt x="39" y="56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52"/>
                  <a:pt x="40" y="52"/>
                  <a:pt x="40" y="52"/>
                </a:cubicBezTo>
                <a:cubicBezTo>
                  <a:pt x="43" y="51"/>
                  <a:pt x="43" y="51"/>
                  <a:pt x="43" y="51"/>
                </a:cubicBezTo>
                <a:cubicBezTo>
                  <a:pt x="43" y="48"/>
                  <a:pt x="43" y="48"/>
                  <a:pt x="43" y="48"/>
                </a:cubicBezTo>
                <a:cubicBezTo>
                  <a:pt x="43" y="44"/>
                  <a:pt x="41" y="40"/>
                  <a:pt x="39" y="37"/>
                </a:cubicBezTo>
                <a:cubicBezTo>
                  <a:pt x="43" y="34"/>
                  <a:pt x="43" y="34"/>
                  <a:pt x="43" y="34"/>
                </a:cubicBezTo>
                <a:cubicBezTo>
                  <a:pt x="45" y="34"/>
                  <a:pt x="45" y="34"/>
                  <a:pt x="45" y="34"/>
                </a:cubicBezTo>
                <a:cubicBezTo>
                  <a:pt x="45" y="64"/>
                  <a:pt x="45" y="64"/>
                  <a:pt x="45" y="64"/>
                </a:cubicBezTo>
                <a:cubicBezTo>
                  <a:pt x="45" y="65"/>
                  <a:pt x="44" y="66"/>
                  <a:pt x="42" y="66"/>
                </a:cubicBezTo>
                <a:cubicBezTo>
                  <a:pt x="2" y="66"/>
                  <a:pt x="2" y="66"/>
                  <a:pt x="2" y="66"/>
                </a:cubicBezTo>
                <a:cubicBezTo>
                  <a:pt x="1" y="66"/>
                  <a:pt x="0" y="65"/>
                  <a:pt x="0" y="64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44" y="0"/>
                  <a:pt x="45" y="1"/>
                  <a:pt x="45" y="2"/>
                </a:cubicBezTo>
                <a:cubicBezTo>
                  <a:pt x="45" y="6"/>
                  <a:pt x="45" y="6"/>
                  <a:pt x="45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5"/>
                  <a:pt x="39" y="5"/>
                  <a:pt x="39" y="5"/>
                </a:cubicBezTo>
                <a:cubicBezTo>
                  <a:pt x="6" y="5"/>
                  <a:pt x="6" y="5"/>
                  <a:pt x="6" y="5"/>
                </a:cubicBezTo>
                <a:close/>
                <a:moveTo>
                  <a:pt x="33" y="10"/>
                </a:moveTo>
                <a:cubicBezTo>
                  <a:pt x="32" y="10"/>
                  <a:pt x="31" y="11"/>
                  <a:pt x="30" y="12"/>
                </a:cubicBezTo>
                <a:cubicBezTo>
                  <a:pt x="29" y="13"/>
                  <a:pt x="28" y="14"/>
                  <a:pt x="28" y="15"/>
                </a:cubicBezTo>
                <a:cubicBezTo>
                  <a:pt x="28" y="16"/>
                  <a:pt x="28" y="16"/>
                  <a:pt x="28" y="16"/>
                </a:cubicBezTo>
                <a:cubicBezTo>
                  <a:pt x="29" y="16"/>
                  <a:pt x="30" y="16"/>
                  <a:pt x="31" y="17"/>
                </a:cubicBezTo>
                <a:cubicBezTo>
                  <a:pt x="31" y="15"/>
                  <a:pt x="31" y="15"/>
                  <a:pt x="31" y="15"/>
                </a:cubicBezTo>
                <a:cubicBezTo>
                  <a:pt x="31" y="14"/>
                  <a:pt x="31" y="14"/>
                  <a:pt x="31" y="13"/>
                </a:cubicBezTo>
                <a:cubicBezTo>
                  <a:pt x="32" y="13"/>
                  <a:pt x="33" y="12"/>
                  <a:pt x="33" y="12"/>
                </a:cubicBezTo>
                <a:cubicBezTo>
                  <a:pt x="52" y="12"/>
                  <a:pt x="52" y="12"/>
                  <a:pt x="52" y="12"/>
                </a:cubicBezTo>
                <a:cubicBezTo>
                  <a:pt x="52" y="12"/>
                  <a:pt x="53" y="13"/>
                  <a:pt x="54" y="13"/>
                </a:cubicBezTo>
                <a:cubicBezTo>
                  <a:pt x="54" y="14"/>
                  <a:pt x="54" y="14"/>
                  <a:pt x="54" y="15"/>
                </a:cubicBezTo>
                <a:cubicBezTo>
                  <a:pt x="54" y="25"/>
                  <a:pt x="54" y="25"/>
                  <a:pt x="54" y="25"/>
                </a:cubicBezTo>
                <a:cubicBezTo>
                  <a:pt x="54" y="26"/>
                  <a:pt x="54" y="27"/>
                  <a:pt x="54" y="27"/>
                </a:cubicBezTo>
                <a:cubicBezTo>
                  <a:pt x="53" y="28"/>
                  <a:pt x="52" y="28"/>
                  <a:pt x="52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37" y="31"/>
                  <a:pt x="37" y="31"/>
                  <a:pt x="37" y="31"/>
                </a:cubicBezTo>
                <a:cubicBezTo>
                  <a:pt x="38" y="30"/>
                  <a:pt x="38" y="30"/>
                  <a:pt x="38" y="30"/>
                </a:cubicBezTo>
                <a:cubicBezTo>
                  <a:pt x="38" y="28"/>
                  <a:pt x="38" y="28"/>
                  <a:pt x="38" y="28"/>
                </a:cubicBezTo>
                <a:cubicBezTo>
                  <a:pt x="37" y="28"/>
                  <a:pt x="37" y="28"/>
                  <a:pt x="37" y="28"/>
                </a:cubicBezTo>
                <a:cubicBezTo>
                  <a:pt x="36" y="28"/>
                  <a:pt x="36" y="28"/>
                  <a:pt x="36" y="28"/>
                </a:cubicBezTo>
                <a:cubicBezTo>
                  <a:pt x="35" y="29"/>
                  <a:pt x="35" y="30"/>
                  <a:pt x="35" y="30"/>
                </a:cubicBezTo>
                <a:cubicBezTo>
                  <a:pt x="35" y="30"/>
                  <a:pt x="35" y="30"/>
                  <a:pt x="35" y="30"/>
                </a:cubicBezTo>
                <a:cubicBezTo>
                  <a:pt x="34" y="34"/>
                  <a:pt x="34" y="34"/>
                  <a:pt x="34" y="34"/>
                </a:cubicBezTo>
                <a:cubicBezTo>
                  <a:pt x="35" y="34"/>
                  <a:pt x="35" y="34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41" y="30"/>
                  <a:pt x="41" y="30"/>
                  <a:pt x="41" y="30"/>
                </a:cubicBezTo>
                <a:cubicBezTo>
                  <a:pt x="52" y="30"/>
                  <a:pt x="52" y="30"/>
                  <a:pt x="52" y="30"/>
                </a:cubicBezTo>
                <a:cubicBezTo>
                  <a:pt x="53" y="30"/>
                  <a:pt x="54" y="30"/>
                  <a:pt x="55" y="29"/>
                </a:cubicBezTo>
                <a:cubicBezTo>
                  <a:pt x="56" y="28"/>
                  <a:pt x="57" y="27"/>
                  <a:pt x="57" y="25"/>
                </a:cubicBezTo>
                <a:cubicBezTo>
                  <a:pt x="57" y="15"/>
                  <a:pt x="57" y="15"/>
                  <a:pt x="57" y="15"/>
                </a:cubicBezTo>
                <a:cubicBezTo>
                  <a:pt x="57" y="14"/>
                  <a:pt x="56" y="13"/>
                  <a:pt x="55" y="12"/>
                </a:cubicBezTo>
                <a:cubicBezTo>
                  <a:pt x="54" y="11"/>
                  <a:pt x="53" y="10"/>
                  <a:pt x="52" y="10"/>
                </a:cubicBezTo>
                <a:cubicBezTo>
                  <a:pt x="33" y="10"/>
                  <a:pt x="33" y="10"/>
                  <a:pt x="33" y="10"/>
                </a:cubicBezTo>
                <a:close/>
                <a:moveTo>
                  <a:pt x="48" y="18"/>
                </a:moveTo>
                <a:cubicBezTo>
                  <a:pt x="49" y="18"/>
                  <a:pt x="50" y="19"/>
                  <a:pt x="50" y="20"/>
                </a:cubicBezTo>
                <a:cubicBezTo>
                  <a:pt x="50" y="21"/>
                  <a:pt x="49" y="22"/>
                  <a:pt x="48" y="22"/>
                </a:cubicBezTo>
                <a:cubicBezTo>
                  <a:pt x="47" y="22"/>
                  <a:pt x="46" y="21"/>
                  <a:pt x="46" y="20"/>
                </a:cubicBezTo>
                <a:cubicBezTo>
                  <a:pt x="46" y="19"/>
                  <a:pt x="47" y="18"/>
                  <a:pt x="48" y="18"/>
                </a:cubicBezTo>
                <a:close/>
                <a:moveTo>
                  <a:pt x="43" y="18"/>
                </a:moveTo>
                <a:cubicBezTo>
                  <a:pt x="42" y="18"/>
                  <a:pt x="41" y="19"/>
                  <a:pt x="41" y="20"/>
                </a:cubicBezTo>
                <a:cubicBezTo>
                  <a:pt x="41" y="21"/>
                  <a:pt x="42" y="22"/>
                  <a:pt x="43" y="22"/>
                </a:cubicBezTo>
                <a:cubicBezTo>
                  <a:pt x="44" y="22"/>
                  <a:pt x="44" y="21"/>
                  <a:pt x="44" y="20"/>
                </a:cubicBezTo>
                <a:cubicBezTo>
                  <a:pt x="44" y="19"/>
                  <a:pt x="44" y="18"/>
                  <a:pt x="43" y="18"/>
                </a:cubicBezTo>
                <a:close/>
                <a:moveTo>
                  <a:pt x="37" y="18"/>
                </a:moveTo>
                <a:cubicBezTo>
                  <a:pt x="36" y="18"/>
                  <a:pt x="35" y="19"/>
                  <a:pt x="35" y="20"/>
                </a:cubicBezTo>
                <a:cubicBezTo>
                  <a:pt x="35" y="21"/>
                  <a:pt x="36" y="22"/>
                  <a:pt x="37" y="22"/>
                </a:cubicBezTo>
                <a:cubicBezTo>
                  <a:pt x="38" y="22"/>
                  <a:pt x="39" y="21"/>
                  <a:pt x="39" y="20"/>
                </a:cubicBezTo>
                <a:cubicBezTo>
                  <a:pt x="39" y="19"/>
                  <a:pt x="38" y="18"/>
                  <a:pt x="37" y="18"/>
                </a:cubicBezTo>
                <a:close/>
                <a:moveTo>
                  <a:pt x="26" y="18"/>
                </a:moveTo>
                <a:cubicBezTo>
                  <a:pt x="22" y="18"/>
                  <a:pt x="19" y="22"/>
                  <a:pt x="19" y="26"/>
                </a:cubicBezTo>
                <a:cubicBezTo>
                  <a:pt x="19" y="30"/>
                  <a:pt x="22" y="33"/>
                  <a:pt x="26" y="33"/>
                </a:cubicBezTo>
                <a:cubicBezTo>
                  <a:pt x="30" y="33"/>
                  <a:pt x="33" y="30"/>
                  <a:pt x="33" y="26"/>
                </a:cubicBezTo>
                <a:cubicBezTo>
                  <a:pt x="33" y="22"/>
                  <a:pt x="30" y="18"/>
                  <a:pt x="26" y="18"/>
                </a:cubicBezTo>
                <a:close/>
                <a:moveTo>
                  <a:pt x="39" y="49"/>
                </a:moveTo>
                <a:cubicBezTo>
                  <a:pt x="39" y="41"/>
                  <a:pt x="35" y="37"/>
                  <a:pt x="31" y="35"/>
                </a:cubicBezTo>
                <a:cubicBezTo>
                  <a:pt x="26" y="42"/>
                  <a:pt x="26" y="42"/>
                  <a:pt x="26" y="42"/>
                </a:cubicBezTo>
                <a:cubicBezTo>
                  <a:pt x="21" y="35"/>
                  <a:pt x="21" y="35"/>
                  <a:pt x="21" y="35"/>
                </a:cubicBezTo>
                <a:cubicBezTo>
                  <a:pt x="17" y="37"/>
                  <a:pt x="13" y="41"/>
                  <a:pt x="13" y="49"/>
                </a:cubicBezTo>
                <a:cubicBezTo>
                  <a:pt x="22" y="52"/>
                  <a:pt x="31" y="52"/>
                  <a:pt x="39" y="49"/>
                </a:cubicBezTo>
                <a:close/>
                <a:moveTo>
                  <a:pt x="18" y="59"/>
                </a:moveTo>
                <a:cubicBezTo>
                  <a:pt x="17" y="59"/>
                  <a:pt x="17" y="60"/>
                  <a:pt x="17" y="60"/>
                </a:cubicBezTo>
                <a:cubicBezTo>
                  <a:pt x="17" y="62"/>
                  <a:pt x="17" y="62"/>
                  <a:pt x="17" y="62"/>
                </a:cubicBezTo>
                <a:cubicBezTo>
                  <a:pt x="17" y="62"/>
                  <a:pt x="17" y="62"/>
                  <a:pt x="18" y="62"/>
                </a:cubicBezTo>
                <a:cubicBezTo>
                  <a:pt x="27" y="62"/>
                  <a:pt x="27" y="62"/>
                  <a:pt x="27" y="62"/>
                </a:cubicBezTo>
                <a:cubicBezTo>
                  <a:pt x="28" y="62"/>
                  <a:pt x="28" y="62"/>
                  <a:pt x="28" y="62"/>
                </a:cubicBezTo>
                <a:cubicBezTo>
                  <a:pt x="28" y="60"/>
                  <a:pt x="28" y="60"/>
                  <a:pt x="28" y="60"/>
                </a:cubicBezTo>
                <a:cubicBezTo>
                  <a:pt x="28" y="60"/>
                  <a:pt x="28" y="59"/>
                  <a:pt x="27" y="59"/>
                </a:cubicBezTo>
                <a:lnTo>
                  <a:pt x="18" y="59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178" name="组合 117"/>
          <p:cNvGrpSpPr/>
          <p:nvPr/>
        </p:nvGrpSpPr>
        <p:grpSpPr bwMode="auto">
          <a:xfrm>
            <a:off x="1491023" y="4704347"/>
            <a:ext cx="835740" cy="543167"/>
            <a:chOff x="0" y="0"/>
            <a:chExt cx="1635125" cy="1063625"/>
          </a:xfrm>
          <a:solidFill>
            <a:schemeClr val="tx1">
              <a:lumMod val="65000"/>
              <a:lumOff val="35000"/>
            </a:schemeClr>
          </a:solidFill>
          <a:effectLst/>
        </p:grpSpPr>
        <p:sp>
          <p:nvSpPr>
            <p:cNvPr id="179" name="Line 18"/>
            <p:cNvSpPr>
              <a:spLocks noChangeShapeType="1"/>
            </p:cNvSpPr>
            <p:nvPr/>
          </p:nvSpPr>
          <p:spPr bwMode="auto">
            <a:xfrm>
              <a:off x="1535113" y="874713"/>
              <a:ext cx="1" cy="1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180" name="Line 19"/>
            <p:cNvSpPr>
              <a:spLocks noChangeShapeType="1"/>
            </p:cNvSpPr>
            <p:nvPr/>
          </p:nvSpPr>
          <p:spPr bwMode="auto">
            <a:xfrm>
              <a:off x="1535113" y="874713"/>
              <a:ext cx="1" cy="1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181" name="Freeform 20"/>
            <p:cNvSpPr>
              <a:spLocks noChangeArrowheads="1"/>
            </p:cNvSpPr>
            <p:nvPr/>
          </p:nvSpPr>
          <p:spPr bwMode="auto">
            <a:xfrm>
              <a:off x="233363" y="280988"/>
              <a:ext cx="1" cy="1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0 w 1"/>
                <a:gd name="T5" fmla="*/ 0 h 1"/>
                <a:gd name="T6" fmla="*/ 0 w 1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"/>
                <a:gd name="T13" fmla="*/ 0 h 1"/>
                <a:gd name="T14" fmla="*/ 1 w 1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"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182" name="Freeform 21"/>
            <p:cNvSpPr>
              <a:spLocks noChangeArrowheads="1"/>
            </p:cNvSpPr>
            <p:nvPr/>
          </p:nvSpPr>
          <p:spPr bwMode="auto">
            <a:xfrm>
              <a:off x="563563" y="463550"/>
              <a:ext cx="61912" cy="111125"/>
            </a:xfrm>
            <a:custGeom>
              <a:avLst/>
              <a:gdLst>
                <a:gd name="T0" fmla="*/ 0 w 22"/>
                <a:gd name="T1" fmla="*/ 0 h 40"/>
                <a:gd name="T2" fmla="*/ 0 w 22"/>
                <a:gd name="T3" fmla="*/ 38 h 40"/>
                <a:gd name="T4" fmla="*/ 22 w 22"/>
                <a:gd name="T5" fmla="*/ 38 h 40"/>
                <a:gd name="T6" fmla="*/ 22 w 22"/>
                <a:gd name="T7" fmla="*/ 40 h 40"/>
                <a:gd name="T8" fmla="*/ 22 w 22"/>
                <a:gd name="T9" fmla="*/ 0 h 40"/>
                <a:gd name="T10" fmla="*/ 0 w 22"/>
                <a:gd name="T11" fmla="*/ 0 h 4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2"/>
                <a:gd name="T19" fmla="*/ 0 h 40"/>
                <a:gd name="T20" fmla="*/ 22 w 22"/>
                <a:gd name="T21" fmla="*/ 40 h 4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2" h="40">
                  <a:moveTo>
                    <a:pt x="0" y="0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2" y="38"/>
                    <a:pt x="19" y="38"/>
                    <a:pt x="22" y="38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7" y="1"/>
                    <a:pt x="3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183" name="Freeform 22"/>
            <p:cNvSpPr>
              <a:spLocks noChangeArrowheads="1"/>
            </p:cNvSpPr>
            <p:nvPr/>
          </p:nvSpPr>
          <p:spPr bwMode="auto">
            <a:xfrm>
              <a:off x="563563" y="0"/>
              <a:ext cx="1071562" cy="781050"/>
            </a:xfrm>
            <a:custGeom>
              <a:avLst/>
              <a:gdLst>
                <a:gd name="T0" fmla="*/ 357 w 386"/>
                <a:gd name="T1" fmla="*/ 0 h 281"/>
                <a:gd name="T2" fmla="*/ 28 w 386"/>
                <a:gd name="T3" fmla="*/ 0 h 281"/>
                <a:gd name="T4" fmla="*/ 0 w 386"/>
                <a:gd name="T5" fmla="*/ 29 h 281"/>
                <a:gd name="T6" fmla="*/ 0 w 386"/>
                <a:gd name="T7" fmla="*/ 161 h 281"/>
                <a:gd name="T8" fmla="*/ 22 w 386"/>
                <a:gd name="T9" fmla="*/ 161 h 281"/>
                <a:gd name="T10" fmla="*/ 22 w 386"/>
                <a:gd name="T11" fmla="*/ 43 h 281"/>
                <a:gd name="T12" fmla="*/ 47 w 386"/>
                <a:gd name="T13" fmla="*/ 19 h 281"/>
                <a:gd name="T14" fmla="*/ 339 w 386"/>
                <a:gd name="T15" fmla="*/ 19 h 281"/>
                <a:gd name="T16" fmla="*/ 365 w 386"/>
                <a:gd name="T17" fmla="*/ 43 h 281"/>
                <a:gd name="T18" fmla="*/ 365 w 386"/>
                <a:gd name="T19" fmla="*/ 232 h 281"/>
                <a:gd name="T20" fmla="*/ 339 w 386"/>
                <a:gd name="T21" fmla="*/ 256 h 281"/>
                <a:gd name="T22" fmla="*/ 47 w 386"/>
                <a:gd name="T23" fmla="*/ 256 h 281"/>
                <a:gd name="T24" fmla="*/ 22 w 386"/>
                <a:gd name="T25" fmla="*/ 232 h 281"/>
                <a:gd name="T26" fmla="*/ 22 w 386"/>
                <a:gd name="T27" fmla="*/ 211 h 281"/>
                <a:gd name="T28" fmla="*/ 0 w 386"/>
                <a:gd name="T29" fmla="*/ 212 h 281"/>
                <a:gd name="T30" fmla="*/ 0 w 386"/>
                <a:gd name="T31" fmla="*/ 252 h 281"/>
                <a:gd name="T32" fmla="*/ 28 w 386"/>
                <a:gd name="T33" fmla="*/ 281 h 281"/>
                <a:gd name="T34" fmla="*/ 357 w 386"/>
                <a:gd name="T35" fmla="*/ 281 h 281"/>
                <a:gd name="T36" fmla="*/ 386 w 386"/>
                <a:gd name="T37" fmla="*/ 252 h 281"/>
                <a:gd name="T38" fmla="*/ 386 w 386"/>
                <a:gd name="T39" fmla="*/ 29 h 281"/>
                <a:gd name="T40" fmla="*/ 357 w 386"/>
                <a:gd name="T41" fmla="*/ 0 h 28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386"/>
                <a:gd name="T64" fmla="*/ 0 h 281"/>
                <a:gd name="T65" fmla="*/ 386 w 386"/>
                <a:gd name="T66" fmla="*/ 281 h 281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386" h="281">
                  <a:moveTo>
                    <a:pt x="357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5" y="162"/>
                    <a:pt x="17" y="161"/>
                    <a:pt x="22" y="161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2" y="30"/>
                    <a:pt x="33" y="19"/>
                    <a:pt x="47" y="19"/>
                  </a:cubicBezTo>
                  <a:cubicBezTo>
                    <a:pt x="339" y="19"/>
                    <a:pt x="339" y="19"/>
                    <a:pt x="339" y="19"/>
                  </a:cubicBezTo>
                  <a:cubicBezTo>
                    <a:pt x="354" y="19"/>
                    <a:pt x="365" y="30"/>
                    <a:pt x="365" y="43"/>
                  </a:cubicBezTo>
                  <a:cubicBezTo>
                    <a:pt x="365" y="232"/>
                    <a:pt x="365" y="232"/>
                    <a:pt x="365" y="232"/>
                  </a:cubicBezTo>
                  <a:cubicBezTo>
                    <a:pt x="365" y="245"/>
                    <a:pt x="354" y="256"/>
                    <a:pt x="339" y="256"/>
                  </a:cubicBezTo>
                  <a:cubicBezTo>
                    <a:pt x="47" y="256"/>
                    <a:pt x="47" y="256"/>
                    <a:pt x="47" y="256"/>
                  </a:cubicBezTo>
                  <a:cubicBezTo>
                    <a:pt x="33" y="256"/>
                    <a:pt x="22" y="245"/>
                    <a:pt x="22" y="232"/>
                  </a:cubicBezTo>
                  <a:cubicBezTo>
                    <a:pt x="22" y="211"/>
                    <a:pt x="22" y="211"/>
                    <a:pt x="22" y="211"/>
                  </a:cubicBezTo>
                  <a:cubicBezTo>
                    <a:pt x="19" y="211"/>
                    <a:pt x="7" y="212"/>
                    <a:pt x="0" y="212"/>
                  </a:cubicBezTo>
                  <a:cubicBezTo>
                    <a:pt x="0" y="252"/>
                    <a:pt x="0" y="252"/>
                    <a:pt x="0" y="252"/>
                  </a:cubicBezTo>
                  <a:cubicBezTo>
                    <a:pt x="0" y="268"/>
                    <a:pt x="13" y="281"/>
                    <a:pt x="28" y="281"/>
                  </a:cubicBezTo>
                  <a:cubicBezTo>
                    <a:pt x="357" y="281"/>
                    <a:pt x="357" y="281"/>
                    <a:pt x="357" y="281"/>
                  </a:cubicBezTo>
                  <a:cubicBezTo>
                    <a:pt x="373" y="281"/>
                    <a:pt x="386" y="268"/>
                    <a:pt x="386" y="252"/>
                  </a:cubicBezTo>
                  <a:cubicBezTo>
                    <a:pt x="386" y="29"/>
                    <a:pt x="386" y="29"/>
                    <a:pt x="386" y="29"/>
                  </a:cubicBezTo>
                  <a:cubicBezTo>
                    <a:pt x="386" y="13"/>
                    <a:pt x="373" y="0"/>
                    <a:pt x="35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184" name="Freeform 23"/>
            <p:cNvSpPr>
              <a:spLocks noChangeArrowheads="1"/>
            </p:cNvSpPr>
            <p:nvPr/>
          </p:nvSpPr>
          <p:spPr bwMode="auto">
            <a:xfrm>
              <a:off x="0" y="58738"/>
              <a:ext cx="989012" cy="1004887"/>
            </a:xfrm>
            <a:custGeom>
              <a:avLst/>
              <a:gdLst>
                <a:gd name="T0" fmla="*/ 25 w 356"/>
                <a:gd name="T1" fmla="*/ 355 h 362"/>
                <a:gd name="T2" fmla="*/ 138 w 356"/>
                <a:gd name="T3" fmla="*/ 362 h 362"/>
                <a:gd name="T4" fmla="*/ 146 w 356"/>
                <a:gd name="T5" fmla="*/ 302 h 362"/>
                <a:gd name="T6" fmla="*/ 171 w 356"/>
                <a:gd name="T7" fmla="*/ 327 h 362"/>
                <a:gd name="T8" fmla="*/ 172 w 356"/>
                <a:gd name="T9" fmla="*/ 244 h 362"/>
                <a:gd name="T10" fmla="*/ 242 w 356"/>
                <a:gd name="T11" fmla="*/ 182 h 362"/>
                <a:gd name="T12" fmla="*/ 296 w 356"/>
                <a:gd name="T13" fmla="*/ 167 h 362"/>
                <a:gd name="T14" fmla="*/ 305 w 356"/>
                <a:gd name="T15" fmla="*/ 155 h 362"/>
                <a:gd name="T16" fmla="*/ 347 w 356"/>
                <a:gd name="T17" fmla="*/ 140 h 362"/>
                <a:gd name="T18" fmla="*/ 353 w 356"/>
                <a:gd name="T19" fmla="*/ 132 h 362"/>
                <a:gd name="T20" fmla="*/ 347 w 356"/>
                <a:gd name="T21" fmla="*/ 122 h 362"/>
                <a:gd name="T22" fmla="*/ 318 w 356"/>
                <a:gd name="T23" fmla="*/ 128 h 362"/>
                <a:gd name="T24" fmla="*/ 320 w 356"/>
                <a:gd name="T25" fmla="*/ 117 h 362"/>
                <a:gd name="T26" fmla="*/ 305 w 356"/>
                <a:gd name="T27" fmla="*/ 124 h 362"/>
                <a:gd name="T28" fmla="*/ 214 w 356"/>
                <a:gd name="T29" fmla="*/ 147 h 362"/>
                <a:gd name="T30" fmla="*/ 188 w 356"/>
                <a:gd name="T31" fmla="*/ 137 h 362"/>
                <a:gd name="T32" fmla="*/ 169 w 356"/>
                <a:gd name="T33" fmla="*/ 128 h 362"/>
                <a:gd name="T34" fmla="*/ 120 w 356"/>
                <a:gd name="T35" fmla="*/ 99 h 362"/>
                <a:gd name="T36" fmla="*/ 123 w 356"/>
                <a:gd name="T37" fmla="*/ 120 h 362"/>
                <a:gd name="T38" fmla="*/ 140 w 356"/>
                <a:gd name="T39" fmla="*/ 193 h 362"/>
                <a:gd name="T40" fmla="*/ 143 w 356"/>
                <a:gd name="T41" fmla="*/ 211 h 362"/>
                <a:gd name="T42" fmla="*/ 146 w 356"/>
                <a:gd name="T43" fmla="*/ 235 h 362"/>
                <a:gd name="T44" fmla="*/ 146 w 356"/>
                <a:gd name="T45" fmla="*/ 249 h 362"/>
                <a:gd name="T46" fmla="*/ 146 w 356"/>
                <a:gd name="T47" fmla="*/ 261 h 362"/>
                <a:gd name="T48" fmla="*/ 118 w 356"/>
                <a:gd name="T49" fmla="*/ 273 h 362"/>
                <a:gd name="T50" fmla="*/ 123 w 356"/>
                <a:gd name="T51" fmla="*/ 266 h 362"/>
                <a:gd name="T52" fmla="*/ 131 w 356"/>
                <a:gd name="T53" fmla="*/ 197 h 362"/>
                <a:gd name="T54" fmla="*/ 119 w 356"/>
                <a:gd name="T55" fmla="*/ 121 h 362"/>
                <a:gd name="T56" fmla="*/ 120 w 356"/>
                <a:gd name="T57" fmla="*/ 99 h 362"/>
                <a:gd name="T58" fmla="*/ 124 w 356"/>
                <a:gd name="T59" fmla="*/ 92 h 362"/>
                <a:gd name="T60" fmla="*/ 146 w 356"/>
                <a:gd name="T61" fmla="*/ 39 h 362"/>
                <a:gd name="T62" fmla="*/ 86 w 356"/>
                <a:gd name="T63" fmla="*/ 42 h 362"/>
                <a:gd name="T64" fmla="*/ 85 w 356"/>
                <a:gd name="T65" fmla="*/ 64 h 362"/>
                <a:gd name="T66" fmla="*/ 87 w 356"/>
                <a:gd name="T67" fmla="*/ 78 h 362"/>
                <a:gd name="T68" fmla="*/ 84 w 356"/>
                <a:gd name="T69" fmla="*/ 80 h 362"/>
                <a:gd name="T70" fmla="*/ 101 w 356"/>
                <a:gd name="T71" fmla="*/ 115 h 362"/>
                <a:gd name="T72" fmla="*/ 110 w 356"/>
                <a:gd name="T73" fmla="*/ 171 h 362"/>
                <a:gd name="T74" fmla="*/ 81 w 356"/>
                <a:gd name="T75" fmla="*/ 83 h 362"/>
                <a:gd name="T76" fmla="*/ 84 w 356"/>
                <a:gd name="T77" fmla="*/ 80 h 362"/>
                <a:gd name="T78" fmla="*/ 70 w 356"/>
                <a:gd name="T79" fmla="*/ 94 h 362"/>
                <a:gd name="T80" fmla="*/ 19 w 356"/>
                <a:gd name="T81" fmla="*/ 120 h 362"/>
                <a:gd name="T82" fmla="*/ 9 w 356"/>
                <a:gd name="T83" fmla="*/ 165 h 362"/>
                <a:gd name="T84" fmla="*/ 8 w 356"/>
                <a:gd name="T85" fmla="*/ 327 h 36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356"/>
                <a:gd name="T130" fmla="*/ 0 h 362"/>
                <a:gd name="T131" fmla="*/ 356 w 356"/>
                <a:gd name="T132" fmla="*/ 362 h 362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356" h="362">
                  <a:moveTo>
                    <a:pt x="16" y="327"/>
                  </a:moveTo>
                  <a:cubicBezTo>
                    <a:pt x="15" y="352"/>
                    <a:pt x="25" y="355"/>
                    <a:pt x="25" y="355"/>
                  </a:cubicBezTo>
                  <a:cubicBezTo>
                    <a:pt x="26" y="357"/>
                    <a:pt x="30" y="360"/>
                    <a:pt x="33" y="362"/>
                  </a:cubicBezTo>
                  <a:cubicBezTo>
                    <a:pt x="138" y="362"/>
                    <a:pt x="138" y="362"/>
                    <a:pt x="138" y="362"/>
                  </a:cubicBezTo>
                  <a:cubicBezTo>
                    <a:pt x="138" y="358"/>
                    <a:pt x="139" y="356"/>
                    <a:pt x="139" y="354"/>
                  </a:cubicBezTo>
                  <a:cubicBezTo>
                    <a:pt x="141" y="346"/>
                    <a:pt x="146" y="302"/>
                    <a:pt x="146" y="302"/>
                  </a:cubicBezTo>
                  <a:cubicBezTo>
                    <a:pt x="146" y="299"/>
                    <a:pt x="154" y="301"/>
                    <a:pt x="154" y="301"/>
                  </a:cubicBezTo>
                  <a:cubicBezTo>
                    <a:pt x="154" y="307"/>
                    <a:pt x="171" y="327"/>
                    <a:pt x="171" y="327"/>
                  </a:cubicBezTo>
                  <a:cubicBezTo>
                    <a:pt x="184" y="338"/>
                    <a:pt x="180" y="326"/>
                    <a:pt x="180" y="326"/>
                  </a:cubicBezTo>
                  <a:cubicBezTo>
                    <a:pt x="178" y="324"/>
                    <a:pt x="172" y="244"/>
                    <a:pt x="172" y="244"/>
                  </a:cubicBezTo>
                  <a:cubicBezTo>
                    <a:pt x="170" y="240"/>
                    <a:pt x="171" y="178"/>
                    <a:pt x="171" y="178"/>
                  </a:cubicBezTo>
                  <a:cubicBezTo>
                    <a:pt x="185" y="188"/>
                    <a:pt x="242" y="182"/>
                    <a:pt x="242" y="182"/>
                  </a:cubicBezTo>
                  <a:cubicBezTo>
                    <a:pt x="255" y="180"/>
                    <a:pt x="296" y="173"/>
                    <a:pt x="296" y="173"/>
                  </a:cubicBezTo>
                  <a:cubicBezTo>
                    <a:pt x="296" y="167"/>
                    <a:pt x="296" y="167"/>
                    <a:pt x="296" y="167"/>
                  </a:cubicBezTo>
                  <a:cubicBezTo>
                    <a:pt x="307" y="166"/>
                    <a:pt x="307" y="166"/>
                    <a:pt x="307" y="166"/>
                  </a:cubicBezTo>
                  <a:cubicBezTo>
                    <a:pt x="305" y="155"/>
                    <a:pt x="305" y="155"/>
                    <a:pt x="305" y="155"/>
                  </a:cubicBezTo>
                  <a:cubicBezTo>
                    <a:pt x="323" y="158"/>
                    <a:pt x="344" y="144"/>
                    <a:pt x="344" y="144"/>
                  </a:cubicBezTo>
                  <a:cubicBezTo>
                    <a:pt x="348" y="142"/>
                    <a:pt x="347" y="140"/>
                    <a:pt x="347" y="140"/>
                  </a:cubicBezTo>
                  <a:cubicBezTo>
                    <a:pt x="352" y="136"/>
                    <a:pt x="352" y="136"/>
                    <a:pt x="352" y="136"/>
                  </a:cubicBezTo>
                  <a:cubicBezTo>
                    <a:pt x="356" y="133"/>
                    <a:pt x="353" y="132"/>
                    <a:pt x="353" y="132"/>
                  </a:cubicBezTo>
                  <a:cubicBezTo>
                    <a:pt x="356" y="128"/>
                    <a:pt x="351" y="125"/>
                    <a:pt x="351" y="125"/>
                  </a:cubicBezTo>
                  <a:cubicBezTo>
                    <a:pt x="351" y="122"/>
                    <a:pt x="347" y="122"/>
                    <a:pt x="347" y="122"/>
                  </a:cubicBezTo>
                  <a:cubicBezTo>
                    <a:pt x="347" y="122"/>
                    <a:pt x="339" y="124"/>
                    <a:pt x="333" y="126"/>
                  </a:cubicBezTo>
                  <a:cubicBezTo>
                    <a:pt x="327" y="128"/>
                    <a:pt x="318" y="128"/>
                    <a:pt x="318" y="128"/>
                  </a:cubicBezTo>
                  <a:cubicBezTo>
                    <a:pt x="312" y="127"/>
                    <a:pt x="315" y="123"/>
                    <a:pt x="315" y="123"/>
                  </a:cubicBezTo>
                  <a:cubicBezTo>
                    <a:pt x="317" y="122"/>
                    <a:pt x="320" y="117"/>
                    <a:pt x="320" y="117"/>
                  </a:cubicBezTo>
                  <a:cubicBezTo>
                    <a:pt x="320" y="112"/>
                    <a:pt x="315" y="113"/>
                    <a:pt x="313" y="116"/>
                  </a:cubicBezTo>
                  <a:cubicBezTo>
                    <a:pt x="311" y="118"/>
                    <a:pt x="308" y="119"/>
                    <a:pt x="305" y="124"/>
                  </a:cubicBezTo>
                  <a:cubicBezTo>
                    <a:pt x="302" y="129"/>
                    <a:pt x="298" y="135"/>
                    <a:pt x="298" y="135"/>
                  </a:cubicBezTo>
                  <a:cubicBezTo>
                    <a:pt x="285" y="143"/>
                    <a:pt x="218" y="147"/>
                    <a:pt x="214" y="147"/>
                  </a:cubicBezTo>
                  <a:cubicBezTo>
                    <a:pt x="211" y="148"/>
                    <a:pt x="205" y="146"/>
                    <a:pt x="202" y="146"/>
                  </a:cubicBezTo>
                  <a:cubicBezTo>
                    <a:pt x="199" y="146"/>
                    <a:pt x="192" y="141"/>
                    <a:pt x="188" y="137"/>
                  </a:cubicBezTo>
                  <a:cubicBezTo>
                    <a:pt x="183" y="134"/>
                    <a:pt x="179" y="139"/>
                    <a:pt x="176" y="136"/>
                  </a:cubicBezTo>
                  <a:cubicBezTo>
                    <a:pt x="173" y="132"/>
                    <a:pt x="173" y="130"/>
                    <a:pt x="169" y="128"/>
                  </a:cubicBezTo>
                  <a:cubicBezTo>
                    <a:pt x="166" y="125"/>
                    <a:pt x="162" y="117"/>
                    <a:pt x="162" y="117"/>
                  </a:cubicBezTo>
                  <a:cubicBezTo>
                    <a:pt x="155" y="103"/>
                    <a:pt x="120" y="99"/>
                    <a:pt x="120" y="99"/>
                  </a:cubicBezTo>
                  <a:cubicBezTo>
                    <a:pt x="122" y="100"/>
                    <a:pt x="122" y="100"/>
                    <a:pt x="122" y="100"/>
                  </a:cubicBezTo>
                  <a:cubicBezTo>
                    <a:pt x="120" y="101"/>
                    <a:pt x="123" y="113"/>
                    <a:pt x="123" y="120"/>
                  </a:cubicBezTo>
                  <a:cubicBezTo>
                    <a:pt x="123" y="127"/>
                    <a:pt x="131" y="145"/>
                    <a:pt x="136" y="156"/>
                  </a:cubicBezTo>
                  <a:cubicBezTo>
                    <a:pt x="141" y="166"/>
                    <a:pt x="140" y="189"/>
                    <a:pt x="140" y="193"/>
                  </a:cubicBezTo>
                  <a:cubicBezTo>
                    <a:pt x="141" y="197"/>
                    <a:pt x="141" y="195"/>
                    <a:pt x="142" y="198"/>
                  </a:cubicBezTo>
                  <a:cubicBezTo>
                    <a:pt x="142" y="201"/>
                    <a:pt x="143" y="207"/>
                    <a:pt x="143" y="211"/>
                  </a:cubicBezTo>
                  <a:cubicBezTo>
                    <a:pt x="144" y="215"/>
                    <a:pt x="146" y="222"/>
                    <a:pt x="147" y="225"/>
                  </a:cubicBezTo>
                  <a:cubicBezTo>
                    <a:pt x="147" y="227"/>
                    <a:pt x="146" y="233"/>
                    <a:pt x="146" y="235"/>
                  </a:cubicBezTo>
                  <a:cubicBezTo>
                    <a:pt x="145" y="238"/>
                    <a:pt x="145" y="239"/>
                    <a:pt x="146" y="241"/>
                  </a:cubicBezTo>
                  <a:cubicBezTo>
                    <a:pt x="147" y="244"/>
                    <a:pt x="146" y="247"/>
                    <a:pt x="146" y="249"/>
                  </a:cubicBezTo>
                  <a:cubicBezTo>
                    <a:pt x="146" y="252"/>
                    <a:pt x="148" y="252"/>
                    <a:pt x="148" y="254"/>
                  </a:cubicBezTo>
                  <a:cubicBezTo>
                    <a:pt x="149" y="257"/>
                    <a:pt x="148" y="259"/>
                    <a:pt x="146" y="261"/>
                  </a:cubicBezTo>
                  <a:cubicBezTo>
                    <a:pt x="144" y="263"/>
                    <a:pt x="148" y="267"/>
                    <a:pt x="148" y="267"/>
                  </a:cubicBezTo>
                  <a:cubicBezTo>
                    <a:pt x="144" y="274"/>
                    <a:pt x="118" y="273"/>
                    <a:pt x="118" y="273"/>
                  </a:cubicBezTo>
                  <a:cubicBezTo>
                    <a:pt x="118" y="262"/>
                    <a:pt x="118" y="262"/>
                    <a:pt x="118" y="262"/>
                  </a:cubicBezTo>
                  <a:cubicBezTo>
                    <a:pt x="123" y="266"/>
                    <a:pt x="123" y="266"/>
                    <a:pt x="123" y="266"/>
                  </a:cubicBezTo>
                  <a:cubicBezTo>
                    <a:pt x="129" y="254"/>
                    <a:pt x="129" y="254"/>
                    <a:pt x="129" y="254"/>
                  </a:cubicBezTo>
                  <a:cubicBezTo>
                    <a:pt x="129" y="254"/>
                    <a:pt x="131" y="216"/>
                    <a:pt x="131" y="197"/>
                  </a:cubicBezTo>
                  <a:cubicBezTo>
                    <a:pt x="130" y="179"/>
                    <a:pt x="121" y="138"/>
                    <a:pt x="121" y="138"/>
                  </a:cubicBezTo>
                  <a:cubicBezTo>
                    <a:pt x="119" y="131"/>
                    <a:pt x="119" y="121"/>
                    <a:pt x="119" y="121"/>
                  </a:cubicBezTo>
                  <a:cubicBezTo>
                    <a:pt x="124" y="108"/>
                    <a:pt x="113" y="106"/>
                    <a:pt x="113" y="106"/>
                  </a:cubicBezTo>
                  <a:cubicBezTo>
                    <a:pt x="120" y="99"/>
                    <a:pt x="120" y="99"/>
                    <a:pt x="120" y="99"/>
                  </a:cubicBezTo>
                  <a:cubicBezTo>
                    <a:pt x="119" y="93"/>
                    <a:pt x="119" y="93"/>
                    <a:pt x="119" y="93"/>
                  </a:cubicBezTo>
                  <a:cubicBezTo>
                    <a:pt x="121" y="94"/>
                    <a:pt x="124" y="92"/>
                    <a:pt x="124" y="92"/>
                  </a:cubicBezTo>
                  <a:cubicBezTo>
                    <a:pt x="142" y="77"/>
                    <a:pt x="141" y="57"/>
                    <a:pt x="141" y="57"/>
                  </a:cubicBezTo>
                  <a:cubicBezTo>
                    <a:pt x="144" y="55"/>
                    <a:pt x="146" y="39"/>
                    <a:pt x="146" y="39"/>
                  </a:cubicBezTo>
                  <a:cubicBezTo>
                    <a:pt x="142" y="0"/>
                    <a:pt x="103" y="15"/>
                    <a:pt x="103" y="15"/>
                  </a:cubicBezTo>
                  <a:cubicBezTo>
                    <a:pt x="89" y="17"/>
                    <a:pt x="86" y="42"/>
                    <a:pt x="86" y="42"/>
                  </a:cubicBezTo>
                  <a:cubicBezTo>
                    <a:pt x="81" y="47"/>
                    <a:pt x="88" y="64"/>
                    <a:pt x="88" y="64"/>
                  </a:cubicBezTo>
                  <a:cubicBezTo>
                    <a:pt x="87" y="65"/>
                    <a:pt x="85" y="64"/>
                    <a:pt x="85" y="64"/>
                  </a:cubicBezTo>
                  <a:cubicBezTo>
                    <a:pt x="84" y="66"/>
                    <a:pt x="88" y="67"/>
                    <a:pt x="88" y="67"/>
                  </a:cubicBezTo>
                  <a:cubicBezTo>
                    <a:pt x="89" y="67"/>
                    <a:pt x="87" y="78"/>
                    <a:pt x="87" y="78"/>
                  </a:cubicBezTo>
                  <a:cubicBezTo>
                    <a:pt x="86" y="78"/>
                    <a:pt x="85" y="79"/>
                    <a:pt x="84" y="80"/>
                  </a:cubicBezTo>
                  <a:cubicBezTo>
                    <a:pt x="84" y="80"/>
                    <a:pt x="84" y="80"/>
                    <a:pt x="84" y="80"/>
                  </a:cubicBezTo>
                  <a:cubicBezTo>
                    <a:pt x="84" y="81"/>
                    <a:pt x="83" y="85"/>
                    <a:pt x="110" y="106"/>
                  </a:cubicBezTo>
                  <a:cubicBezTo>
                    <a:pt x="110" y="106"/>
                    <a:pt x="99" y="113"/>
                    <a:pt x="101" y="115"/>
                  </a:cubicBezTo>
                  <a:cubicBezTo>
                    <a:pt x="101" y="115"/>
                    <a:pt x="105" y="123"/>
                    <a:pt x="108" y="123"/>
                  </a:cubicBezTo>
                  <a:cubicBezTo>
                    <a:pt x="108" y="123"/>
                    <a:pt x="108" y="164"/>
                    <a:pt x="110" y="171"/>
                  </a:cubicBezTo>
                  <a:cubicBezTo>
                    <a:pt x="110" y="171"/>
                    <a:pt x="91" y="103"/>
                    <a:pt x="80" y="92"/>
                  </a:cubicBezTo>
                  <a:cubicBezTo>
                    <a:pt x="80" y="92"/>
                    <a:pt x="79" y="85"/>
                    <a:pt x="81" y="83"/>
                  </a:cubicBezTo>
                  <a:cubicBezTo>
                    <a:pt x="84" y="80"/>
                    <a:pt x="84" y="80"/>
                    <a:pt x="84" y="80"/>
                  </a:cubicBezTo>
                  <a:cubicBezTo>
                    <a:pt x="84" y="80"/>
                    <a:pt x="84" y="80"/>
                    <a:pt x="84" y="80"/>
                  </a:cubicBezTo>
                  <a:cubicBezTo>
                    <a:pt x="82" y="81"/>
                    <a:pt x="81" y="83"/>
                    <a:pt x="81" y="83"/>
                  </a:cubicBezTo>
                  <a:cubicBezTo>
                    <a:pt x="79" y="83"/>
                    <a:pt x="73" y="91"/>
                    <a:pt x="70" y="94"/>
                  </a:cubicBezTo>
                  <a:cubicBezTo>
                    <a:pt x="67" y="98"/>
                    <a:pt x="57" y="101"/>
                    <a:pt x="37" y="105"/>
                  </a:cubicBezTo>
                  <a:cubicBezTo>
                    <a:pt x="17" y="109"/>
                    <a:pt x="19" y="119"/>
                    <a:pt x="19" y="120"/>
                  </a:cubicBezTo>
                  <a:cubicBezTo>
                    <a:pt x="19" y="121"/>
                    <a:pt x="16" y="144"/>
                    <a:pt x="14" y="147"/>
                  </a:cubicBezTo>
                  <a:cubicBezTo>
                    <a:pt x="13" y="151"/>
                    <a:pt x="8" y="150"/>
                    <a:pt x="9" y="165"/>
                  </a:cubicBezTo>
                  <a:cubicBezTo>
                    <a:pt x="10" y="180"/>
                    <a:pt x="5" y="202"/>
                    <a:pt x="2" y="218"/>
                  </a:cubicBezTo>
                  <a:cubicBezTo>
                    <a:pt x="0" y="233"/>
                    <a:pt x="8" y="327"/>
                    <a:pt x="8" y="327"/>
                  </a:cubicBezTo>
                  <a:lnTo>
                    <a:pt x="16" y="3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185" name="Freeform 24"/>
            <p:cNvSpPr>
              <a:spLocks noEditPoints="1" noChangeArrowheads="1"/>
            </p:cNvSpPr>
            <p:nvPr/>
          </p:nvSpPr>
          <p:spPr bwMode="auto">
            <a:xfrm>
              <a:off x="650875" y="74613"/>
              <a:ext cx="901700" cy="611187"/>
            </a:xfrm>
            <a:custGeom>
              <a:avLst/>
              <a:gdLst>
                <a:gd name="T0" fmla="*/ 301 w 325"/>
                <a:gd name="T1" fmla="*/ 0 h 220"/>
                <a:gd name="T2" fmla="*/ 24 w 325"/>
                <a:gd name="T3" fmla="*/ 0 h 220"/>
                <a:gd name="T4" fmla="*/ 0 w 325"/>
                <a:gd name="T5" fmla="*/ 23 h 220"/>
                <a:gd name="T6" fmla="*/ 0 w 325"/>
                <a:gd name="T7" fmla="*/ 133 h 220"/>
                <a:gd name="T8" fmla="*/ 57 w 325"/>
                <a:gd name="T9" fmla="*/ 122 h 220"/>
                <a:gd name="T10" fmla="*/ 67 w 325"/>
                <a:gd name="T11" fmla="*/ 107 h 220"/>
                <a:gd name="T12" fmla="*/ 77 w 325"/>
                <a:gd name="T13" fmla="*/ 101 h 220"/>
                <a:gd name="T14" fmla="*/ 90 w 325"/>
                <a:gd name="T15" fmla="*/ 110 h 220"/>
                <a:gd name="T16" fmla="*/ 102 w 325"/>
                <a:gd name="T17" fmla="*/ 113 h 220"/>
                <a:gd name="T18" fmla="*/ 124 w 325"/>
                <a:gd name="T19" fmla="*/ 117 h 220"/>
                <a:gd name="T20" fmla="*/ 121 w 325"/>
                <a:gd name="T21" fmla="*/ 137 h 220"/>
                <a:gd name="T22" fmla="*/ 106 w 325"/>
                <a:gd name="T23" fmla="*/ 149 h 220"/>
                <a:gd name="T24" fmla="*/ 79 w 325"/>
                <a:gd name="T25" fmla="*/ 156 h 220"/>
                <a:gd name="T26" fmla="*/ 80 w 325"/>
                <a:gd name="T27" fmla="*/ 164 h 220"/>
                <a:gd name="T28" fmla="*/ 67 w 325"/>
                <a:gd name="T29" fmla="*/ 166 h 220"/>
                <a:gd name="T30" fmla="*/ 68 w 325"/>
                <a:gd name="T31" fmla="*/ 173 h 220"/>
                <a:gd name="T32" fmla="*/ 0 w 325"/>
                <a:gd name="T33" fmla="*/ 183 h 220"/>
                <a:gd name="T34" fmla="*/ 0 w 325"/>
                <a:gd name="T35" fmla="*/ 191 h 220"/>
                <a:gd name="T36" fmla="*/ 0 w 325"/>
                <a:gd name="T37" fmla="*/ 198 h 220"/>
                <a:gd name="T38" fmla="*/ 24 w 325"/>
                <a:gd name="T39" fmla="*/ 220 h 220"/>
                <a:gd name="T40" fmla="*/ 301 w 325"/>
                <a:gd name="T41" fmla="*/ 220 h 220"/>
                <a:gd name="T42" fmla="*/ 325 w 325"/>
                <a:gd name="T43" fmla="*/ 198 h 220"/>
                <a:gd name="T44" fmla="*/ 325 w 325"/>
                <a:gd name="T45" fmla="*/ 23 h 220"/>
                <a:gd name="T46" fmla="*/ 301 w 325"/>
                <a:gd name="T47" fmla="*/ 0 h 220"/>
                <a:gd name="T48" fmla="*/ 172 w 325"/>
                <a:gd name="T49" fmla="*/ 95 h 220"/>
                <a:gd name="T50" fmla="*/ 191 w 325"/>
                <a:gd name="T51" fmla="*/ 79 h 220"/>
                <a:gd name="T52" fmla="*/ 182 w 325"/>
                <a:gd name="T53" fmla="*/ 68 h 220"/>
                <a:gd name="T54" fmla="*/ 251 w 325"/>
                <a:gd name="T55" fmla="*/ 31 h 220"/>
                <a:gd name="T56" fmla="*/ 242 w 325"/>
                <a:gd name="T57" fmla="*/ 24 h 220"/>
                <a:gd name="T58" fmla="*/ 264 w 325"/>
                <a:gd name="T59" fmla="*/ 16 h 220"/>
                <a:gd name="T60" fmla="*/ 264 w 325"/>
                <a:gd name="T61" fmla="*/ 48 h 220"/>
                <a:gd name="T62" fmla="*/ 257 w 325"/>
                <a:gd name="T63" fmla="*/ 37 h 220"/>
                <a:gd name="T64" fmla="*/ 172 w 325"/>
                <a:gd name="T65" fmla="*/ 95 h 220"/>
                <a:gd name="T66" fmla="*/ 201 w 325"/>
                <a:gd name="T67" fmla="*/ 205 h 220"/>
                <a:gd name="T68" fmla="*/ 177 w 325"/>
                <a:gd name="T69" fmla="*/ 205 h 220"/>
                <a:gd name="T70" fmla="*/ 177 w 325"/>
                <a:gd name="T71" fmla="*/ 120 h 220"/>
                <a:gd name="T72" fmla="*/ 201 w 325"/>
                <a:gd name="T73" fmla="*/ 120 h 220"/>
                <a:gd name="T74" fmla="*/ 201 w 325"/>
                <a:gd name="T75" fmla="*/ 205 h 220"/>
                <a:gd name="T76" fmla="*/ 238 w 325"/>
                <a:gd name="T77" fmla="*/ 205 h 220"/>
                <a:gd name="T78" fmla="*/ 214 w 325"/>
                <a:gd name="T79" fmla="*/ 205 h 220"/>
                <a:gd name="T80" fmla="*/ 214 w 325"/>
                <a:gd name="T81" fmla="*/ 98 h 220"/>
                <a:gd name="T82" fmla="*/ 238 w 325"/>
                <a:gd name="T83" fmla="*/ 98 h 220"/>
                <a:gd name="T84" fmla="*/ 238 w 325"/>
                <a:gd name="T85" fmla="*/ 205 h 220"/>
                <a:gd name="T86" fmla="*/ 275 w 325"/>
                <a:gd name="T87" fmla="*/ 205 h 220"/>
                <a:gd name="T88" fmla="*/ 251 w 325"/>
                <a:gd name="T89" fmla="*/ 205 h 220"/>
                <a:gd name="T90" fmla="*/ 251 w 325"/>
                <a:gd name="T91" fmla="*/ 66 h 220"/>
                <a:gd name="T92" fmla="*/ 275 w 325"/>
                <a:gd name="T93" fmla="*/ 66 h 220"/>
                <a:gd name="T94" fmla="*/ 275 w 325"/>
                <a:gd name="T95" fmla="*/ 205 h 220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325"/>
                <a:gd name="T145" fmla="*/ 0 h 220"/>
                <a:gd name="T146" fmla="*/ 325 w 325"/>
                <a:gd name="T147" fmla="*/ 220 h 220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325" h="220">
                  <a:moveTo>
                    <a:pt x="301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11" y="0"/>
                    <a:pt x="0" y="10"/>
                    <a:pt x="0" y="23"/>
                  </a:cubicBezTo>
                  <a:cubicBezTo>
                    <a:pt x="0" y="133"/>
                    <a:pt x="0" y="133"/>
                    <a:pt x="0" y="133"/>
                  </a:cubicBezTo>
                  <a:cubicBezTo>
                    <a:pt x="14" y="132"/>
                    <a:pt x="47" y="129"/>
                    <a:pt x="57" y="122"/>
                  </a:cubicBezTo>
                  <a:cubicBezTo>
                    <a:pt x="57" y="122"/>
                    <a:pt x="64" y="110"/>
                    <a:pt x="67" y="107"/>
                  </a:cubicBezTo>
                  <a:cubicBezTo>
                    <a:pt x="67" y="107"/>
                    <a:pt x="68" y="107"/>
                    <a:pt x="77" y="101"/>
                  </a:cubicBezTo>
                  <a:cubicBezTo>
                    <a:pt x="77" y="101"/>
                    <a:pt x="91" y="96"/>
                    <a:pt x="90" y="110"/>
                  </a:cubicBezTo>
                  <a:cubicBezTo>
                    <a:pt x="90" y="110"/>
                    <a:pt x="86" y="122"/>
                    <a:pt x="102" y="113"/>
                  </a:cubicBezTo>
                  <a:cubicBezTo>
                    <a:pt x="102" y="113"/>
                    <a:pt x="118" y="105"/>
                    <a:pt x="124" y="117"/>
                  </a:cubicBezTo>
                  <a:cubicBezTo>
                    <a:pt x="124" y="117"/>
                    <a:pt x="134" y="131"/>
                    <a:pt x="121" y="137"/>
                  </a:cubicBezTo>
                  <a:cubicBezTo>
                    <a:pt x="121" y="137"/>
                    <a:pt x="116" y="144"/>
                    <a:pt x="106" y="149"/>
                  </a:cubicBezTo>
                  <a:cubicBezTo>
                    <a:pt x="106" y="149"/>
                    <a:pt x="90" y="155"/>
                    <a:pt x="79" y="156"/>
                  </a:cubicBezTo>
                  <a:cubicBezTo>
                    <a:pt x="80" y="164"/>
                    <a:pt x="80" y="164"/>
                    <a:pt x="80" y="164"/>
                  </a:cubicBezTo>
                  <a:cubicBezTo>
                    <a:pt x="67" y="166"/>
                    <a:pt x="67" y="166"/>
                    <a:pt x="67" y="166"/>
                  </a:cubicBezTo>
                  <a:cubicBezTo>
                    <a:pt x="68" y="173"/>
                    <a:pt x="68" y="173"/>
                    <a:pt x="68" y="173"/>
                  </a:cubicBezTo>
                  <a:cubicBezTo>
                    <a:pt x="68" y="173"/>
                    <a:pt x="8" y="183"/>
                    <a:pt x="0" y="183"/>
                  </a:cubicBezTo>
                  <a:cubicBezTo>
                    <a:pt x="0" y="191"/>
                    <a:pt x="0" y="191"/>
                    <a:pt x="0" y="191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0" y="210"/>
                    <a:pt x="11" y="220"/>
                    <a:pt x="24" y="220"/>
                  </a:cubicBezTo>
                  <a:cubicBezTo>
                    <a:pt x="301" y="220"/>
                    <a:pt x="301" y="220"/>
                    <a:pt x="301" y="220"/>
                  </a:cubicBezTo>
                  <a:cubicBezTo>
                    <a:pt x="314" y="220"/>
                    <a:pt x="325" y="210"/>
                    <a:pt x="325" y="198"/>
                  </a:cubicBezTo>
                  <a:cubicBezTo>
                    <a:pt x="325" y="23"/>
                    <a:pt x="325" y="23"/>
                    <a:pt x="325" y="23"/>
                  </a:cubicBezTo>
                  <a:cubicBezTo>
                    <a:pt x="325" y="10"/>
                    <a:pt x="314" y="0"/>
                    <a:pt x="301" y="0"/>
                  </a:cubicBezTo>
                  <a:close/>
                  <a:moveTo>
                    <a:pt x="172" y="95"/>
                  </a:moveTo>
                  <a:cubicBezTo>
                    <a:pt x="191" y="79"/>
                    <a:pt x="191" y="79"/>
                    <a:pt x="191" y="79"/>
                  </a:cubicBezTo>
                  <a:cubicBezTo>
                    <a:pt x="182" y="68"/>
                    <a:pt x="182" y="68"/>
                    <a:pt x="182" y="68"/>
                  </a:cubicBezTo>
                  <a:cubicBezTo>
                    <a:pt x="223" y="71"/>
                    <a:pt x="251" y="31"/>
                    <a:pt x="251" y="31"/>
                  </a:cubicBezTo>
                  <a:cubicBezTo>
                    <a:pt x="242" y="24"/>
                    <a:pt x="242" y="24"/>
                    <a:pt x="242" y="24"/>
                  </a:cubicBezTo>
                  <a:cubicBezTo>
                    <a:pt x="264" y="16"/>
                    <a:pt x="264" y="16"/>
                    <a:pt x="264" y="16"/>
                  </a:cubicBezTo>
                  <a:cubicBezTo>
                    <a:pt x="264" y="48"/>
                    <a:pt x="264" y="48"/>
                    <a:pt x="264" y="48"/>
                  </a:cubicBezTo>
                  <a:cubicBezTo>
                    <a:pt x="257" y="37"/>
                    <a:pt x="257" y="37"/>
                    <a:pt x="257" y="37"/>
                  </a:cubicBezTo>
                  <a:cubicBezTo>
                    <a:pt x="230" y="100"/>
                    <a:pt x="172" y="95"/>
                    <a:pt x="172" y="95"/>
                  </a:cubicBezTo>
                  <a:close/>
                  <a:moveTo>
                    <a:pt x="201" y="205"/>
                  </a:moveTo>
                  <a:cubicBezTo>
                    <a:pt x="177" y="205"/>
                    <a:pt x="177" y="205"/>
                    <a:pt x="177" y="205"/>
                  </a:cubicBezTo>
                  <a:cubicBezTo>
                    <a:pt x="177" y="120"/>
                    <a:pt x="177" y="120"/>
                    <a:pt x="177" y="120"/>
                  </a:cubicBezTo>
                  <a:cubicBezTo>
                    <a:pt x="201" y="120"/>
                    <a:pt x="201" y="120"/>
                    <a:pt x="201" y="120"/>
                  </a:cubicBezTo>
                  <a:lnTo>
                    <a:pt x="201" y="205"/>
                  </a:lnTo>
                  <a:close/>
                  <a:moveTo>
                    <a:pt x="238" y="205"/>
                  </a:moveTo>
                  <a:cubicBezTo>
                    <a:pt x="214" y="205"/>
                    <a:pt x="214" y="205"/>
                    <a:pt x="214" y="205"/>
                  </a:cubicBezTo>
                  <a:cubicBezTo>
                    <a:pt x="214" y="98"/>
                    <a:pt x="214" y="98"/>
                    <a:pt x="214" y="98"/>
                  </a:cubicBezTo>
                  <a:cubicBezTo>
                    <a:pt x="238" y="98"/>
                    <a:pt x="238" y="98"/>
                    <a:pt x="238" y="98"/>
                  </a:cubicBezTo>
                  <a:lnTo>
                    <a:pt x="238" y="205"/>
                  </a:lnTo>
                  <a:close/>
                  <a:moveTo>
                    <a:pt x="275" y="205"/>
                  </a:moveTo>
                  <a:cubicBezTo>
                    <a:pt x="251" y="205"/>
                    <a:pt x="251" y="205"/>
                    <a:pt x="251" y="205"/>
                  </a:cubicBezTo>
                  <a:cubicBezTo>
                    <a:pt x="251" y="66"/>
                    <a:pt x="251" y="66"/>
                    <a:pt x="251" y="66"/>
                  </a:cubicBezTo>
                  <a:cubicBezTo>
                    <a:pt x="275" y="66"/>
                    <a:pt x="275" y="66"/>
                    <a:pt x="275" y="66"/>
                  </a:cubicBezTo>
                  <a:lnTo>
                    <a:pt x="275" y="2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</p:grpSp>
      <p:grpSp>
        <p:nvGrpSpPr>
          <p:cNvPr id="186" name="组合 112"/>
          <p:cNvGrpSpPr/>
          <p:nvPr/>
        </p:nvGrpSpPr>
        <p:grpSpPr bwMode="auto">
          <a:xfrm>
            <a:off x="1601959" y="3542584"/>
            <a:ext cx="644933" cy="665285"/>
            <a:chOff x="0" y="0"/>
            <a:chExt cx="1260475" cy="1303337"/>
          </a:xfrm>
          <a:solidFill>
            <a:schemeClr val="tx1">
              <a:lumMod val="65000"/>
              <a:lumOff val="35000"/>
            </a:schemeClr>
          </a:solidFill>
          <a:effectLst/>
        </p:grpSpPr>
        <p:sp>
          <p:nvSpPr>
            <p:cNvPr id="187" name="Line 5"/>
            <p:cNvSpPr>
              <a:spLocks noChangeShapeType="1"/>
            </p:cNvSpPr>
            <p:nvPr/>
          </p:nvSpPr>
          <p:spPr bwMode="auto">
            <a:xfrm>
              <a:off x="74612" y="674687"/>
              <a:ext cx="1" cy="1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188" name="Line 6"/>
            <p:cNvSpPr>
              <a:spLocks noChangeShapeType="1"/>
            </p:cNvSpPr>
            <p:nvPr/>
          </p:nvSpPr>
          <p:spPr bwMode="auto">
            <a:xfrm>
              <a:off x="74612" y="674687"/>
              <a:ext cx="1" cy="1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189" name="Freeform 25"/>
            <p:cNvSpPr>
              <a:spLocks noChangeArrowheads="1"/>
            </p:cNvSpPr>
            <p:nvPr/>
          </p:nvSpPr>
          <p:spPr bwMode="auto">
            <a:xfrm>
              <a:off x="444500" y="1003300"/>
              <a:ext cx="122237" cy="212725"/>
            </a:xfrm>
            <a:custGeom>
              <a:avLst/>
              <a:gdLst>
                <a:gd name="T0" fmla="*/ 24 w 44"/>
                <a:gd name="T1" fmla="*/ 0 h 77"/>
                <a:gd name="T2" fmla="*/ 44 w 44"/>
                <a:gd name="T3" fmla="*/ 23 h 77"/>
                <a:gd name="T4" fmla="*/ 40 w 44"/>
                <a:gd name="T5" fmla="*/ 64 h 77"/>
                <a:gd name="T6" fmla="*/ 20 w 44"/>
                <a:gd name="T7" fmla="*/ 77 h 77"/>
                <a:gd name="T8" fmla="*/ 0 w 44"/>
                <a:gd name="T9" fmla="*/ 43 h 77"/>
                <a:gd name="T10" fmla="*/ 24 w 44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4"/>
                <a:gd name="T19" fmla="*/ 0 h 77"/>
                <a:gd name="T20" fmla="*/ 44 w 44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4" h="77">
                  <a:moveTo>
                    <a:pt x="24" y="0"/>
                  </a:moveTo>
                  <a:cubicBezTo>
                    <a:pt x="44" y="23"/>
                    <a:pt x="44" y="23"/>
                    <a:pt x="44" y="23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40" y="64"/>
                    <a:pt x="21" y="77"/>
                    <a:pt x="20" y="77"/>
                  </a:cubicBezTo>
                  <a:cubicBezTo>
                    <a:pt x="20" y="77"/>
                    <a:pt x="0" y="43"/>
                    <a:pt x="0" y="43"/>
                  </a:cubicBezTo>
                  <a:lnTo>
                    <a:pt x="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190" name="Freeform 26"/>
            <p:cNvSpPr>
              <a:spLocks noChangeArrowheads="1"/>
            </p:cNvSpPr>
            <p:nvPr/>
          </p:nvSpPr>
          <p:spPr bwMode="auto">
            <a:xfrm>
              <a:off x="238125" y="360362"/>
              <a:ext cx="203200" cy="303212"/>
            </a:xfrm>
            <a:custGeom>
              <a:avLst/>
              <a:gdLst>
                <a:gd name="T0" fmla="*/ 0 w 73"/>
                <a:gd name="T1" fmla="*/ 17 h 109"/>
                <a:gd name="T2" fmla="*/ 3 w 73"/>
                <a:gd name="T3" fmla="*/ 0 h 109"/>
                <a:gd name="T4" fmla="*/ 59 w 73"/>
                <a:gd name="T5" fmla="*/ 42 h 109"/>
                <a:gd name="T6" fmla="*/ 67 w 73"/>
                <a:gd name="T7" fmla="*/ 62 h 109"/>
                <a:gd name="T8" fmla="*/ 73 w 73"/>
                <a:gd name="T9" fmla="*/ 109 h 109"/>
                <a:gd name="T10" fmla="*/ 9 w 73"/>
                <a:gd name="T11" fmla="*/ 79 h 109"/>
                <a:gd name="T12" fmla="*/ 0 w 73"/>
                <a:gd name="T13" fmla="*/ 17 h 10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3"/>
                <a:gd name="T22" fmla="*/ 0 h 109"/>
                <a:gd name="T23" fmla="*/ 73 w 73"/>
                <a:gd name="T24" fmla="*/ 109 h 10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3" h="109">
                  <a:moveTo>
                    <a:pt x="0" y="17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48" y="17"/>
                    <a:pt x="59" y="42"/>
                  </a:cubicBezTo>
                  <a:cubicBezTo>
                    <a:pt x="59" y="42"/>
                    <a:pt x="65" y="52"/>
                    <a:pt x="67" y="62"/>
                  </a:cubicBezTo>
                  <a:cubicBezTo>
                    <a:pt x="73" y="109"/>
                    <a:pt x="73" y="109"/>
                    <a:pt x="73" y="109"/>
                  </a:cubicBezTo>
                  <a:cubicBezTo>
                    <a:pt x="9" y="79"/>
                    <a:pt x="9" y="79"/>
                    <a:pt x="9" y="79"/>
                  </a:cubicBezTo>
                  <a:lnTo>
                    <a:pt x="0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191" name="Freeform 27"/>
            <p:cNvSpPr>
              <a:spLocks noEditPoints="1" noChangeArrowheads="1"/>
            </p:cNvSpPr>
            <p:nvPr/>
          </p:nvSpPr>
          <p:spPr bwMode="auto">
            <a:xfrm>
              <a:off x="0" y="0"/>
              <a:ext cx="1260475" cy="1303337"/>
            </a:xfrm>
            <a:custGeom>
              <a:avLst/>
              <a:gdLst>
                <a:gd name="T0" fmla="*/ 433 w 454"/>
                <a:gd name="T1" fmla="*/ 56 h 469"/>
                <a:gd name="T2" fmla="*/ 324 w 454"/>
                <a:gd name="T3" fmla="*/ 92 h 469"/>
                <a:gd name="T4" fmla="*/ 249 w 454"/>
                <a:gd name="T5" fmla="*/ 87 h 469"/>
                <a:gd name="T6" fmla="*/ 243 w 454"/>
                <a:gd name="T7" fmla="*/ 147 h 469"/>
                <a:gd name="T8" fmla="*/ 262 w 454"/>
                <a:gd name="T9" fmla="*/ 152 h 469"/>
                <a:gd name="T10" fmla="*/ 260 w 454"/>
                <a:gd name="T11" fmla="*/ 170 h 469"/>
                <a:gd name="T12" fmla="*/ 262 w 454"/>
                <a:gd name="T13" fmla="*/ 219 h 469"/>
                <a:gd name="T14" fmla="*/ 218 w 454"/>
                <a:gd name="T15" fmla="*/ 275 h 469"/>
                <a:gd name="T16" fmla="*/ 194 w 454"/>
                <a:gd name="T17" fmla="*/ 284 h 469"/>
                <a:gd name="T18" fmla="*/ 168 w 454"/>
                <a:gd name="T19" fmla="*/ 228 h 469"/>
                <a:gd name="T20" fmla="*/ 145 w 454"/>
                <a:gd name="T21" fmla="*/ 172 h 469"/>
                <a:gd name="T22" fmla="*/ 157 w 454"/>
                <a:gd name="T23" fmla="*/ 153 h 469"/>
                <a:gd name="T24" fmla="*/ 179 w 454"/>
                <a:gd name="T25" fmla="*/ 123 h 469"/>
                <a:gd name="T26" fmla="*/ 182 w 454"/>
                <a:gd name="T27" fmla="*/ 109 h 469"/>
                <a:gd name="T28" fmla="*/ 174 w 454"/>
                <a:gd name="T29" fmla="*/ 82 h 469"/>
                <a:gd name="T30" fmla="*/ 167 w 454"/>
                <a:gd name="T31" fmla="*/ 55 h 469"/>
                <a:gd name="T32" fmla="*/ 71 w 454"/>
                <a:gd name="T33" fmla="*/ 56 h 469"/>
                <a:gd name="T34" fmla="*/ 86 w 454"/>
                <a:gd name="T35" fmla="*/ 129 h 469"/>
                <a:gd name="T36" fmla="*/ 146 w 454"/>
                <a:gd name="T37" fmla="*/ 182 h 469"/>
                <a:gd name="T38" fmla="*/ 147 w 454"/>
                <a:gd name="T39" fmla="*/ 197 h 469"/>
                <a:gd name="T40" fmla="*/ 154 w 454"/>
                <a:gd name="T41" fmla="*/ 223 h 469"/>
                <a:gd name="T42" fmla="*/ 89 w 454"/>
                <a:gd name="T43" fmla="*/ 134 h 469"/>
                <a:gd name="T44" fmla="*/ 78 w 454"/>
                <a:gd name="T45" fmla="*/ 158 h 469"/>
                <a:gd name="T46" fmla="*/ 17 w 454"/>
                <a:gd name="T47" fmla="*/ 243 h 469"/>
                <a:gd name="T48" fmla="*/ 11 w 454"/>
                <a:gd name="T49" fmla="*/ 288 h 469"/>
                <a:gd name="T50" fmla="*/ 8 w 454"/>
                <a:gd name="T51" fmla="*/ 341 h 469"/>
                <a:gd name="T52" fmla="*/ 5 w 454"/>
                <a:gd name="T53" fmla="*/ 388 h 469"/>
                <a:gd name="T54" fmla="*/ 5 w 454"/>
                <a:gd name="T55" fmla="*/ 453 h 469"/>
                <a:gd name="T56" fmla="*/ 234 w 454"/>
                <a:gd name="T57" fmla="*/ 469 h 469"/>
                <a:gd name="T58" fmla="*/ 221 w 454"/>
                <a:gd name="T59" fmla="*/ 372 h 469"/>
                <a:gd name="T60" fmla="*/ 293 w 454"/>
                <a:gd name="T61" fmla="*/ 296 h 469"/>
                <a:gd name="T62" fmla="*/ 287 w 454"/>
                <a:gd name="T63" fmla="*/ 276 h 469"/>
                <a:gd name="T64" fmla="*/ 296 w 454"/>
                <a:gd name="T65" fmla="*/ 237 h 469"/>
                <a:gd name="T66" fmla="*/ 325 w 454"/>
                <a:gd name="T67" fmla="*/ 186 h 469"/>
                <a:gd name="T68" fmla="*/ 291 w 454"/>
                <a:gd name="T69" fmla="*/ 155 h 469"/>
                <a:gd name="T70" fmla="*/ 317 w 454"/>
                <a:gd name="T71" fmla="*/ 152 h 469"/>
                <a:gd name="T72" fmla="*/ 324 w 454"/>
                <a:gd name="T73" fmla="*/ 142 h 469"/>
                <a:gd name="T74" fmla="*/ 441 w 454"/>
                <a:gd name="T75" fmla="*/ 193 h 469"/>
                <a:gd name="T76" fmla="*/ 441 w 454"/>
                <a:gd name="T77" fmla="*/ 43 h 469"/>
                <a:gd name="T78" fmla="*/ 146 w 454"/>
                <a:gd name="T79" fmla="*/ 174 h 469"/>
                <a:gd name="T80" fmla="*/ 148 w 454"/>
                <a:gd name="T81" fmla="*/ 183 h 469"/>
                <a:gd name="T82" fmla="*/ 185 w 454"/>
                <a:gd name="T83" fmla="*/ 418 h 469"/>
                <a:gd name="T84" fmla="*/ 187 w 454"/>
                <a:gd name="T85" fmla="*/ 371 h 469"/>
                <a:gd name="T86" fmla="*/ 191 w 454"/>
                <a:gd name="T87" fmla="*/ 408 h 469"/>
                <a:gd name="T88" fmla="*/ 191 w 454"/>
                <a:gd name="T89" fmla="*/ 417 h 469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454"/>
                <a:gd name="T136" fmla="*/ 0 h 469"/>
                <a:gd name="T137" fmla="*/ 454 w 454"/>
                <a:gd name="T138" fmla="*/ 469 h 469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454" h="469">
                  <a:moveTo>
                    <a:pt x="441" y="43"/>
                  </a:moveTo>
                  <a:cubicBezTo>
                    <a:pt x="438" y="43"/>
                    <a:pt x="435" y="48"/>
                    <a:pt x="433" y="56"/>
                  </a:cubicBezTo>
                  <a:cubicBezTo>
                    <a:pt x="404" y="78"/>
                    <a:pt x="345" y="89"/>
                    <a:pt x="324" y="93"/>
                  </a:cubicBezTo>
                  <a:cubicBezTo>
                    <a:pt x="324" y="92"/>
                    <a:pt x="324" y="92"/>
                    <a:pt x="324" y="92"/>
                  </a:cubicBezTo>
                  <a:cubicBezTo>
                    <a:pt x="324" y="90"/>
                    <a:pt x="321" y="87"/>
                    <a:pt x="317" y="87"/>
                  </a:cubicBezTo>
                  <a:cubicBezTo>
                    <a:pt x="249" y="87"/>
                    <a:pt x="249" y="87"/>
                    <a:pt x="249" y="87"/>
                  </a:cubicBezTo>
                  <a:cubicBezTo>
                    <a:pt x="246" y="87"/>
                    <a:pt x="243" y="90"/>
                    <a:pt x="243" y="92"/>
                  </a:cubicBezTo>
                  <a:cubicBezTo>
                    <a:pt x="243" y="147"/>
                    <a:pt x="243" y="147"/>
                    <a:pt x="243" y="147"/>
                  </a:cubicBezTo>
                  <a:cubicBezTo>
                    <a:pt x="243" y="150"/>
                    <a:pt x="246" y="152"/>
                    <a:pt x="249" y="152"/>
                  </a:cubicBezTo>
                  <a:cubicBezTo>
                    <a:pt x="262" y="152"/>
                    <a:pt x="262" y="152"/>
                    <a:pt x="262" y="152"/>
                  </a:cubicBezTo>
                  <a:cubicBezTo>
                    <a:pt x="266" y="163"/>
                    <a:pt x="266" y="163"/>
                    <a:pt x="266" y="163"/>
                  </a:cubicBezTo>
                  <a:cubicBezTo>
                    <a:pt x="260" y="170"/>
                    <a:pt x="260" y="170"/>
                    <a:pt x="260" y="170"/>
                  </a:cubicBezTo>
                  <a:cubicBezTo>
                    <a:pt x="252" y="179"/>
                    <a:pt x="264" y="210"/>
                    <a:pt x="264" y="210"/>
                  </a:cubicBezTo>
                  <a:cubicBezTo>
                    <a:pt x="262" y="219"/>
                    <a:pt x="262" y="219"/>
                    <a:pt x="262" y="219"/>
                  </a:cubicBezTo>
                  <a:cubicBezTo>
                    <a:pt x="256" y="219"/>
                    <a:pt x="244" y="242"/>
                    <a:pt x="244" y="242"/>
                  </a:cubicBezTo>
                  <a:cubicBezTo>
                    <a:pt x="233" y="248"/>
                    <a:pt x="227" y="272"/>
                    <a:pt x="218" y="275"/>
                  </a:cubicBezTo>
                  <a:cubicBezTo>
                    <a:pt x="212" y="277"/>
                    <a:pt x="205" y="287"/>
                    <a:pt x="198" y="295"/>
                  </a:cubicBezTo>
                  <a:cubicBezTo>
                    <a:pt x="197" y="290"/>
                    <a:pt x="196" y="286"/>
                    <a:pt x="194" y="284"/>
                  </a:cubicBezTo>
                  <a:cubicBezTo>
                    <a:pt x="190" y="275"/>
                    <a:pt x="186" y="267"/>
                    <a:pt x="183" y="259"/>
                  </a:cubicBezTo>
                  <a:cubicBezTo>
                    <a:pt x="180" y="252"/>
                    <a:pt x="173" y="232"/>
                    <a:pt x="168" y="228"/>
                  </a:cubicBezTo>
                  <a:cubicBezTo>
                    <a:pt x="163" y="224"/>
                    <a:pt x="161" y="206"/>
                    <a:pt x="156" y="195"/>
                  </a:cubicBezTo>
                  <a:cubicBezTo>
                    <a:pt x="151" y="184"/>
                    <a:pt x="149" y="175"/>
                    <a:pt x="145" y="172"/>
                  </a:cubicBezTo>
                  <a:cubicBezTo>
                    <a:pt x="145" y="172"/>
                    <a:pt x="150" y="166"/>
                    <a:pt x="150" y="160"/>
                  </a:cubicBezTo>
                  <a:cubicBezTo>
                    <a:pt x="150" y="160"/>
                    <a:pt x="151" y="152"/>
                    <a:pt x="157" y="153"/>
                  </a:cubicBezTo>
                  <a:cubicBezTo>
                    <a:pt x="157" y="153"/>
                    <a:pt x="187" y="150"/>
                    <a:pt x="178" y="134"/>
                  </a:cubicBezTo>
                  <a:cubicBezTo>
                    <a:pt x="178" y="134"/>
                    <a:pt x="184" y="125"/>
                    <a:pt x="179" y="123"/>
                  </a:cubicBezTo>
                  <a:cubicBezTo>
                    <a:pt x="179" y="123"/>
                    <a:pt x="184" y="121"/>
                    <a:pt x="181" y="117"/>
                  </a:cubicBezTo>
                  <a:cubicBezTo>
                    <a:pt x="181" y="117"/>
                    <a:pt x="177" y="109"/>
                    <a:pt x="182" y="109"/>
                  </a:cubicBezTo>
                  <a:cubicBezTo>
                    <a:pt x="182" y="109"/>
                    <a:pt x="195" y="103"/>
                    <a:pt x="183" y="95"/>
                  </a:cubicBezTo>
                  <a:cubicBezTo>
                    <a:pt x="183" y="95"/>
                    <a:pt x="171" y="87"/>
                    <a:pt x="174" y="82"/>
                  </a:cubicBezTo>
                  <a:cubicBezTo>
                    <a:pt x="174" y="82"/>
                    <a:pt x="178" y="77"/>
                    <a:pt x="174" y="72"/>
                  </a:cubicBezTo>
                  <a:cubicBezTo>
                    <a:pt x="174" y="72"/>
                    <a:pt x="168" y="60"/>
                    <a:pt x="167" y="55"/>
                  </a:cubicBezTo>
                  <a:cubicBezTo>
                    <a:pt x="167" y="55"/>
                    <a:pt x="182" y="42"/>
                    <a:pt x="165" y="33"/>
                  </a:cubicBezTo>
                  <a:cubicBezTo>
                    <a:pt x="165" y="33"/>
                    <a:pt x="96" y="0"/>
                    <a:pt x="71" y="56"/>
                  </a:cubicBezTo>
                  <a:cubicBezTo>
                    <a:pt x="71" y="56"/>
                    <a:pt x="62" y="83"/>
                    <a:pt x="81" y="117"/>
                  </a:cubicBezTo>
                  <a:cubicBezTo>
                    <a:pt x="81" y="117"/>
                    <a:pt x="87" y="126"/>
                    <a:pt x="86" y="129"/>
                  </a:cubicBezTo>
                  <a:cubicBezTo>
                    <a:pt x="86" y="129"/>
                    <a:pt x="86" y="134"/>
                    <a:pt x="89" y="134"/>
                  </a:cubicBezTo>
                  <a:cubicBezTo>
                    <a:pt x="89" y="134"/>
                    <a:pt x="133" y="144"/>
                    <a:pt x="146" y="182"/>
                  </a:cubicBezTo>
                  <a:cubicBezTo>
                    <a:pt x="146" y="182"/>
                    <a:pt x="148" y="190"/>
                    <a:pt x="143" y="196"/>
                  </a:cubicBezTo>
                  <a:cubicBezTo>
                    <a:pt x="147" y="197"/>
                    <a:pt x="147" y="197"/>
                    <a:pt x="147" y="197"/>
                  </a:cubicBezTo>
                  <a:cubicBezTo>
                    <a:pt x="147" y="197"/>
                    <a:pt x="144" y="201"/>
                    <a:pt x="152" y="215"/>
                  </a:cubicBezTo>
                  <a:cubicBezTo>
                    <a:pt x="154" y="223"/>
                    <a:pt x="154" y="223"/>
                    <a:pt x="154" y="223"/>
                  </a:cubicBezTo>
                  <a:cubicBezTo>
                    <a:pt x="154" y="223"/>
                    <a:pt x="110" y="142"/>
                    <a:pt x="87" y="144"/>
                  </a:cubicBezTo>
                  <a:cubicBezTo>
                    <a:pt x="89" y="134"/>
                    <a:pt x="89" y="134"/>
                    <a:pt x="89" y="134"/>
                  </a:cubicBezTo>
                  <a:cubicBezTo>
                    <a:pt x="89" y="134"/>
                    <a:pt x="87" y="140"/>
                    <a:pt x="85" y="146"/>
                  </a:cubicBezTo>
                  <a:cubicBezTo>
                    <a:pt x="83" y="151"/>
                    <a:pt x="81" y="156"/>
                    <a:pt x="78" y="158"/>
                  </a:cubicBezTo>
                  <a:cubicBezTo>
                    <a:pt x="71" y="162"/>
                    <a:pt x="58" y="163"/>
                    <a:pt x="50" y="178"/>
                  </a:cubicBezTo>
                  <a:cubicBezTo>
                    <a:pt x="41" y="194"/>
                    <a:pt x="20" y="226"/>
                    <a:pt x="17" y="243"/>
                  </a:cubicBezTo>
                  <a:cubicBezTo>
                    <a:pt x="13" y="260"/>
                    <a:pt x="16" y="257"/>
                    <a:pt x="16" y="269"/>
                  </a:cubicBezTo>
                  <a:cubicBezTo>
                    <a:pt x="16" y="281"/>
                    <a:pt x="16" y="278"/>
                    <a:pt x="11" y="288"/>
                  </a:cubicBezTo>
                  <a:cubicBezTo>
                    <a:pt x="6" y="298"/>
                    <a:pt x="5" y="315"/>
                    <a:pt x="7" y="325"/>
                  </a:cubicBezTo>
                  <a:cubicBezTo>
                    <a:pt x="9" y="336"/>
                    <a:pt x="13" y="330"/>
                    <a:pt x="8" y="341"/>
                  </a:cubicBezTo>
                  <a:cubicBezTo>
                    <a:pt x="2" y="351"/>
                    <a:pt x="2" y="357"/>
                    <a:pt x="2" y="365"/>
                  </a:cubicBezTo>
                  <a:cubicBezTo>
                    <a:pt x="2" y="374"/>
                    <a:pt x="6" y="380"/>
                    <a:pt x="5" y="388"/>
                  </a:cubicBezTo>
                  <a:cubicBezTo>
                    <a:pt x="4" y="396"/>
                    <a:pt x="0" y="409"/>
                    <a:pt x="3" y="425"/>
                  </a:cubicBezTo>
                  <a:cubicBezTo>
                    <a:pt x="5" y="441"/>
                    <a:pt x="7" y="445"/>
                    <a:pt x="5" y="453"/>
                  </a:cubicBezTo>
                  <a:cubicBezTo>
                    <a:pt x="4" y="455"/>
                    <a:pt x="3" y="461"/>
                    <a:pt x="1" y="469"/>
                  </a:cubicBezTo>
                  <a:cubicBezTo>
                    <a:pt x="234" y="469"/>
                    <a:pt x="234" y="469"/>
                    <a:pt x="234" y="469"/>
                  </a:cubicBezTo>
                  <a:cubicBezTo>
                    <a:pt x="232" y="451"/>
                    <a:pt x="231" y="437"/>
                    <a:pt x="231" y="437"/>
                  </a:cubicBezTo>
                  <a:cubicBezTo>
                    <a:pt x="231" y="437"/>
                    <a:pt x="222" y="378"/>
                    <a:pt x="221" y="372"/>
                  </a:cubicBezTo>
                  <a:cubicBezTo>
                    <a:pt x="220" y="371"/>
                    <a:pt x="220" y="370"/>
                    <a:pt x="220" y="369"/>
                  </a:cubicBezTo>
                  <a:cubicBezTo>
                    <a:pt x="293" y="296"/>
                    <a:pt x="293" y="296"/>
                    <a:pt x="293" y="296"/>
                  </a:cubicBezTo>
                  <a:cubicBezTo>
                    <a:pt x="293" y="296"/>
                    <a:pt x="280" y="304"/>
                    <a:pt x="289" y="296"/>
                  </a:cubicBezTo>
                  <a:cubicBezTo>
                    <a:pt x="298" y="288"/>
                    <a:pt x="287" y="276"/>
                    <a:pt x="287" y="276"/>
                  </a:cubicBezTo>
                  <a:cubicBezTo>
                    <a:pt x="296" y="263"/>
                    <a:pt x="296" y="263"/>
                    <a:pt x="296" y="263"/>
                  </a:cubicBezTo>
                  <a:cubicBezTo>
                    <a:pt x="309" y="251"/>
                    <a:pt x="296" y="237"/>
                    <a:pt x="296" y="237"/>
                  </a:cubicBezTo>
                  <a:cubicBezTo>
                    <a:pt x="296" y="232"/>
                    <a:pt x="309" y="221"/>
                    <a:pt x="313" y="215"/>
                  </a:cubicBezTo>
                  <a:cubicBezTo>
                    <a:pt x="316" y="209"/>
                    <a:pt x="325" y="186"/>
                    <a:pt x="325" y="186"/>
                  </a:cubicBezTo>
                  <a:cubicBezTo>
                    <a:pt x="324" y="175"/>
                    <a:pt x="296" y="158"/>
                    <a:pt x="296" y="158"/>
                  </a:cubicBezTo>
                  <a:cubicBezTo>
                    <a:pt x="295" y="156"/>
                    <a:pt x="293" y="155"/>
                    <a:pt x="291" y="155"/>
                  </a:cubicBezTo>
                  <a:cubicBezTo>
                    <a:pt x="291" y="154"/>
                    <a:pt x="291" y="153"/>
                    <a:pt x="292" y="152"/>
                  </a:cubicBezTo>
                  <a:cubicBezTo>
                    <a:pt x="317" y="152"/>
                    <a:pt x="317" y="152"/>
                    <a:pt x="317" y="152"/>
                  </a:cubicBezTo>
                  <a:cubicBezTo>
                    <a:pt x="321" y="152"/>
                    <a:pt x="324" y="150"/>
                    <a:pt x="324" y="147"/>
                  </a:cubicBezTo>
                  <a:cubicBezTo>
                    <a:pt x="324" y="142"/>
                    <a:pt x="324" y="142"/>
                    <a:pt x="324" y="142"/>
                  </a:cubicBezTo>
                  <a:cubicBezTo>
                    <a:pt x="353" y="143"/>
                    <a:pt x="416" y="173"/>
                    <a:pt x="434" y="182"/>
                  </a:cubicBezTo>
                  <a:cubicBezTo>
                    <a:pt x="436" y="189"/>
                    <a:pt x="438" y="193"/>
                    <a:pt x="441" y="193"/>
                  </a:cubicBezTo>
                  <a:cubicBezTo>
                    <a:pt x="448" y="193"/>
                    <a:pt x="454" y="160"/>
                    <a:pt x="454" y="118"/>
                  </a:cubicBezTo>
                  <a:cubicBezTo>
                    <a:pt x="454" y="77"/>
                    <a:pt x="448" y="43"/>
                    <a:pt x="441" y="43"/>
                  </a:cubicBezTo>
                  <a:close/>
                  <a:moveTo>
                    <a:pt x="148" y="183"/>
                  </a:moveTo>
                  <a:cubicBezTo>
                    <a:pt x="146" y="174"/>
                    <a:pt x="146" y="174"/>
                    <a:pt x="146" y="174"/>
                  </a:cubicBezTo>
                  <a:cubicBezTo>
                    <a:pt x="148" y="176"/>
                    <a:pt x="153" y="190"/>
                    <a:pt x="153" y="190"/>
                  </a:cubicBezTo>
                  <a:lnTo>
                    <a:pt x="148" y="183"/>
                  </a:lnTo>
                  <a:close/>
                  <a:moveTo>
                    <a:pt x="191" y="417"/>
                  </a:moveTo>
                  <a:cubicBezTo>
                    <a:pt x="185" y="418"/>
                    <a:pt x="185" y="418"/>
                    <a:pt x="185" y="418"/>
                  </a:cubicBezTo>
                  <a:cubicBezTo>
                    <a:pt x="185" y="418"/>
                    <a:pt x="187" y="374"/>
                    <a:pt x="185" y="369"/>
                  </a:cubicBezTo>
                  <a:cubicBezTo>
                    <a:pt x="187" y="371"/>
                    <a:pt x="187" y="371"/>
                    <a:pt x="187" y="371"/>
                  </a:cubicBezTo>
                  <a:cubicBezTo>
                    <a:pt x="187" y="371"/>
                    <a:pt x="194" y="377"/>
                    <a:pt x="191" y="389"/>
                  </a:cubicBezTo>
                  <a:cubicBezTo>
                    <a:pt x="191" y="389"/>
                    <a:pt x="189" y="403"/>
                    <a:pt x="191" y="408"/>
                  </a:cubicBezTo>
                  <a:cubicBezTo>
                    <a:pt x="193" y="412"/>
                    <a:pt x="192" y="409"/>
                    <a:pt x="192" y="409"/>
                  </a:cubicBezTo>
                  <a:cubicBezTo>
                    <a:pt x="192" y="409"/>
                    <a:pt x="193" y="414"/>
                    <a:pt x="191" y="4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</p:grpSp>
      <p:grpSp>
        <p:nvGrpSpPr>
          <p:cNvPr id="192" name="组合 118"/>
          <p:cNvGrpSpPr/>
          <p:nvPr/>
        </p:nvGrpSpPr>
        <p:grpSpPr bwMode="auto">
          <a:xfrm>
            <a:off x="1553202" y="5713203"/>
            <a:ext cx="670374" cy="588962"/>
            <a:chOff x="0" y="0"/>
            <a:chExt cx="1312862" cy="1152524"/>
          </a:xfrm>
          <a:solidFill>
            <a:schemeClr val="tx1">
              <a:lumMod val="65000"/>
              <a:lumOff val="35000"/>
            </a:schemeClr>
          </a:solidFill>
          <a:effectLst/>
        </p:grpSpPr>
        <p:sp>
          <p:nvSpPr>
            <p:cNvPr id="193" name="Freeform 75"/>
            <p:cNvSpPr>
              <a:spLocks noEditPoints="1" noChangeArrowheads="1"/>
            </p:cNvSpPr>
            <p:nvPr/>
          </p:nvSpPr>
          <p:spPr bwMode="auto">
            <a:xfrm>
              <a:off x="247650" y="0"/>
              <a:ext cx="819150" cy="677862"/>
            </a:xfrm>
            <a:custGeom>
              <a:avLst/>
              <a:gdLst>
                <a:gd name="T0" fmla="*/ 271 w 295"/>
                <a:gd name="T1" fmla="*/ 244 h 244"/>
                <a:gd name="T2" fmla="*/ 23 w 295"/>
                <a:gd name="T3" fmla="*/ 244 h 244"/>
                <a:gd name="T4" fmla="*/ 0 w 295"/>
                <a:gd name="T5" fmla="*/ 220 h 244"/>
                <a:gd name="T6" fmla="*/ 0 w 295"/>
                <a:gd name="T7" fmla="*/ 24 h 244"/>
                <a:gd name="T8" fmla="*/ 23 w 295"/>
                <a:gd name="T9" fmla="*/ 0 h 244"/>
                <a:gd name="T10" fmla="*/ 271 w 295"/>
                <a:gd name="T11" fmla="*/ 0 h 244"/>
                <a:gd name="T12" fmla="*/ 295 w 295"/>
                <a:gd name="T13" fmla="*/ 24 h 244"/>
                <a:gd name="T14" fmla="*/ 295 w 295"/>
                <a:gd name="T15" fmla="*/ 220 h 244"/>
                <a:gd name="T16" fmla="*/ 271 w 295"/>
                <a:gd name="T17" fmla="*/ 244 h 244"/>
                <a:gd name="T18" fmla="*/ 23 w 295"/>
                <a:gd name="T19" fmla="*/ 13 h 244"/>
                <a:gd name="T20" fmla="*/ 12 w 295"/>
                <a:gd name="T21" fmla="*/ 24 h 244"/>
                <a:gd name="T22" fmla="*/ 12 w 295"/>
                <a:gd name="T23" fmla="*/ 220 h 244"/>
                <a:gd name="T24" fmla="*/ 23 w 295"/>
                <a:gd name="T25" fmla="*/ 232 h 244"/>
                <a:gd name="T26" fmla="*/ 271 w 295"/>
                <a:gd name="T27" fmla="*/ 232 h 244"/>
                <a:gd name="T28" fmla="*/ 282 w 295"/>
                <a:gd name="T29" fmla="*/ 220 h 244"/>
                <a:gd name="T30" fmla="*/ 282 w 295"/>
                <a:gd name="T31" fmla="*/ 24 h 244"/>
                <a:gd name="T32" fmla="*/ 271 w 295"/>
                <a:gd name="T33" fmla="*/ 13 h 244"/>
                <a:gd name="T34" fmla="*/ 23 w 295"/>
                <a:gd name="T35" fmla="*/ 13 h 24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95"/>
                <a:gd name="T55" fmla="*/ 0 h 244"/>
                <a:gd name="T56" fmla="*/ 295 w 295"/>
                <a:gd name="T57" fmla="*/ 244 h 244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95" h="244">
                  <a:moveTo>
                    <a:pt x="271" y="244"/>
                  </a:moveTo>
                  <a:cubicBezTo>
                    <a:pt x="23" y="244"/>
                    <a:pt x="23" y="244"/>
                    <a:pt x="23" y="244"/>
                  </a:cubicBezTo>
                  <a:cubicBezTo>
                    <a:pt x="10" y="244"/>
                    <a:pt x="0" y="234"/>
                    <a:pt x="0" y="220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1"/>
                    <a:pt x="10" y="0"/>
                    <a:pt x="23" y="0"/>
                  </a:cubicBezTo>
                  <a:cubicBezTo>
                    <a:pt x="271" y="0"/>
                    <a:pt x="271" y="0"/>
                    <a:pt x="271" y="0"/>
                  </a:cubicBezTo>
                  <a:cubicBezTo>
                    <a:pt x="284" y="0"/>
                    <a:pt x="295" y="11"/>
                    <a:pt x="295" y="24"/>
                  </a:cubicBezTo>
                  <a:cubicBezTo>
                    <a:pt x="295" y="220"/>
                    <a:pt x="295" y="220"/>
                    <a:pt x="295" y="220"/>
                  </a:cubicBezTo>
                  <a:cubicBezTo>
                    <a:pt x="295" y="234"/>
                    <a:pt x="284" y="244"/>
                    <a:pt x="271" y="244"/>
                  </a:cubicBezTo>
                  <a:close/>
                  <a:moveTo>
                    <a:pt x="23" y="13"/>
                  </a:moveTo>
                  <a:cubicBezTo>
                    <a:pt x="17" y="13"/>
                    <a:pt x="12" y="18"/>
                    <a:pt x="12" y="24"/>
                  </a:cubicBezTo>
                  <a:cubicBezTo>
                    <a:pt x="12" y="220"/>
                    <a:pt x="12" y="220"/>
                    <a:pt x="12" y="220"/>
                  </a:cubicBezTo>
                  <a:cubicBezTo>
                    <a:pt x="12" y="227"/>
                    <a:pt x="17" y="232"/>
                    <a:pt x="23" y="232"/>
                  </a:cubicBezTo>
                  <a:cubicBezTo>
                    <a:pt x="271" y="232"/>
                    <a:pt x="271" y="232"/>
                    <a:pt x="271" y="232"/>
                  </a:cubicBezTo>
                  <a:cubicBezTo>
                    <a:pt x="277" y="232"/>
                    <a:pt x="282" y="227"/>
                    <a:pt x="282" y="220"/>
                  </a:cubicBezTo>
                  <a:cubicBezTo>
                    <a:pt x="282" y="24"/>
                    <a:pt x="282" y="24"/>
                    <a:pt x="282" y="24"/>
                  </a:cubicBezTo>
                  <a:cubicBezTo>
                    <a:pt x="282" y="18"/>
                    <a:pt x="277" y="13"/>
                    <a:pt x="271" y="13"/>
                  </a:cubicBezTo>
                  <a:lnTo>
                    <a:pt x="23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194" name="Freeform 76"/>
            <p:cNvSpPr>
              <a:spLocks noEditPoints="1" noChangeArrowheads="1"/>
            </p:cNvSpPr>
            <p:nvPr/>
          </p:nvSpPr>
          <p:spPr bwMode="auto">
            <a:xfrm>
              <a:off x="319088" y="49212"/>
              <a:ext cx="696912" cy="609600"/>
            </a:xfrm>
            <a:custGeom>
              <a:avLst/>
              <a:gdLst>
                <a:gd name="T0" fmla="*/ 238 w 251"/>
                <a:gd name="T1" fmla="*/ 170 h 219"/>
                <a:gd name="T2" fmla="*/ 189 w 251"/>
                <a:gd name="T3" fmla="*/ 148 h 219"/>
                <a:gd name="T4" fmla="*/ 170 w 251"/>
                <a:gd name="T5" fmla="*/ 124 h 219"/>
                <a:gd name="T6" fmla="*/ 172 w 251"/>
                <a:gd name="T7" fmla="*/ 102 h 219"/>
                <a:gd name="T8" fmla="*/ 172 w 251"/>
                <a:gd name="T9" fmla="*/ 102 h 219"/>
                <a:gd name="T10" fmla="*/ 173 w 251"/>
                <a:gd name="T11" fmla="*/ 101 h 219"/>
                <a:gd name="T12" fmla="*/ 175 w 251"/>
                <a:gd name="T13" fmla="*/ 100 h 219"/>
                <a:gd name="T14" fmla="*/ 177 w 251"/>
                <a:gd name="T15" fmla="*/ 98 h 219"/>
                <a:gd name="T16" fmla="*/ 179 w 251"/>
                <a:gd name="T17" fmla="*/ 96 h 219"/>
                <a:gd name="T18" fmla="*/ 180 w 251"/>
                <a:gd name="T19" fmla="*/ 95 h 219"/>
                <a:gd name="T20" fmla="*/ 181 w 251"/>
                <a:gd name="T21" fmla="*/ 93 h 219"/>
                <a:gd name="T22" fmla="*/ 182 w 251"/>
                <a:gd name="T23" fmla="*/ 92 h 219"/>
                <a:gd name="T24" fmla="*/ 200 w 251"/>
                <a:gd name="T25" fmla="*/ 65 h 219"/>
                <a:gd name="T26" fmla="*/ 141 w 251"/>
                <a:gd name="T27" fmla="*/ 0 h 219"/>
                <a:gd name="T28" fmla="*/ 80 w 251"/>
                <a:gd name="T29" fmla="*/ 61 h 219"/>
                <a:gd name="T30" fmla="*/ 107 w 251"/>
                <a:gd name="T31" fmla="*/ 90 h 219"/>
                <a:gd name="T32" fmla="*/ 108 w 251"/>
                <a:gd name="T33" fmla="*/ 113 h 219"/>
                <a:gd name="T34" fmla="*/ 124 w 251"/>
                <a:gd name="T35" fmla="*/ 143 h 219"/>
                <a:gd name="T36" fmla="*/ 136 w 251"/>
                <a:gd name="T37" fmla="*/ 172 h 219"/>
                <a:gd name="T38" fmla="*/ 108 w 251"/>
                <a:gd name="T39" fmla="*/ 113 h 219"/>
                <a:gd name="T40" fmla="*/ 24 w 251"/>
                <a:gd name="T41" fmla="*/ 152 h 219"/>
                <a:gd name="T42" fmla="*/ 4 w 251"/>
                <a:gd name="T43" fmla="*/ 213 h 219"/>
                <a:gd name="T44" fmla="*/ 251 w 251"/>
                <a:gd name="T45" fmla="*/ 219 h 219"/>
                <a:gd name="T46" fmla="*/ 175 w 251"/>
                <a:gd name="T47" fmla="*/ 95 h 219"/>
                <a:gd name="T48" fmla="*/ 176 w 251"/>
                <a:gd name="T49" fmla="*/ 94 h 219"/>
                <a:gd name="T50" fmla="*/ 177 w 251"/>
                <a:gd name="T51" fmla="*/ 94 h 219"/>
                <a:gd name="T52" fmla="*/ 179 w 251"/>
                <a:gd name="T53" fmla="*/ 89 h 219"/>
                <a:gd name="T54" fmla="*/ 179 w 251"/>
                <a:gd name="T55" fmla="*/ 89 h 219"/>
                <a:gd name="T56" fmla="*/ 178 w 251"/>
                <a:gd name="T57" fmla="*/ 92 h 219"/>
                <a:gd name="T58" fmla="*/ 178 w 251"/>
                <a:gd name="T59" fmla="*/ 92 h 219"/>
                <a:gd name="T60" fmla="*/ 178 w 251"/>
                <a:gd name="T61" fmla="*/ 92 h 219"/>
                <a:gd name="T62" fmla="*/ 174 w 251"/>
                <a:gd name="T63" fmla="*/ 97 h 219"/>
                <a:gd name="T64" fmla="*/ 104 w 251"/>
                <a:gd name="T65" fmla="*/ 40 h 219"/>
                <a:gd name="T66" fmla="*/ 141 w 251"/>
                <a:gd name="T67" fmla="*/ 4 h 219"/>
                <a:gd name="T68" fmla="*/ 144 w 251"/>
                <a:gd name="T69" fmla="*/ 10 h 219"/>
                <a:gd name="T70" fmla="*/ 143 w 251"/>
                <a:gd name="T71" fmla="*/ 105 h 219"/>
                <a:gd name="T72" fmla="*/ 160 w 251"/>
                <a:gd name="T73" fmla="*/ 102 h 219"/>
                <a:gd name="T74" fmla="*/ 174 w 251"/>
                <a:gd name="T75" fmla="*/ 97 h 219"/>
                <a:gd name="T76" fmla="*/ 171 w 251"/>
                <a:gd name="T77" fmla="*/ 103 h 219"/>
                <a:gd name="T78" fmla="*/ 160 w 251"/>
                <a:gd name="T79" fmla="*/ 106 h 219"/>
                <a:gd name="T80" fmla="*/ 143 w 251"/>
                <a:gd name="T81" fmla="*/ 105 h 219"/>
                <a:gd name="T82" fmla="*/ 164 w 251"/>
                <a:gd name="T83" fmla="*/ 192 h 219"/>
                <a:gd name="T84" fmla="*/ 158 w 251"/>
                <a:gd name="T85" fmla="*/ 145 h 219"/>
                <a:gd name="T86" fmla="*/ 171 w 251"/>
                <a:gd name="T87" fmla="*/ 125 h 219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51"/>
                <a:gd name="T133" fmla="*/ 0 h 219"/>
                <a:gd name="T134" fmla="*/ 251 w 251"/>
                <a:gd name="T135" fmla="*/ 219 h 219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51" h="219">
                  <a:moveTo>
                    <a:pt x="249" y="201"/>
                  </a:moveTo>
                  <a:cubicBezTo>
                    <a:pt x="247" y="195"/>
                    <a:pt x="248" y="174"/>
                    <a:pt x="238" y="170"/>
                  </a:cubicBezTo>
                  <a:cubicBezTo>
                    <a:pt x="238" y="170"/>
                    <a:pt x="220" y="159"/>
                    <a:pt x="213" y="158"/>
                  </a:cubicBezTo>
                  <a:cubicBezTo>
                    <a:pt x="206" y="156"/>
                    <a:pt x="193" y="151"/>
                    <a:pt x="189" y="148"/>
                  </a:cubicBezTo>
                  <a:cubicBezTo>
                    <a:pt x="185" y="145"/>
                    <a:pt x="177" y="142"/>
                    <a:pt x="177" y="142"/>
                  </a:cubicBezTo>
                  <a:cubicBezTo>
                    <a:pt x="177" y="142"/>
                    <a:pt x="173" y="124"/>
                    <a:pt x="170" y="124"/>
                  </a:cubicBezTo>
                  <a:cubicBezTo>
                    <a:pt x="170" y="124"/>
                    <a:pt x="170" y="106"/>
                    <a:pt x="172" y="102"/>
                  </a:cubicBezTo>
                  <a:cubicBezTo>
                    <a:pt x="172" y="102"/>
                    <a:pt x="172" y="102"/>
                    <a:pt x="172" y="102"/>
                  </a:cubicBezTo>
                  <a:cubicBezTo>
                    <a:pt x="172" y="102"/>
                    <a:pt x="172" y="102"/>
                    <a:pt x="172" y="102"/>
                  </a:cubicBezTo>
                  <a:cubicBezTo>
                    <a:pt x="172" y="102"/>
                    <a:pt x="172" y="102"/>
                    <a:pt x="172" y="102"/>
                  </a:cubicBezTo>
                  <a:cubicBezTo>
                    <a:pt x="173" y="102"/>
                    <a:pt x="173" y="101"/>
                    <a:pt x="173" y="101"/>
                  </a:cubicBezTo>
                  <a:cubicBezTo>
                    <a:pt x="173" y="101"/>
                    <a:pt x="173" y="101"/>
                    <a:pt x="173" y="101"/>
                  </a:cubicBezTo>
                  <a:cubicBezTo>
                    <a:pt x="174" y="101"/>
                    <a:pt x="174" y="100"/>
                    <a:pt x="175" y="100"/>
                  </a:cubicBezTo>
                  <a:cubicBezTo>
                    <a:pt x="175" y="100"/>
                    <a:pt x="175" y="100"/>
                    <a:pt x="175" y="100"/>
                  </a:cubicBezTo>
                  <a:cubicBezTo>
                    <a:pt x="176" y="99"/>
                    <a:pt x="176" y="99"/>
                    <a:pt x="176" y="99"/>
                  </a:cubicBezTo>
                  <a:cubicBezTo>
                    <a:pt x="177" y="98"/>
                    <a:pt x="177" y="98"/>
                    <a:pt x="177" y="98"/>
                  </a:cubicBezTo>
                  <a:cubicBezTo>
                    <a:pt x="178" y="98"/>
                    <a:pt x="178" y="97"/>
                    <a:pt x="178" y="97"/>
                  </a:cubicBezTo>
                  <a:cubicBezTo>
                    <a:pt x="178" y="97"/>
                    <a:pt x="179" y="97"/>
                    <a:pt x="179" y="96"/>
                  </a:cubicBezTo>
                  <a:cubicBezTo>
                    <a:pt x="179" y="96"/>
                    <a:pt x="179" y="96"/>
                    <a:pt x="180" y="96"/>
                  </a:cubicBezTo>
                  <a:cubicBezTo>
                    <a:pt x="180" y="95"/>
                    <a:pt x="180" y="95"/>
                    <a:pt x="180" y="95"/>
                  </a:cubicBezTo>
                  <a:cubicBezTo>
                    <a:pt x="180" y="95"/>
                    <a:pt x="181" y="94"/>
                    <a:pt x="181" y="94"/>
                  </a:cubicBezTo>
                  <a:cubicBezTo>
                    <a:pt x="181" y="94"/>
                    <a:pt x="181" y="94"/>
                    <a:pt x="181" y="93"/>
                  </a:cubicBezTo>
                  <a:cubicBezTo>
                    <a:pt x="182" y="93"/>
                    <a:pt x="182" y="93"/>
                    <a:pt x="182" y="92"/>
                  </a:cubicBezTo>
                  <a:cubicBezTo>
                    <a:pt x="182" y="92"/>
                    <a:pt x="182" y="92"/>
                    <a:pt x="182" y="92"/>
                  </a:cubicBezTo>
                  <a:cubicBezTo>
                    <a:pt x="183" y="91"/>
                    <a:pt x="183" y="91"/>
                    <a:pt x="183" y="90"/>
                  </a:cubicBezTo>
                  <a:cubicBezTo>
                    <a:pt x="183" y="90"/>
                    <a:pt x="195" y="92"/>
                    <a:pt x="200" y="65"/>
                  </a:cubicBezTo>
                  <a:cubicBezTo>
                    <a:pt x="205" y="43"/>
                    <a:pt x="190" y="38"/>
                    <a:pt x="190" y="38"/>
                  </a:cubicBezTo>
                  <a:cubicBezTo>
                    <a:pt x="190" y="38"/>
                    <a:pt x="185" y="0"/>
                    <a:pt x="141" y="0"/>
                  </a:cubicBezTo>
                  <a:cubicBezTo>
                    <a:pt x="97" y="0"/>
                    <a:pt x="93" y="38"/>
                    <a:pt x="93" y="38"/>
                  </a:cubicBezTo>
                  <a:cubicBezTo>
                    <a:pt x="93" y="38"/>
                    <a:pt x="79" y="43"/>
                    <a:pt x="80" y="61"/>
                  </a:cubicBezTo>
                  <a:cubicBezTo>
                    <a:pt x="80" y="90"/>
                    <a:pt x="99" y="94"/>
                    <a:pt x="99" y="94"/>
                  </a:cubicBezTo>
                  <a:cubicBezTo>
                    <a:pt x="103" y="94"/>
                    <a:pt x="106" y="92"/>
                    <a:pt x="107" y="90"/>
                  </a:cubicBezTo>
                  <a:cubicBezTo>
                    <a:pt x="108" y="91"/>
                    <a:pt x="108" y="92"/>
                    <a:pt x="109" y="93"/>
                  </a:cubicBezTo>
                  <a:cubicBezTo>
                    <a:pt x="109" y="93"/>
                    <a:pt x="112" y="105"/>
                    <a:pt x="108" y="113"/>
                  </a:cubicBezTo>
                  <a:cubicBezTo>
                    <a:pt x="108" y="113"/>
                    <a:pt x="128" y="137"/>
                    <a:pt x="136" y="138"/>
                  </a:cubicBezTo>
                  <a:cubicBezTo>
                    <a:pt x="136" y="138"/>
                    <a:pt x="125" y="141"/>
                    <a:pt x="124" y="143"/>
                  </a:cubicBezTo>
                  <a:cubicBezTo>
                    <a:pt x="124" y="143"/>
                    <a:pt x="137" y="158"/>
                    <a:pt x="139" y="159"/>
                  </a:cubicBezTo>
                  <a:cubicBezTo>
                    <a:pt x="139" y="159"/>
                    <a:pt x="139" y="168"/>
                    <a:pt x="136" y="172"/>
                  </a:cubicBezTo>
                  <a:cubicBezTo>
                    <a:pt x="136" y="172"/>
                    <a:pt x="127" y="196"/>
                    <a:pt x="128" y="202"/>
                  </a:cubicBezTo>
                  <a:cubicBezTo>
                    <a:pt x="128" y="202"/>
                    <a:pt x="96" y="132"/>
                    <a:pt x="108" y="113"/>
                  </a:cubicBezTo>
                  <a:cubicBezTo>
                    <a:pt x="108" y="113"/>
                    <a:pt x="99" y="126"/>
                    <a:pt x="87" y="132"/>
                  </a:cubicBezTo>
                  <a:cubicBezTo>
                    <a:pt x="87" y="132"/>
                    <a:pt x="30" y="146"/>
                    <a:pt x="24" y="152"/>
                  </a:cubicBezTo>
                  <a:cubicBezTo>
                    <a:pt x="24" y="152"/>
                    <a:pt x="12" y="156"/>
                    <a:pt x="12" y="171"/>
                  </a:cubicBezTo>
                  <a:cubicBezTo>
                    <a:pt x="12" y="171"/>
                    <a:pt x="8" y="207"/>
                    <a:pt x="4" y="213"/>
                  </a:cubicBezTo>
                  <a:cubicBezTo>
                    <a:pt x="3" y="215"/>
                    <a:pt x="1" y="217"/>
                    <a:pt x="0" y="219"/>
                  </a:cubicBezTo>
                  <a:cubicBezTo>
                    <a:pt x="251" y="219"/>
                    <a:pt x="251" y="219"/>
                    <a:pt x="251" y="219"/>
                  </a:cubicBezTo>
                  <a:cubicBezTo>
                    <a:pt x="251" y="212"/>
                    <a:pt x="250" y="206"/>
                    <a:pt x="249" y="201"/>
                  </a:cubicBezTo>
                  <a:close/>
                  <a:moveTo>
                    <a:pt x="175" y="95"/>
                  </a:moveTo>
                  <a:cubicBezTo>
                    <a:pt x="175" y="95"/>
                    <a:pt x="175" y="95"/>
                    <a:pt x="175" y="95"/>
                  </a:cubicBezTo>
                  <a:cubicBezTo>
                    <a:pt x="176" y="95"/>
                    <a:pt x="176" y="95"/>
                    <a:pt x="176" y="94"/>
                  </a:cubicBezTo>
                  <a:cubicBezTo>
                    <a:pt x="176" y="94"/>
                    <a:pt x="176" y="94"/>
                    <a:pt x="177" y="94"/>
                  </a:cubicBezTo>
                  <a:cubicBezTo>
                    <a:pt x="177" y="94"/>
                    <a:pt x="177" y="94"/>
                    <a:pt x="177" y="94"/>
                  </a:cubicBezTo>
                  <a:cubicBezTo>
                    <a:pt x="176" y="94"/>
                    <a:pt x="176" y="95"/>
                    <a:pt x="175" y="95"/>
                  </a:cubicBezTo>
                  <a:close/>
                  <a:moveTo>
                    <a:pt x="179" y="89"/>
                  </a:moveTo>
                  <a:cubicBezTo>
                    <a:pt x="179" y="89"/>
                    <a:pt x="179" y="90"/>
                    <a:pt x="179" y="90"/>
                  </a:cubicBezTo>
                  <a:cubicBezTo>
                    <a:pt x="178" y="89"/>
                    <a:pt x="177" y="89"/>
                    <a:pt x="179" y="89"/>
                  </a:cubicBezTo>
                  <a:close/>
                  <a:moveTo>
                    <a:pt x="179" y="90"/>
                  </a:moveTo>
                  <a:cubicBezTo>
                    <a:pt x="179" y="90"/>
                    <a:pt x="178" y="91"/>
                    <a:pt x="178" y="92"/>
                  </a:cubicBezTo>
                  <a:cubicBezTo>
                    <a:pt x="178" y="91"/>
                    <a:pt x="179" y="90"/>
                    <a:pt x="179" y="90"/>
                  </a:cubicBezTo>
                  <a:close/>
                  <a:moveTo>
                    <a:pt x="178" y="92"/>
                  </a:moveTo>
                  <a:cubicBezTo>
                    <a:pt x="178" y="93"/>
                    <a:pt x="177" y="93"/>
                    <a:pt x="177" y="94"/>
                  </a:cubicBezTo>
                  <a:cubicBezTo>
                    <a:pt x="177" y="93"/>
                    <a:pt x="178" y="93"/>
                    <a:pt x="178" y="92"/>
                  </a:cubicBezTo>
                  <a:close/>
                  <a:moveTo>
                    <a:pt x="175" y="95"/>
                  </a:moveTo>
                  <a:cubicBezTo>
                    <a:pt x="175" y="96"/>
                    <a:pt x="174" y="96"/>
                    <a:pt x="174" y="97"/>
                  </a:cubicBezTo>
                  <a:cubicBezTo>
                    <a:pt x="174" y="96"/>
                    <a:pt x="175" y="96"/>
                    <a:pt x="175" y="95"/>
                  </a:cubicBezTo>
                  <a:close/>
                  <a:moveTo>
                    <a:pt x="104" y="40"/>
                  </a:moveTo>
                  <a:cubicBezTo>
                    <a:pt x="101" y="39"/>
                    <a:pt x="99" y="39"/>
                    <a:pt x="99" y="39"/>
                  </a:cubicBezTo>
                  <a:cubicBezTo>
                    <a:pt x="99" y="31"/>
                    <a:pt x="117" y="4"/>
                    <a:pt x="141" y="4"/>
                  </a:cubicBezTo>
                  <a:cubicBezTo>
                    <a:pt x="151" y="4"/>
                    <a:pt x="160" y="9"/>
                    <a:pt x="167" y="15"/>
                  </a:cubicBezTo>
                  <a:cubicBezTo>
                    <a:pt x="161" y="12"/>
                    <a:pt x="154" y="10"/>
                    <a:pt x="144" y="10"/>
                  </a:cubicBezTo>
                  <a:cubicBezTo>
                    <a:pt x="144" y="10"/>
                    <a:pt x="110" y="5"/>
                    <a:pt x="104" y="40"/>
                  </a:cubicBezTo>
                  <a:close/>
                  <a:moveTo>
                    <a:pt x="143" y="105"/>
                  </a:moveTo>
                  <a:cubicBezTo>
                    <a:pt x="143" y="100"/>
                    <a:pt x="147" y="96"/>
                    <a:pt x="152" y="96"/>
                  </a:cubicBezTo>
                  <a:cubicBezTo>
                    <a:pt x="156" y="96"/>
                    <a:pt x="159" y="99"/>
                    <a:pt x="160" y="102"/>
                  </a:cubicBezTo>
                  <a:cubicBezTo>
                    <a:pt x="165" y="101"/>
                    <a:pt x="165" y="101"/>
                    <a:pt x="165" y="101"/>
                  </a:cubicBezTo>
                  <a:cubicBezTo>
                    <a:pt x="165" y="101"/>
                    <a:pt x="170" y="100"/>
                    <a:pt x="174" y="97"/>
                  </a:cubicBezTo>
                  <a:cubicBezTo>
                    <a:pt x="173" y="97"/>
                    <a:pt x="172" y="98"/>
                    <a:pt x="171" y="99"/>
                  </a:cubicBezTo>
                  <a:cubicBezTo>
                    <a:pt x="171" y="103"/>
                    <a:pt x="171" y="103"/>
                    <a:pt x="171" y="103"/>
                  </a:cubicBezTo>
                  <a:cubicBezTo>
                    <a:pt x="168" y="104"/>
                    <a:pt x="164" y="105"/>
                    <a:pt x="161" y="106"/>
                  </a:cubicBezTo>
                  <a:cubicBezTo>
                    <a:pt x="160" y="106"/>
                    <a:pt x="160" y="106"/>
                    <a:pt x="160" y="106"/>
                  </a:cubicBezTo>
                  <a:cubicBezTo>
                    <a:pt x="161" y="112"/>
                    <a:pt x="156" y="115"/>
                    <a:pt x="152" y="115"/>
                  </a:cubicBezTo>
                  <a:cubicBezTo>
                    <a:pt x="147" y="115"/>
                    <a:pt x="143" y="111"/>
                    <a:pt x="143" y="105"/>
                  </a:cubicBezTo>
                  <a:close/>
                  <a:moveTo>
                    <a:pt x="171" y="155"/>
                  </a:moveTo>
                  <a:cubicBezTo>
                    <a:pt x="168" y="164"/>
                    <a:pt x="166" y="188"/>
                    <a:pt x="164" y="192"/>
                  </a:cubicBezTo>
                  <a:cubicBezTo>
                    <a:pt x="164" y="192"/>
                    <a:pt x="158" y="162"/>
                    <a:pt x="153" y="156"/>
                  </a:cubicBezTo>
                  <a:cubicBezTo>
                    <a:pt x="153" y="156"/>
                    <a:pt x="154" y="144"/>
                    <a:pt x="158" y="145"/>
                  </a:cubicBezTo>
                  <a:cubicBezTo>
                    <a:pt x="158" y="145"/>
                    <a:pt x="155" y="139"/>
                    <a:pt x="151" y="140"/>
                  </a:cubicBezTo>
                  <a:cubicBezTo>
                    <a:pt x="151" y="140"/>
                    <a:pt x="172" y="128"/>
                    <a:pt x="171" y="125"/>
                  </a:cubicBezTo>
                  <a:cubicBezTo>
                    <a:pt x="171" y="125"/>
                    <a:pt x="177" y="138"/>
                    <a:pt x="171" y="1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195" name="Freeform 77"/>
            <p:cNvSpPr>
              <a:spLocks noEditPoints="1" noChangeArrowheads="1"/>
            </p:cNvSpPr>
            <p:nvPr/>
          </p:nvSpPr>
          <p:spPr bwMode="auto">
            <a:xfrm>
              <a:off x="0" y="696912"/>
              <a:ext cx="1312862" cy="455612"/>
            </a:xfrm>
            <a:custGeom>
              <a:avLst/>
              <a:gdLst>
                <a:gd name="T0" fmla="*/ 464 w 473"/>
                <a:gd name="T1" fmla="*/ 128 h 164"/>
                <a:gd name="T2" fmla="*/ 407 w 473"/>
                <a:gd name="T3" fmla="*/ 99 h 164"/>
                <a:gd name="T4" fmla="*/ 391 w 473"/>
                <a:gd name="T5" fmla="*/ 85 h 164"/>
                <a:gd name="T6" fmla="*/ 392 w 473"/>
                <a:gd name="T7" fmla="*/ 68 h 164"/>
                <a:gd name="T8" fmla="*/ 413 w 473"/>
                <a:gd name="T9" fmla="*/ 46 h 164"/>
                <a:gd name="T10" fmla="*/ 367 w 473"/>
                <a:gd name="T11" fmla="*/ 0 h 164"/>
                <a:gd name="T12" fmla="*/ 322 w 473"/>
                <a:gd name="T13" fmla="*/ 49 h 164"/>
                <a:gd name="T14" fmla="*/ 343 w 473"/>
                <a:gd name="T15" fmla="*/ 76 h 164"/>
                <a:gd name="T16" fmla="*/ 340 w 473"/>
                <a:gd name="T17" fmla="*/ 107 h 164"/>
                <a:gd name="T18" fmla="*/ 313 w 473"/>
                <a:gd name="T19" fmla="*/ 118 h 164"/>
                <a:gd name="T20" fmla="*/ 266 w 473"/>
                <a:gd name="T21" fmla="*/ 105 h 164"/>
                <a:gd name="T22" fmla="*/ 250 w 473"/>
                <a:gd name="T23" fmla="*/ 85 h 164"/>
                <a:gd name="T24" fmla="*/ 250 w 473"/>
                <a:gd name="T25" fmla="*/ 68 h 164"/>
                <a:gd name="T26" fmla="*/ 271 w 473"/>
                <a:gd name="T27" fmla="*/ 46 h 164"/>
                <a:gd name="T28" fmla="*/ 225 w 473"/>
                <a:gd name="T29" fmla="*/ 0 h 164"/>
                <a:gd name="T30" fmla="*/ 180 w 473"/>
                <a:gd name="T31" fmla="*/ 49 h 164"/>
                <a:gd name="T32" fmla="*/ 201 w 473"/>
                <a:gd name="T33" fmla="*/ 76 h 164"/>
                <a:gd name="T34" fmla="*/ 198 w 473"/>
                <a:gd name="T35" fmla="*/ 107 h 164"/>
                <a:gd name="T36" fmla="*/ 171 w 473"/>
                <a:gd name="T37" fmla="*/ 118 h 164"/>
                <a:gd name="T38" fmla="*/ 159 w 473"/>
                <a:gd name="T39" fmla="*/ 118 h 164"/>
                <a:gd name="T40" fmla="*/ 132 w 473"/>
                <a:gd name="T41" fmla="*/ 107 h 164"/>
                <a:gd name="T42" fmla="*/ 129 w 473"/>
                <a:gd name="T43" fmla="*/ 76 h 164"/>
                <a:gd name="T44" fmla="*/ 150 w 473"/>
                <a:gd name="T45" fmla="*/ 49 h 164"/>
                <a:gd name="T46" fmla="*/ 106 w 473"/>
                <a:gd name="T47" fmla="*/ 0 h 164"/>
                <a:gd name="T48" fmla="*/ 60 w 473"/>
                <a:gd name="T49" fmla="*/ 46 h 164"/>
                <a:gd name="T50" fmla="*/ 80 w 473"/>
                <a:gd name="T51" fmla="*/ 68 h 164"/>
                <a:gd name="T52" fmla="*/ 81 w 473"/>
                <a:gd name="T53" fmla="*/ 85 h 164"/>
                <a:gd name="T54" fmla="*/ 65 w 473"/>
                <a:gd name="T55" fmla="*/ 99 h 164"/>
                <a:gd name="T56" fmla="*/ 9 w 473"/>
                <a:gd name="T57" fmla="*/ 128 h 164"/>
                <a:gd name="T58" fmla="*/ 0 w 473"/>
                <a:gd name="T59" fmla="*/ 164 h 164"/>
                <a:gd name="T60" fmla="*/ 188 w 473"/>
                <a:gd name="T61" fmla="*/ 164 h 164"/>
                <a:gd name="T62" fmla="*/ 331 w 473"/>
                <a:gd name="T63" fmla="*/ 164 h 164"/>
                <a:gd name="T64" fmla="*/ 469 w 473"/>
                <a:gd name="T65" fmla="*/ 159 h 164"/>
                <a:gd name="T66" fmla="*/ 341 w 473"/>
                <a:gd name="T67" fmla="*/ 71 h 164"/>
                <a:gd name="T68" fmla="*/ 340 w 473"/>
                <a:gd name="T69" fmla="*/ 71 h 164"/>
                <a:gd name="T70" fmla="*/ 199 w 473"/>
                <a:gd name="T71" fmla="*/ 71 h 164"/>
                <a:gd name="T72" fmla="*/ 198 w 473"/>
                <a:gd name="T73" fmla="*/ 71 h 164"/>
                <a:gd name="T74" fmla="*/ 132 w 473"/>
                <a:gd name="T75" fmla="*/ 71 h 164"/>
                <a:gd name="T76" fmla="*/ 131 w 473"/>
                <a:gd name="T77" fmla="*/ 71 h 164"/>
                <a:gd name="T78" fmla="*/ 78 w 473"/>
                <a:gd name="T79" fmla="*/ 30 h 164"/>
                <a:gd name="T80" fmla="*/ 106 w 473"/>
                <a:gd name="T81" fmla="*/ 3 h 164"/>
                <a:gd name="T82" fmla="*/ 108 w 473"/>
                <a:gd name="T83" fmla="*/ 7 h 164"/>
                <a:gd name="T84" fmla="*/ 206 w 473"/>
                <a:gd name="T85" fmla="*/ 11 h 164"/>
                <a:gd name="T86" fmla="*/ 256 w 473"/>
                <a:gd name="T87" fmla="*/ 29 h 164"/>
                <a:gd name="T88" fmla="*/ 223 w 473"/>
                <a:gd name="T89" fmla="*/ 7 h 164"/>
                <a:gd name="T90" fmla="*/ 348 w 473"/>
                <a:gd name="T91" fmla="*/ 11 h 164"/>
                <a:gd name="T92" fmla="*/ 398 w 473"/>
                <a:gd name="T93" fmla="*/ 29 h 164"/>
                <a:gd name="T94" fmla="*/ 365 w 473"/>
                <a:gd name="T95" fmla="*/ 7 h 164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473"/>
                <a:gd name="T145" fmla="*/ 0 h 164"/>
                <a:gd name="T146" fmla="*/ 473 w 473"/>
                <a:gd name="T147" fmla="*/ 164 h 164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473" h="164">
                  <a:moveTo>
                    <a:pt x="469" y="159"/>
                  </a:moveTo>
                  <a:cubicBezTo>
                    <a:pt x="467" y="155"/>
                    <a:pt x="464" y="128"/>
                    <a:pt x="464" y="128"/>
                  </a:cubicBezTo>
                  <a:cubicBezTo>
                    <a:pt x="464" y="117"/>
                    <a:pt x="454" y="114"/>
                    <a:pt x="454" y="114"/>
                  </a:cubicBezTo>
                  <a:cubicBezTo>
                    <a:pt x="450" y="110"/>
                    <a:pt x="407" y="99"/>
                    <a:pt x="407" y="99"/>
                  </a:cubicBezTo>
                  <a:cubicBezTo>
                    <a:pt x="401" y="95"/>
                    <a:pt x="395" y="89"/>
                    <a:pt x="393" y="86"/>
                  </a:cubicBezTo>
                  <a:cubicBezTo>
                    <a:pt x="391" y="85"/>
                    <a:pt x="391" y="85"/>
                    <a:pt x="391" y="85"/>
                  </a:cubicBezTo>
                  <a:cubicBezTo>
                    <a:pt x="388" y="79"/>
                    <a:pt x="391" y="70"/>
                    <a:pt x="391" y="70"/>
                  </a:cubicBezTo>
                  <a:cubicBezTo>
                    <a:pt x="391" y="69"/>
                    <a:pt x="392" y="68"/>
                    <a:pt x="392" y="68"/>
                  </a:cubicBezTo>
                  <a:cubicBezTo>
                    <a:pt x="393" y="69"/>
                    <a:pt x="395" y="70"/>
                    <a:pt x="399" y="70"/>
                  </a:cubicBezTo>
                  <a:cubicBezTo>
                    <a:pt x="399" y="70"/>
                    <a:pt x="413" y="67"/>
                    <a:pt x="413" y="46"/>
                  </a:cubicBezTo>
                  <a:cubicBezTo>
                    <a:pt x="413" y="32"/>
                    <a:pt x="402" y="28"/>
                    <a:pt x="402" y="28"/>
                  </a:cubicBezTo>
                  <a:cubicBezTo>
                    <a:pt x="402" y="28"/>
                    <a:pt x="400" y="0"/>
                    <a:pt x="367" y="0"/>
                  </a:cubicBezTo>
                  <a:cubicBezTo>
                    <a:pt x="334" y="0"/>
                    <a:pt x="330" y="29"/>
                    <a:pt x="330" y="29"/>
                  </a:cubicBezTo>
                  <a:cubicBezTo>
                    <a:pt x="330" y="29"/>
                    <a:pt x="319" y="32"/>
                    <a:pt x="322" y="49"/>
                  </a:cubicBezTo>
                  <a:cubicBezTo>
                    <a:pt x="326" y="69"/>
                    <a:pt x="335" y="68"/>
                    <a:pt x="335" y="68"/>
                  </a:cubicBezTo>
                  <a:cubicBezTo>
                    <a:pt x="337" y="70"/>
                    <a:pt x="340" y="74"/>
                    <a:pt x="343" y="76"/>
                  </a:cubicBezTo>
                  <a:cubicBezTo>
                    <a:pt x="345" y="79"/>
                    <a:pt x="345" y="93"/>
                    <a:pt x="345" y="93"/>
                  </a:cubicBezTo>
                  <a:cubicBezTo>
                    <a:pt x="343" y="93"/>
                    <a:pt x="340" y="107"/>
                    <a:pt x="340" y="107"/>
                  </a:cubicBezTo>
                  <a:cubicBezTo>
                    <a:pt x="340" y="107"/>
                    <a:pt x="334" y="109"/>
                    <a:pt x="331" y="111"/>
                  </a:cubicBezTo>
                  <a:cubicBezTo>
                    <a:pt x="328" y="113"/>
                    <a:pt x="318" y="117"/>
                    <a:pt x="313" y="118"/>
                  </a:cubicBezTo>
                  <a:cubicBezTo>
                    <a:pt x="312" y="119"/>
                    <a:pt x="310" y="119"/>
                    <a:pt x="308" y="120"/>
                  </a:cubicBezTo>
                  <a:cubicBezTo>
                    <a:pt x="296" y="115"/>
                    <a:pt x="266" y="105"/>
                    <a:pt x="266" y="105"/>
                  </a:cubicBezTo>
                  <a:cubicBezTo>
                    <a:pt x="259" y="102"/>
                    <a:pt x="253" y="89"/>
                    <a:pt x="251" y="86"/>
                  </a:cubicBezTo>
                  <a:cubicBezTo>
                    <a:pt x="250" y="85"/>
                    <a:pt x="250" y="85"/>
                    <a:pt x="250" y="85"/>
                  </a:cubicBezTo>
                  <a:cubicBezTo>
                    <a:pt x="246" y="79"/>
                    <a:pt x="249" y="70"/>
                    <a:pt x="249" y="70"/>
                  </a:cubicBezTo>
                  <a:cubicBezTo>
                    <a:pt x="250" y="69"/>
                    <a:pt x="250" y="68"/>
                    <a:pt x="250" y="68"/>
                  </a:cubicBezTo>
                  <a:cubicBezTo>
                    <a:pt x="251" y="69"/>
                    <a:pt x="253" y="70"/>
                    <a:pt x="257" y="70"/>
                  </a:cubicBezTo>
                  <a:cubicBezTo>
                    <a:pt x="257" y="70"/>
                    <a:pt x="271" y="67"/>
                    <a:pt x="271" y="46"/>
                  </a:cubicBezTo>
                  <a:cubicBezTo>
                    <a:pt x="271" y="32"/>
                    <a:pt x="261" y="28"/>
                    <a:pt x="261" y="28"/>
                  </a:cubicBezTo>
                  <a:cubicBezTo>
                    <a:pt x="261" y="28"/>
                    <a:pt x="258" y="0"/>
                    <a:pt x="225" y="0"/>
                  </a:cubicBezTo>
                  <a:cubicBezTo>
                    <a:pt x="192" y="0"/>
                    <a:pt x="188" y="29"/>
                    <a:pt x="188" y="29"/>
                  </a:cubicBezTo>
                  <a:cubicBezTo>
                    <a:pt x="188" y="29"/>
                    <a:pt x="177" y="32"/>
                    <a:pt x="180" y="49"/>
                  </a:cubicBezTo>
                  <a:cubicBezTo>
                    <a:pt x="184" y="69"/>
                    <a:pt x="193" y="68"/>
                    <a:pt x="193" y="68"/>
                  </a:cubicBezTo>
                  <a:cubicBezTo>
                    <a:pt x="195" y="70"/>
                    <a:pt x="198" y="74"/>
                    <a:pt x="201" y="76"/>
                  </a:cubicBezTo>
                  <a:cubicBezTo>
                    <a:pt x="203" y="79"/>
                    <a:pt x="203" y="93"/>
                    <a:pt x="203" y="93"/>
                  </a:cubicBezTo>
                  <a:cubicBezTo>
                    <a:pt x="201" y="93"/>
                    <a:pt x="198" y="107"/>
                    <a:pt x="198" y="107"/>
                  </a:cubicBezTo>
                  <a:cubicBezTo>
                    <a:pt x="198" y="107"/>
                    <a:pt x="192" y="109"/>
                    <a:pt x="189" y="111"/>
                  </a:cubicBezTo>
                  <a:cubicBezTo>
                    <a:pt x="186" y="113"/>
                    <a:pt x="176" y="117"/>
                    <a:pt x="171" y="118"/>
                  </a:cubicBezTo>
                  <a:cubicBezTo>
                    <a:pt x="170" y="119"/>
                    <a:pt x="168" y="119"/>
                    <a:pt x="165" y="121"/>
                  </a:cubicBezTo>
                  <a:cubicBezTo>
                    <a:pt x="163" y="119"/>
                    <a:pt x="161" y="119"/>
                    <a:pt x="159" y="118"/>
                  </a:cubicBezTo>
                  <a:cubicBezTo>
                    <a:pt x="154" y="117"/>
                    <a:pt x="145" y="113"/>
                    <a:pt x="141" y="111"/>
                  </a:cubicBezTo>
                  <a:cubicBezTo>
                    <a:pt x="138" y="109"/>
                    <a:pt x="132" y="107"/>
                    <a:pt x="132" y="107"/>
                  </a:cubicBezTo>
                  <a:cubicBezTo>
                    <a:pt x="132" y="107"/>
                    <a:pt x="129" y="93"/>
                    <a:pt x="128" y="93"/>
                  </a:cubicBezTo>
                  <a:cubicBezTo>
                    <a:pt x="128" y="93"/>
                    <a:pt x="127" y="79"/>
                    <a:pt x="129" y="76"/>
                  </a:cubicBezTo>
                  <a:cubicBezTo>
                    <a:pt x="133" y="74"/>
                    <a:pt x="136" y="70"/>
                    <a:pt x="137" y="68"/>
                  </a:cubicBezTo>
                  <a:cubicBezTo>
                    <a:pt x="137" y="68"/>
                    <a:pt x="146" y="69"/>
                    <a:pt x="150" y="49"/>
                  </a:cubicBezTo>
                  <a:cubicBezTo>
                    <a:pt x="153" y="32"/>
                    <a:pt x="143" y="29"/>
                    <a:pt x="143" y="29"/>
                  </a:cubicBezTo>
                  <a:cubicBezTo>
                    <a:pt x="143" y="29"/>
                    <a:pt x="139" y="0"/>
                    <a:pt x="106" y="0"/>
                  </a:cubicBezTo>
                  <a:cubicBezTo>
                    <a:pt x="73" y="0"/>
                    <a:pt x="70" y="28"/>
                    <a:pt x="70" y="28"/>
                  </a:cubicBezTo>
                  <a:cubicBezTo>
                    <a:pt x="70" y="28"/>
                    <a:pt x="59" y="32"/>
                    <a:pt x="60" y="46"/>
                  </a:cubicBezTo>
                  <a:cubicBezTo>
                    <a:pt x="60" y="67"/>
                    <a:pt x="74" y="70"/>
                    <a:pt x="74" y="70"/>
                  </a:cubicBezTo>
                  <a:cubicBezTo>
                    <a:pt x="77" y="70"/>
                    <a:pt x="79" y="69"/>
                    <a:pt x="80" y="68"/>
                  </a:cubicBezTo>
                  <a:cubicBezTo>
                    <a:pt x="81" y="68"/>
                    <a:pt x="81" y="69"/>
                    <a:pt x="81" y="70"/>
                  </a:cubicBezTo>
                  <a:cubicBezTo>
                    <a:pt x="81" y="70"/>
                    <a:pt x="84" y="79"/>
                    <a:pt x="81" y="85"/>
                  </a:cubicBezTo>
                  <a:cubicBezTo>
                    <a:pt x="80" y="86"/>
                    <a:pt x="80" y="86"/>
                    <a:pt x="80" y="86"/>
                  </a:cubicBezTo>
                  <a:cubicBezTo>
                    <a:pt x="77" y="89"/>
                    <a:pt x="72" y="95"/>
                    <a:pt x="65" y="99"/>
                  </a:cubicBezTo>
                  <a:cubicBezTo>
                    <a:pt x="65" y="99"/>
                    <a:pt x="23" y="110"/>
                    <a:pt x="18" y="114"/>
                  </a:cubicBezTo>
                  <a:cubicBezTo>
                    <a:pt x="18" y="114"/>
                    <a:pt x="9" y="117"/>
                    <a:pt x="9" y="128"/>
                  </a:cubicBezTo>
                  <a:cubicBezTo>
                    <a:pt x="9" y="128"/>
                    <a:pt x="6" y="155"/>
                    <a:pt x="3" y="159"/>
                  </a:cubicBezTo>
                  <a:cubicBezTo>
                    <a:pt x="2" y="161"/>
                    <a:pt x="1" y="162"/>
                    <a:pt x="0" y="164"/>
                  </a:cubicBezTo>
                  <a:cubicBezTo>
                    <a:pt x="142" y="164"/>
                    <a:pt x="142" y="164"/>
                    <a:pt x="142" y="164"/>
                  </a:cubicBezTo>
                  <a:cubicBezTo>
                    <a:pt x="188" y="164"/>
                    <a:pt x="188" y="164"/>
                    <a:pt x="188" y="164"/>
                  </a:cubicBezTo>
                  <a:cubicBezTo>
                    <a:pt x="284" y="164"/>
                    <a:pt x="284" y="164"/>
                    <a:pt x="284" y="164"/>
                  </a:cubicBezTo>
                  <a:cubicBezTo>
                    <a:pt x="331" y="164"/>
                    <a:pt x="331" y="164"/>
                    <a:pt x="331" y="164"/>
                  </a:cubicBezTo>
                  <a:cubicBezTo>
                    <a:pt x="473" y="164"/>
                    <a:pt x="473" y="164"/>
                    <a:pt x="473" y="164"/>
                  </a:cubicBezTo>
                  <a:cubicBezTo>
                    <a:pt x="472" y="162"/>
                    <a:pt x="470" y="161"/>
                    <a:pt x="469" y="159"/>
                  </a:cubicBezTo>
                  <a:close/>
                  <a:moveTo>
                    <a:pt x="340" y="71"/>
                  </a:moveTo>
                  <a:cubicBezTo>
                    <a:pt x="341" y="71"/>
                    <a:pt x="341" y="71"/>
                    <a:pt x="341" y="71"/>
                  </a:cubicBezTo>
                  <a:cubicBezTo>
                    <a:pt x="341" y="71"/>
                    <a:pt x="341" y="71"/>
                    <a:pt x="341" y="71"/>
                  </a:cubicBezTo>
                  <a:cubicBezTo>
                    <a:pt x="341" y="71"/>
                    <a:pt x="341" y="71"/>
                    <a:pt x="340" y="71"/>
                  </a:cubicBezTo>
                  <a:close/>
                  <a:moveTo>
                    <a:pt x="198" y="71"/>
                  </a:moveTo>
                  <a:cubicBezTo>
                    <a:pt x="199" y="71"/>
                    <a:pt x="199" y="71"/>
                    <a:pt x="199" y="71"/>
                  </a:cubicBezTo>
                  <a:cubicBezTo>
                    <a:pt x="199" y="71"/>
                    <a:pt x="199" y="71"/>
                    <a:pt x="199" y="71"/>
                  </a:cubicBezTo>
                  <a:cubicBezTo>
                    <a:pt x="199" y="71"/>
                    <a:pt x="199" y="71"/>
                    <a:pt x="198" y="71"/>
                  </a:cubicBezTo>
                  <a:close/>
                  <a:moveTo>
                    <a:pt x="131" y="71"/>
                  </a:moveTo>
                  <a:cubicBezTo>
                    <a:pt x="131" y="71"/>
                    <a:pt x="132" y="71"/>
                    <a:pt x="132" y="71"/>
                  </a:cubicBezTo>
                  <a:cubicBezTo>
                    <a:pt x="132" y="71"/>
                    <a:pt x="132" y="71"/>
                    <a:pt x="131" y="71"/>
                  </a:cubicBezTo>
                  <a:cubicBezTo>
                    <a:pt x="131" y="71"/>
                    <a:pt x="131" y="71"/>
                    <a:pt x="131" y="71"/>
                  </a:cubicBezTo>
                  <a:close/>
                  <a:moveTo>
                    <a:pt x="108" y="7"/>
                  </a:moveTo>
                  <a:cubicBezTo>
                    <a:pt x="108" y="7"/>
                    <a:pt x="82" y="4"/>
                    <a:pt x="78" y="30"/>
                  </a:cubicBezTo>
                  <a:cubicBezTo>
                    <a:pt x="76" y="29"/>
                    <a:pt x="74" y="29"/>
                    <a:pt x="74" y="29"/>
                  </a:cubicBezTo>
                  <a:cubicBezTo>
                    <a:pt x="74" y="23"/>
                    <a:pt x="81" y="2"/>
                    <a:pt x="106" y="3"/>
                  </a:cubicBezTo>
                  <a:cubicBezTo>
                    <a:pt x="113" y="4"/>
                    <a:pt x="120" y="7"/>
                    <a:pt x="125" y="11"/>
                  </a:cubicBezTo>
                  <a:cubicBezTo>
                    <a:pt x="121" y="9"/>
                    <a:pt x="115" y="8"/>
                    <a:pt x="108" y="7"/>
                  </a:cubicBezTo>
                  <a:close/>
                  <a:moveTo>
                    <a:pt x="223" y="7"/>
                  </a:moveTo>
                  <a:cubicBezTo>
                    <a:pt x="215" y="8"/>
                    <a:pt x="210" y="9"/>
                    <a:pt x="206" y="11"/>
                  </a:cubicBezTo>
                  <a:cubicBezTo>
                    <a:pt x="211" y="7"/>
                    <a:pt x="217" y="3"/>
                    <a:pt x="225" y="3"/>
                  </a:cubicBezTo>
                  <a:cubicBezTo>
                    <a:pt x="243" y="3"/>
                    <a:pt x="256" y="23"/>
                    <a:pt x="256" y="29"/>
                  </a:cubicBezTo>
                  <a:cubicBezTo>
                    <a:pt x="256" y="29"/>
                    <a:pt x="255" y="29"/>
                    <a:pt x="253" y="30"/>
                  </a:cubicBezTo>
                  <a:cubicBezTo>
                    <a:pt x="248" y="4"/>
                    <a:pt x="223" y="7"/>
                    <a:pt x="223" y="7"/>
                  </a:cubicBezTo>
                  <a:close/>
                  <a:moveTo>
                    <a:pt x="365" y="7"/>
                  </a:moveTo>
                  <a:cubicBezTo>
                    <a:pt x="357" y="8"/>
                    <a:pt x="352" y="9"/>
                    <a:pt x="348" y="11"/>
                  </a:cubicBezTo>
                  <a:cubicBezTo>
                    <a:pt x="353" y="7"/>
                    <a:pt x="359" y="3"/>
                    <a:pt x="367" y="3"/>
                  </a:cubicBezTo>
                  <a:cubicBezTo>
                    <a:pt x="385" y="3"/>
                    <a:pt x="398" y="23"/>
                    <a:pt x="398" y="29"/>
                  </a:cubicBezTo>
                  <a:cubicBezTo>
                    <a:pt x="398" y="29"/>
                    <a:pt x="397" y="29"/>
                    <a:pt x="395" y="30"/>
                  </a:cubicBezTo>
                  <a:cubicBezTo>
                    <a:pt x="390" y="4"/>
                    <a:pt x="365" y="7"/>
                    <a:pt x="365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</p:grpSp>
      <p:sp>
        <p:nvSpPr>
          <p:cNvPr id="196" name="Freeform 51"/>
          <p:cNvSpPr>
            <a:spLocks noEditPoints="1" noChangeArrowheads="1"/>
          </p:cNvSpPr>
          <p:nvPr/>
        </p:nvSpPr>
        <p:spPr bwMode="auto">
          <a:xfrm>
            <a:off x="2473478" y="4672545"/>
            <a:ext cx="723800" cy="606770"/>
          </a:xfrm>
          <a:custGeom>
            <a:avLst/>
            <a:gdLst>
              <a:gd name="T0" fmla="*/ 496 w 510"/>
              <a:gd name="T1" fmla="*/ 256 h 428"/>
              <a:gd name="T2" fmla="*/ 465 w 510"/>
              <a:gd name="T3" fmla="*/ 229 h 428"/>
              <a:gd name="T4" fmla="*/ 438 w 510"/>
              <a:gd name="T5" fmla="*/ 188 h 428"/>
              <a:gd name="T6" fmla="*/ 504 w 510"/>
              <a:gd name="T7" fmla="*/ 62 h 428"/>
              <a:gd name="T8" fmla="*/ 377 w 510"/>
              <a:gd name="T9" fmla="*/ 18 h 428"/>
              <a:gd name="T10" fmla="*/ 304 w 510"/>
              <a:gd name="T11" fmla="*/ 57 h 428"/>
              <a:gd name="T12" fmla="*/ 338 w 510"/>
              <a:gd name="T13" fmla="*/ 152 h 428"/>
              <a:gd name="T14" fmla="*/ 352 w 510"/>
              <a:gd name="T15" fmla="*/ 203 h 428"/>
              <a:gd name="T16" fmla="*/ 313 w 510"/>
              <a:gd name="T17" fmla="*/ 253 h 428"/>
              <a:gd name="T18" fmla="*/ 299 w 510"/>
              <a:gd name="T19" fmla="*/ 238 h 428"/>
              <a:gd name="T20" fmla="*/ 272 w 510"/>
              <a:gd name="T21" fmla="*/ 172 h 428"/>
              <a:gd name="T22" fmla="*/ 218 w 510"/>
              <a:gd name="T23" fmla="*/ 118 h 428"/>
              <a:gd name="T24" fmla="*/ 222 w 510"/>
              <a:gd name="T25" fmla="*/ 81 h 428"/>
              <a:gd name="T26" fmla="*/ 189 w 510"/>
              <a:gd name="T27" fmla="*/ 32 h 428"/>
              <a:gd name="T28" fmla="*/ 140 w 510"/>
              <a:gd name="T29" fmla="*/ 76 h 428"/>
              <a:gd name="T30" fmla="*/ 150 w 510"/>
              <a:gd name="T31" fmla="*/ 122 h 428"/>
              <a:gd name="T32" fmla="*/ 127 w 510"/>
              <a:gd name="T33" fmla="*/ 155 h 428"/>
              <a:gd name="T34" fmla="*/ 50 w 510"/>
              <a:gd name="T35" fmla="*/ 200 h 428"/>
              <a:gd name="T36" fmla="*/ 29 w 510"/>
              <a:gd name="T37" fmla="*/ 425 h 428"/>
              <a:gd name="T38" fmla="*/ 269 w 510"/>
              <a:gd name="T39" fmla="*/ 428 h 428"/>
              <a:gd name="T40" fmla="*/ 268 w 510"/>
              <a:gd name="T41" fmla="*/ 299 h 428"/>
              <a:gd name="T42" fmla="*/ 305 w 510"/>
              <a:gd name="T43" fmla="*/ 326 h 428"/>
              <a:gd name="T44" fmla="*/ 340 w 510"/>
              <a:gd name="T45" fmla="*/ 303 h 428"/>
              <a:gd name="T46" fmla="*/ 396 w 510"/>
              <a:gd name="T47" fmla="*/ 230 h 428"/>
              <a:gd name="T48" fmla="*/ 404 w 510"/>
              <a:gd name="T49" fmla="*/ 224 h 428"/>
              <a:gd name="T50" fmla="*/ 389 w 510"/>
              <a:gd name="T51" fmla="*/ 251 h 428"/>
              <a:gd name="T52" fmla="*/ 380 w 510"/>
              <a:gd name="T53" fmla="*/ 318 h 428"/>
              <a:gd name="T54" fmla="*/ 446 w 510"/>
              <a:gd name="T55" fmla="*/ 321 h 428"/>
              <a:gd name="T56" fmla="*/ 489 w 510"/>
              <a:gd name="T57" fmla="*/ 65 h 428"/>
              <a:gd name="T58" fmla="*/ 458 w 510"/>
              <a:gd name="T59" fmla="*/ 38 h 428"/>
              <a:gd name="T60" fmla="*/ 290 w 510"/>
              <a:gd name="T61" fmla="*/ 111 h 428"/>
              <a:gd name="T62" fmla="*/ 333 w 510"/>
              <a:gd name="T63" fmla="*/ 138 h 428"/>
              <a:gd name="T64" fmla="*/ 219 w 510"/>
              <a:gd name="T65" fmla="*/ 395 h 428"/>
              <a:gd name="T66" fmla="*/ 119 w 510"/>
              <a:gd name="T67" fmla="*/ 383 h 428"/>
              <a:gd name="T68" fmla="*/ 145 w 510"/>
              <a:gd name="T69" fmla="*/ 176 h 428"/>
              <a:gd name="T70" fmla="*/ 169 w 510"/>
              <a:gd name="T71" fmla="*/ 187 h 428"/>
              <a:gd name="T72" fmla="*/ 167 w 510"/>
              <a:gd name="T73" fmla="*/ 368 h 428"/>
              <a:gd name="T74" fmla="*/ 190 w 510"/>
              <a:gd name="T75" fmla="*/ 210 h 428"/>
              <a:gd name="T76" fmla="*/ 205 w 510"/>
              <a:gd name="T77" fmla="*/ 156 h 428"/>
              <a:gd name="T78" fmla="*/ 213 w 510"/>
              <a:gd name="T79" fmla="*/ 289 h 428"/>
              <a:gd name="T80" fmla="*/ 345 w 510"/>
              <a:gd name="T81" fmla="*/ 94 h 428"/>
              <a:gd name="T82" fmla="*/ 420 w 510"/>
              <a:gd name="T83" fmla="*/ 49 h 428"/>
              <a:gd name="T84" fmla="*/ 429 w 510"/>
              <a:gd name="T85" fmla="*/ 85 h 428"/>
              <a:gd name="T86" fmla="*/ 442 w 510"/>
              <a:gd name="T87" fmla="*/ 299 h 428"/>
              <a:gd name="T88" fmla="*/ 460 w 510"/>
              <a:gd name="T89" fmla="*/ 270 h 428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510"/>
              <a:gd name="T136" fmla="*/ 0 h 428"/>
              <a:gd name="T137" fmla="*/ 510 w 510"/>
              <a:gd name="T138" fmla="*/ 428 h 428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510" h="428">
                <a:moveTo>
                  <a:pt x="508" y="293"/>
                </a:moveTo>
                <a:cubicBezTo>
                  <a:pt x="507" y="289"/>
                  <a:pt x="503" y="290"/>
                  <a:pt x="503" y="290"/>
                </a:cubicBezTo>
                <a:cubicBezTo>
                  <a:pt x="503" y="290"/>
                  <a:pt x="496" y="259"/>
                  <a:pt x="496" y="256"/>
                </a:cubicBezTo>
                <a:cubicBezTo>
                  <a:pt x="495" y="254"/>
                  <a:pt x="493" y="253"/>
                  <a:pt x="493" y="253"/>
                </a:cubicBezTo>
                <a:cubicBezTo>
                  <a:pt x="491" y="239"/>
                  <a:pt x="466" y="234"/>
                  <a:pt x="466" y="234"/>
                </a:cubicBezTo>
                <a:cubicBezTo>
                  <a:pt x="464" y="232"/>
                  <a:pt x="465" y="229"/>
                  <a:pt x="465" y="229"/>
                </a:cubicBezTo>
                <a:cubicBezTo>
                  <a:pt x="471" y="224"/>
                  <a:pt x="458" y="226"/>
                  <a:pt x="458" y="226"/>
                </a:cubicBezTo>
                <a:cubicBezTo>
                  <a:pt x="457" y="222"/>
                  <a:pt x="441" y="215"/>
                  <a:pt x="441" y="215"/>
                </a:cubicBezTo>
                <a:cubicBezTo>
                  <a:pt x="430" y="211"/>
                  <a:pt x="438" y="188"/>
                  <a:pt x="438" y="188"/>
                </a:cubicBezTo>
                <a:cubicBezTo>
                  <a:pt x="449" y="184"/>
                  <a:pt x="442" y="172"/>
                  <a:pt x="442" y="172"/>
                </a:cubicBezTo>
                <a:cubicBezTo>
                  <a:pt x="464" y="161"/>
                  <a:pt x="468" y="133"/>
                  <a:pt x="469" y="121"/>
                </a:cubicBezTo>
                <a:cubicBezTo>
                  <a:pt x="494" y="114"/>
                  <a:pt x="510" y="88"/>
                  <a:pt x="504" y="62"/>
                </a:cubicBezTo>
                <a:cubicBezTo>
                  <a:pt x="499" y="40"/>
                  <a:pt x="480" y="24"/>
                  <a:pt x="458" y="23"/>
                </a:cubicBezTo>
                <a:cubicBezTo>
                  <a:pt x="457" y="9"/>
                  <a:pt x="458" y="0"/>
                  <a:pt x="458" y="0"/>
                </a:cubicBezTo>
                <a:cubicBezTo>
                  <a:pt x="377" y="18"/>
                  <a:pt x="377" y="18"/>
                  <a:pt x="377" y="18"/>
                </a:cubicBezTo>
                <a:cubicBezTo>
                  <a:pt x="376" y="18"/>
                  <a:pt x="376" y="18"/>
                  <a:pt x="376" y="18"/>
                </a:cubicBezTo>
                <a:cubicBezTo>
                  <a:pt x="295" y="37"/>
                  <a:pt x="295" y="37"/>
                  <a:pt x="295" y="37"/>
                </a:cubicBezTo>
                <a:cubicBezTo>
                  <a:pt x="295" y="37"/>
                  <a:pt x="299" y="45"/>
                  <a:pt x="304" y="57"/>
                </a:cubicBezTo>
                <a:cubicBezTo>
                  <a:pt x="282" y="66"/>
                  <a:pt x="270" y="90"/>
                  <a:pt x="275" y="114"/>
                </a:cubicBezTo>
                <a:cubicBezTo>
                  <a:pt x="281" y="142"/>
                  <a:pt x="308" y="158"/>
                  <a:pt x="336" y="152"/>
                </a:cubicBezTo>
                <a:cubicBezTo>
                  <a:pt x="336" y="152"/>
                  <a:pt x="337" y="152"/>
                  <a:pt x="338" y="152"/>
                </a:cubicBezTo>
                <a:cubicBezTo>
                  <a:pt x="342" y="159"/>
                  <a:pt x="352" y="174"/>
                  <a:pt x="366" y="181"/>
                </a:cubicBezTo>
                <a:cubicBezTo>
                  <a:pt x="361" y="190"/>
                  <a:pt x="357" y="202"/>
                  <a:pt x="357" y="202"/>
                </a:cubicBezTo>
                <a:cubicBezTo>
                  <a:pt x="357" y="202"/>
                  <a:pt x="355" y="202"/>
                  <a:pt x="352" y="203"/>
                </a:cubicBezTo>
                <a:cubicBezTo>
                  <a:pt x="349" y="204"/>
                  <a:pt x="343" y="216"/>
                  <a:pt x="339" y="222"/>
                </a:cubicBezTo>
                <a:cubicBezTo>
                  <a:pt x="335" y="229"/>
                  <a:pt x="327" y="243"/>
                  <a:pt x="321" y="248"/>
                </a:cubicBezTo>
                <a:cubicBezTo>
                  <a:pt x="315" y="253"/>
                  <a:pt x="317" y="251"/>
                  <a:pt x="313" y="253"/>
                </a:cubicBezTo>
                <a:cubicBezTo>
                  <a:pt x="310" y="254"/>
                  <a:pt x="309" y="264"/>
                  <a:pt x="307" y="261"/>
                </a:cubicBezTo>
                <a:cubicBezTo>
                  <a:pt x="306" y="258"/>
                  <a:pt x="299" y="252"/>
                  <a:pt x="298" y="248"/>
                </a:cubicBezTo>
                <a:cubicBezTo>
                  <a:pt x="297" y="245"/>
                  <a:pt x="299" y="243"/>
                  <a:pt x="299" y="238"/>
                </a:cubicBezTo>
                <a:cubicBezTo>
                  <a:pt x="299" y="232"/>
                  <a:pt x="298" y="234"/>
                  <a:pt x="296" y="228"/>
                </a:cubicBezTo>
                <a:cubicBezTo>
                  <a:pt x="293" y="222"/>
                  <a:pt x="288" y="208"/>
                  <a:pt x="288" y="208"/>
                </a:cubicBezTo>
                <a:cubicBezTo>
                  <a:pt x="284" y="188"/>
                  <a:pt x="272" y="172"/>
                  <a:pt x="272" y="172"/>
                </a:cubicBezTo>
                <a:cubicBezTo>
                  <a:pt x="222" y="159"/>
                  <a:pt x="222" y="159"/>
                  <a:pt x="222" y="159"/>
                </a:cubicBezTo>
                <a:cubicBezTo>
                  <a:pt x="220" y="157"/>
                  <a:pt x="210" y="149"/>
                  <a:pt x="210" y="149"/>
                </a:cubicBezTo>
                <a:cubicBezTo>
                  <a:pt x="213" y="145"/>
                  <a:pt x="218" y="118"/>
                  <a:pt x="218" y="118"/>
                </a:cubicBezTo>
                <a:cubicBezTo>
                  <a:pt x="221" y="115"/>
                  <a:pt x="223" y="90"/>
                  <a:pt x="223" y="90"/>
                </a:cubicBezTo>
                <a:cubicBezTo>
                  <a:pt x="223" y="85"/>
                  <a:pt x="220" y="92"/>
                  <a:pt x="220" y="92"/>
                </a:cubicBezTo>
                <a:cubicBezTo>
                  <a:pt x="220" y="92"/>
                  <a:pt x="222" y="85"/>
                  <a:pt x="222" y="81"/>
                </a:cubicBezTo>
                <a:cubicBezTo>
                  <a:pt x="222" y="76"/>
                  <a:pt x="223" y="64"/>
                  <a:pt x="221" y="58"/>
                </a:cubicBezTo>
                <a:cubicBezTo>
                  <a:pt x="219" y="52"/>
                  <a:pt x="212" y="48"/>
                  <a:pt x="209" y="45"/>
                </a:cubicBezTo>
                <a:cubicBezTo>
                  <a:pt x="206" y="42"/>
                  <a:pt x="197" y="34"/>
                  <a:pt x="189" y="32"/>
                </a:cubicBezTo>
                <a:cubicBezTo>
                  <a:pt x="180" y="31"/>
                  <a:pt x="175" y="29"/>
                  <a:pt x="166" y="33"/>
                </a:cubicBezTo>
                <a:cubicBezTo>
                  <a:pt x="157" y="38"/>
                  <a:pt x="150" y="43"/>
                  <a:pt x="144" y="50"/>
                </a:cubicBezTo>
                <a:cubicBezTo>
                  <a:pt x="138" y="57"/>
                  <a:pt x="138" y="69"/>
                  <a:pt x="140" y="76"/>
                </a:cubicBezTo>
                <a:cubicBezTo>
                  <a:pt x="142" y="82"/>
                  <a:pt x="144" y="94"/>
                  <a:pt x="144" y="94"/>
                </a:cubicBezTo>
                <a:cubicBezTo>
                  <a:pt x="134" y="85"/>
                  <a:pt x="140" y="110"/>
                  <a:pt x="140" y="110"/>
                </a:cubicBezTo>
                <a:cubicBezTo>
                  <a:pt x="142" y="125"/>
                  <a:pt x="150" y="122"/>
                  <a:pt x="150" y="122"/>
                </a:cubicBezTo>
                <a:cubicBezTo>
                  <a:pt x="148" y="124"/>
                  <a:pt x="151" y="142"/>
                  <a:pt x="151" y="142"/>
                </a:cubicBezTo>
                <a:cubicBezTo>
                  <a:pt x="150" y="142"/>
                  <a:pt x="136" y="154"/>
                  <a:pt x="136" y="154"/>
                </a:cubicBezTo>
                <a:cubicBezTo>
                  <a:pt x="131" y="156"/>
                  <a:pt x="127" y="155"/>
                  <a:pt x="127" y="155"/>
                </a:cubicBezTo>
                <a:cubicBezTo>
                  <a:pt x="116" y="159"/>
                  <a:pt x="80" y="163"/>
                  <a:pt x="70" y="165"/>
                </a:cubicBezTo>
                <a:cubicBezTo>
                  <a:pt x="60" y="166"/>
                  <a:pt x="56" y="184"/>
                  <a:pt x="52" y="194"/>
                </a:cubicBezTo>
                <a:cubicBezTo>
                  <a:pt x="51" y="196"/>
                  <a:pt x="50" y="198"/>
                  <a:pt x="50" y="200"/>
                </a:cubicBezTo>
                <a:cubicBezTo>
                  <a:pt x="8" y="259"/>
                  <a:pt x="1" y="274"/>
                  <a:pt x="0" y="312"/>
                </a:cubicBezTo>
                <a:cubicBezTo>
                  <a:pt x="0" y="362"/>
                  <a:pt x="14" y="427"/>
                  <a:pt x="14" y="427"/>
                </a:cubicBezTo>
                <a:cubicBezTo>
                  <a:pt x="29" y="425"/>
                  <a:pt x="29" y="425"/>
                  <a:pt x="29" y="425"/>
                </a:cubicBezTo>
                <a:cubicBezTo>
                  <a:pt x="37" y="426"/>
                  <a:pt x="37" y="426"/>
                  <a:pt x="37" y="426"/>
                </a:cubicBezTo>
                <a:cubicBezTo>
                  <a:pt x="36" y="427"/>
                  <a:pt x="42" y="426"/>
                  <a:pt x="44" y="428"/>
                </a:cubicBezTo>
                <a:cubicBezTo>
                  <a:pt x="269" y="428"/>
                  <a:pt x="269" y="428"/>
                  <a:pt x="269" y="428"/>
                </a:cubicBezTo>
                <a:cubicBezTo>
                  <a:pt x="270" y="414"/>
                  <a:pt x="271" y="397"/>
                  <a:pt x="269" y="389"/>
                </a:cubicBezTo>
                <a:cubicBezTo>
                  <a:pt x="268" y="379"/>
                  <a:pt x="268" y="368"/>
                  <a:pt x="265" y="354"/>
                </a:cubicBezTo>
                <a:cubicBezTo>
                  <a:pt x="263" y="341"/>
                  <a:pt x="267" y="302"/>
                  <a:pt x="268" y="299"/>
                </a:cubicBezTo>
                <a:cubicBezTo>
                  <a:pt x="268" y="299"/>
                  <a:pt x="268" y="299"/>
                  <a:pt x="269" y="299"/>
                </a:cubicBezTo>
                <a:cubicBezTo>
                  <a:pt x="273" y="299"/>
                  <a:pt x="275" y="302"/>
                  <a:pt x="278" y="307"/>
                </a:cubicBezTo>
                <a:cubicBezTo>
                  <a:pt x="282" y="312"/>
                  <a:pt x="297" y="324"/>
                  <a:pt x="305" y="326"/>
                </a:cubicBezTo>
                <a:cubicBezTo>
                  <a:pt x="314" y="328"/>
                  <a:pt x="319" y="329"/>
                  <a:pt x="323" y="326"/>
                </a:cubicBezTo>
                <a:cubicBezTo>
                  <a:pt x="327" y="324"/>
                  <a:pt x="331" y="319"/>
                  <a:pt x="334" y="315"/>
                </a:cubicBezTo>
                <a:cubicBezTo>
                  <a:pt x="337" y="311"/>
                  <a:pt x="337" y="308"/>
                  <a:pt x="340" y="303"/>
                </a:cubicBezTo>
                <a:cubicBezTo>
                  <a:pt x="343" y="299"/>
                  <a:pt x="385" y="251"/>
                  <a:pt x="387" y="242"/>
                </a:cubicBezTo>
                <a:cubicBezTo>
                  <a:pt x="387" y="242"/>
                  <a:pt x="387" y="241"/>
                  <a:pt x="387" y="241"/>
                </a:cubicBezTo>
                <a:cubicBezTo>
                  <a:pt x="387" y="232"/>
                  <a:pt x="396" y="230"/>
                  <a:pt x="396" y="230"/>
                </a:cubicBezTo>
                <a:cubicBezTo>
                  <a:pt x="398" y="228"/>
                  <a:pt x="398" y="223"/>
                  <a:pt x="398" y="223"/>
                </a:cubicBezTo>
                <a:cubicBezTo>
                  <a:pt x="398" y="223"/>
                  <a:pt x="402" y="221"/>
                  <a:pt x="406" y="219"/>
                </a:cubicBezTo>
                <a:cubicBezTo>
                  <a:pt x="406" y="221"/>
                  <a:pt x="405" y="222"/>
                  <a:pt x="404" y="224"/>
                </a:cubicBezTo>
                <a:cubicBezTo>
                  <a:pt x="404" y="224"/>
                  <a:pt x="392" y="237"/>
                  <a:pt x="393" y="241"/>
                </a:cubicBezTo>
                <a:cubicBezTo>
                  <a:pt x="393" y="241"/>
                  <a:pt x="380" y="245"/>
                  <a:pt x="388" y="247"/>
                </a:cubicBezTo>
                <a:cubicBezTo>
                  <a:pt x="388" y="247"/>
                  <a:pt x="391" y="249"/>
                  <a:pt x="389" y="251"/>
                </a:cubicBezTo>
                <a:cubicBezTo>
                  <a:pt x="389" y="251"/>
                  <a:pt x="370" y="267"/>
                  <a:pt x="374" y="280"/>
                </a:cubicBezTo>
                <a:cubicBezTo>
                  <a:pt x="374" y="280"/>
                  <a:pt x="372" y="282"/>
                  <a:pt x="373" y="285"/>
                </a:cubicBezTo>
                <a:cubicBezTo>
                  <a:pt x="373" y="287"/>
                  <a:pt x="380" y="318"/>
                  <a:pt x="380" y="318"/>
                </a:cubicBezTo>
                <a:cubicBezTo>
                  <a:pt x="380" y="318"/>
                  <a:pt x="376" y="319"/>
                  <a:pt x="377" y="323"/>
                </a:cubicBezTo>
                <a:cubicBezTo>
                  <a:pt x="379" y="328"/>
                  <a:pt x="379" y="328"/>
                  <a:pt x="379" y="328"/>
                </a:cubicBezTo>
                <a:cubicBezTo>
                  <a:pt x="379" y="328"/>
                  <a:pt x="409" y="331"/>
                  <a:pt x="446" y="321"/>
                </a:cubicBezTo>
                <a:cubicBezTo>
                  <a:pt x="483" y="314"/>
                  <a:pt x="509" y="298"/>
                  <a:pt x="509" y="298"/>
                </a:cubicBezTo>
                <a:lnTo>
                  <a:pt x="508" y="293"/>
                </a:lnTo>
                <a:close/>
                <a:moveTo>
                  <a:pt x="489" y="65"/>
                </a:moveTo>
                <a:cubicBezTo>
                  <a:pt x="494" y="83"/>
                  <a:pt x="484" y="100"/>
                  <a:pt x="467" y="107"/>
                </a:cubicBezTo>
                <a:cubicBezTo>
                  <a:pt x="463" y="87"/>
                  <a:pt x="463" y="87"/>
                  <a:pt x="463" y="87"/>
                </a:cubicBezTo>
                <a:cubicBezTo>
                  <a:pt x="460" y="72"/>
                  <a:pt x="459" y="54"/>
                  <a:pt x="458" y="38"/>
                </a:cubicBezTo>
                <a:cubicBezTo>
                  <a:pt x="473" y="39"/>
                  <a:pt x="486" y="50"/>
                  <a:pt x="489" y="65"/>
                </a:cubicBezTo>
                <a:close/>
                <a:moveTo>
                  <a:pt x="332" y="138"/>
                </a:moveTo>
                <a:cubicBezTo>
                  <a:pt x="313" y="142"/>
                  <a:pt x="294" y="130"/>
                  <a:pt x="290" y="111"/>
                </a:cubicBezTo>
                <a:cubicBezTo>
                  <a:pt x="286" y="94"/>
                  <a:pt x="295" y="77"/>
                  <a:pt x="310" y="70"/>
                </a:cubicBezTo>
                <a:cubicBezTo>
                  <a:pt x="317" y="85"/>
                  <a:pt x="324" y="103"/>
                  <a:pt x="328" y="118"/>
                </a:cubicBezTo>
                <a:cubicBezTo>
                  <a:pt x="333" y="138"/>
                  <a:pt x="333" y="138"/>
                  <a:pt x="333" y="138"/>
                </a:cubicBezTo>
                <a:cubicBezTo>
                  <a:pt x="333" y="138"/>
                  <a:pt x="332" y="138"/>
                  <a:pt x="332" y="138"/>
                </a:cubicBezTo>
                <a:close/>
                <a:moveTo>
                  <a:pt x="220" y="380"/>
                </a:moveTo>
                <a:cubicBezTo>
                  <a:pt x="218" y="387"/>
                  <a:pt x="219" y="395"/>
                  <a:pt x="219" y="395"/>
                </a:cubicBezTo>
                <a:cubicBezTo>
                  <a:pt x="219" y="395"/>
                  <a:pt x="196" y="398"/>
                  <a:pt x="185" y="395"/>
                </a:cubicBezTo>
                <a:cubicBezTo>
                  <a:pt x="185" y="395"/>
                  <a:pt x="161" y="392"/>
                  <a:pt x="157" y="393"/>
                </a:cubicBezTo>
                <a:cubicBezTo>
                  <a:pt x="157" y="393"/>
                  <a:pt x="122" y="387"/>
                  <a:pt x="119" y="383"/>
                </a:cubicBezTo>
                <a:cubicBezTo>
                  <a:pt x="119" y="383"/>
                  <a:pt x="131" y="342"/>
                  <a:pt x="139" y="328"/>
                </a:cubicBezTo>
                <a:cubicBezTo>
                  <a:pt x="139" y="328"/>
                  <a:pt x="146" y="305"/>
                  <a:pt x="146" y="278"/>
                </a:cubicBezTo>
                <a:cubicBezTo>
                  <a:pt x="146" y="278"/>
                  <a:pt x="146" y="184"/>
                  <a:pt x="145" y="176"/>
                </a:cubicBezTo>
                <a:cubicBezTo>
                  <a:pt x="145" y="176"/>
                  <a:pt x="142" y="151"/>
                  <a:pt x="151" y="144"/>
                </a:cubicBezTo>
                <a:cubicBezTo>
                  <a:pt x="151" y="144"/>
                  <a:pt x="171" y="178"/>
                  <a:pt x="183" y="179"/>
                </a:cubicBezTo>
                <a:cubicBezTo>
                  <a:pt x="183" y="179"/>
                  <a:pt x="171" y="181"/>
                  <a:pt x="169" y="187"/>
                </a:cubicBezTo>
                <a:cubicBezTo>
                  <a:pt x="182" y="200"/>
                  <a:pt x="182" y="200"/>
                  <a:pt x="182" y="200"/>
                </a:cubicBezTo>
                <a:cubicBezTo>
                  <a:pt x="182" y="200"/>
                  <a:pt x="172" y="217"/>
                  <a:pt x="173" y="227"/>
                </a:cubicBezTo>
                <a:cubicBezTo>
                  <a:pt x="173" y="227"/>
                  <a:pt x="179" y="340"/>
                  <a:pt x="167" y="368"/>
                </a:cubicBezTo>
                <a:cubicBezTo>
                  <a:pt x="191" y="391"/>
                  <a:pt x="191" y="391"/>
                  <a:pt x="191" y="391"/>
                </a:cubicBezTo>
                <a:cubicBezTo>
                  <a:pt x="208" y="369"/>
                  <a:pt x="208" y="369"/>
                  <a:pt x="208" y="369"/>
                </a:cubicBezTo>
                <a:cubicBezTo>
                  <a:pt x="208" y="369"/>
                  <a:pt x="219" y="253"/>
                  <a:pt x="190" y="210"/>
                </a:cubicBezTo>
                <a:cubicBezTo>
                  <a:pt x="190" y="210"/>
                  <a:pt x="188" y="188"/>
                  <a:pt x="196" y="184"/>
                </a:cubicBezTo>
                <a:cubicBezTo>
                  <a:pt x="196" y="184"/>
                  <a:pt x="191" y="178"/>
                  <a:pt x="185" y="179"/>
                </a:cubicBezTo>
                <a:cubicBezTo>
                  <a:pt x="185" y="179"/>
                  <a:pt x="204" y="166"/>
                  <a:pt x="205" y="156"/>
                </a:cubicBezTo>
                <a:cubicBezTo>
                  <a:pt x="208" y="152"/>
                  <a:pt x="208" y="152"/>
                  <a:pt x="208" y="152"/>
                </a:cubicBezTo>
                <a:cubicBezTo>
                  <a:pt x="208" y="152"/>
                  <a:pt x="212" y="186"/>
                  <a:pt x="211" y="203"/>
                </a:cubicBezTo>
                <a:cubicBezTo>
                  <a:pt x="211" y="203"/>
                  <a:pt x="212" y="281"/>
                  <a:pt x="213" y="289"/>
                </a:cubicBezTo>
                <a:cubicBezTo>
                  <a:pt x="215" y="297"/>
                  <a:pt x="219" y="334"/>
                  <a:pt x="219" y="341"/>
                </a:cubicBezTo>
                <a:cubicBezTo>
                  <a:pt x="219" y="348"/>
                  <a:pt x="222" y="373"/>
                  <a:pt x="220" y="380"/>
                </a:cubicBezTo>
                <a:close/>
                <a:moveTo>
                  <a:pt x="345" y="94"/>
                </a:moveTo>
                <a:cubicBezTo>
                  <a:pt x="342" y="78"/>
                  <a:pt x="342" y="78"/>
                  <a:pt x="342" y="78"/>
                </a:cubicBezTo>
                <a:cubicBezTo>
                  <a:pt x="341" y="72"/>
                  <a:pt x="344" y="67"/>
                  <a:pt x="350" y="65"/>
                </a:cubicBezTo>
                <a:cubicBezTo>
                  <a:pt x="420" y="49"/>
                  <a:pt x="420" y="49"/>
                  <a:pt x="420" y="49"/>
                </a:cubicBezTo>
                <a:cubicBezTo>
                  <a:pt x="426" y="48"/>
                  <a:pt x="432" y="51"/>
                  <a:pt x="433" y="57"/>
                </a:cubicBezTo>
                <a:cubicBezTo>
                  <a:pt x="436" y="73"/>
                  <a:pt x="436" y="73"/>
                  <a:pt x="436" y="73"/>
                </a:cubicBezTo>
                <a:cubicBezTo>
                  <a:pt x="438" y="78"/>
                  <a:pt x="434" y="84"/>
                  <a:pt x="429" y="85"/>
                </a:cubicBezTo>
                <a:cubicBezTo>
                  <a:pt x="358" y="102"/>
                  <a:pt x="358" y="102"/>
                  <a:pt x="358" y="102"/>
                </a:cubicBezTo>
                <a:cubicBezTo>
                  <a:pt x="352" y="103"/>
                  <a:pt x="347" y="99"/>
                  <a:pt x="345" y="94"/>
                </a:cubicBezTo>
                <a:close/>
                <a:moveTo>
                  <a:pt x="442" y="299"/>
                </a:moveTo>
                <a:cubicBezTo>
                  <a:pt x="430" y="302"/>
                  <a:pt x="417" y="294"/>
                  <a:pt x="414" y="281"/>
                </a:cubicBezTo>
                <a:cubicBezTo>
                  <a:pt x="411" y="268"/>
                  <a:pt x="419" y="256"/>
                  <a:pt x="432" y="253"/>
                </a:cubicBezTo>
                <a:cubicBezTo>
                  <a:pt x="444" y="250"/>
                  <a:pt x="457" y="258"/>
                  <a:pt x="460" y="270"/>
                </a:cubicBezTo>
                <a:cubicBezTo>
                  <a:pt x="463" y="283"/>
                  <a:pt x="455" y="296"/>
                  <a:pt x="442" y="299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sym typeface="宋体" panose="02010600030101010101" pitchFamily="2" charset="-122"/>
            </a:endParaRPr>
          </a:p>
        </p:txBody>
      </p:sp>
      <p:grpSp>
        <p:nvGrpSpPr>
          <p:cNvPr id="197" name="组合 119"/>
          <p:cNvGrpSpPr/>
          <p:nvPr/>
        </p:nvGrpSpPr>
        <p:grpSpPr bwMode="auto">
          <a:xfrm>
            <a:off x="2494841" y="3585834"/>
            <a:ext cx="669101" cy="578785"/>
            <a:chOff x="0" y="0"/>
            <a:chExt cx="1309687" cy="1133475"/>
          </a:xfrm>
          <a:solidFill>
            <a:schemeClr val="tx1">
              <a:lumMod val="65000"/>
              <a:lumOff val="35000"/>
            </a:schemeClr>
          </a:solidFill>
          <a:effectLst/>
        </p:grpSpPr>
        <p:sp>
          <p:nvSpPr>
            <p:cNvPr id="198" name="Freeform 64"/>
            <p:cNvSpPr>
              <a:spLocks noChangeArrowheads="1"/>
            </p:cNvSpPr>
            <p:nvPr/>
          </p:nvSpPr>
          <p:spPr bwMode="auto">
            <a:xfrm>
              <a:off x="85725" y="233363"/>
              <a:ext cx="107950" cy="180975"/>
            </a:xfrm>
            <a:custGeom>
              <a:avLst/>
              <a:gdLst>
                <a:gd name="T0" fmla="*/ 0 w 39"/>
                <a:gd name="T1" fmla="*/ 65 h 65"/>
                <a:gd name="T2" fmla="*/ 5 w 39"/>
                <a:gd name="T3" fmla="*/ 60 h 65"/>
                <a:gd name="T4" fmla="*/ 15 w 39"/>
                <a:gd name="T5" fmla="*/ 44 h 65"/>
                <a:gd name="T6" fmla="*/ 34 w 39"/>
                <a:gd name="T7" fmla="*/ 32 h 65"/>
                <a:gd name="T8" fmla="*/ 39 w 39"/>
                <a:gd name="T9" fmla="*/ 29 h 65"/>
                <a:gd name="T10" fmla="*/ 32 w 39"/>
                <a:gd name="T11" fmla="*/ 0 h 65"/>
                <a:gd name="T12" fmla="*/ 0 w 39"/>
                <a:gd name="T13" fmla="*/ 65 h 6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9"/>
                <a:gd name="T22" fmla="*/ 0 h 65"/>
                <a:gd name="T23" fmla="*/ 39 w 39"/>
                <a:gd name="T24" fmla="*/ 65 h 6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9" h="65">
                  <a:moveTo>
                    <a:pt x="0" y="65"/>
                  </a:moveTo>
                  <a:cubicBezTo>
                    <a:pt x="2" y="63"/>
                    <a:pt x="4" y="61"/>
                    <a:pt x="5" y="60"/>
                  </a:cubicBezTo>
                  <a:cubicBezTo>
                    <a:pt x="5" y="60"/>
                    <a:pt x="14" y="49"/>
                    <a:pt x="15" y="44"/>
                  </a:cubicBezTo>
                  <a:cubicBezTo>
                    <a:pt x="15" y="44"/>
                    <a:pt x="24" y="28"/>
                    <a:pt x="34" y="32"/>
                  </a:cubicBezTo>
                  <a:cubicBezTo>
                    <a:pt x="34" y="32"/>
                    <a:pt x="37" y="31"/>
                    <a:pt x="39" y="29"/>
                  </a:cubicBezTo>
                  <a:cubicBezTo>
                    <a:pt x="39" y="29"/>
                    <a:pt x="31" y="18"/>
                    <a:pt x="32" y="0"/>
                  </a:cubicBezTo>
                  <a:cubicBezTo>
                    <a:pt x="18" y="19"/>
                    <a:pt x="7" y="41"/>
                    <a:pt x="0" y="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199" name="Freeform 65"/>
            <p:cNvSpPr>
              <a:spLocks noChangeArrowheads="1"/>
            </p:cNvSpPr>
            <p:nvPr/>
          </p:nvSpPr>
          <p:spPr bwMode="auto">
            <a:xfrm>
              <a:off x="327025" y="0"/>
              <a:ext cx="874712" cy="519112"/>
            </a:xfrm>
            <a:custGeom>
              <a:avLst/>
              <a:gdLst>
                <a:gd name="T0" fmla="*/ 111 w 315"/>
                <a:gd name="T1" fmla="*/ 43 h 187"/>
                <a:gd name="T2" fmla="*/ 238 w 315"/>
                <a:gd name="T3" fmla="*/ 105 h 187"/>
                <a:gd name="T4" fmla="*/ 279 w 315"/>
                <a:gd name="T5" fmla="*/ 142 h 187"/>
                <a:gd name="T6" fmla="*/ 270 w 315"/>
                <a:gd name="T7" fmla="*/ 175 h 187"/>
                <a:gd name="T8" fmla="*/ 271 w 315"/>
                <a:gd name="T9" fmla="*/ 185 h 187"/>
                <a:gd name="T10" fmla="*/ 315 w 315"/>
                <a:gd name="T11" fmla="*/ 187 h 187"/>
                <a:gd name="T12" fmla="*/ 111 w 315"/>
                <a:gd name="T13" fmla="*/ 0 h 187"/>
                <a:gd name="T14" fmla="*/ 0 w 315"/>
                <a:gd name="T15" fmla="*/ 33 h 187"/>
                <a:gd name="T16" fmla="*/ 46 w 315"/>
                <a:gd name="T17" fmla="*/ 57 h 187"/>
                <a:gd name="T18" fmla="*/ 111 w 315"/>
                <a:gd name="T19" fmla="*/ 43 h 18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15"/>
                <a:gd name="T31" fmla="*/ 0 h 187"/>
                <a:gd name="T32" fmla="*/ 315 w 315"/>
                <a:gd name="T33" fmla="*/ 187 h 18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15" h="187">
                  <a:moveTo>
                    <a:pt x="111" y="43"/>
                  </a:moveTo>
                  <a:cubicBezTo>
                    <a:pt x="163" y="43"/>
                    <a:pt x="209" y="68"/>
                    <a:pt x="238" y="105"/>
                  </a:cubicBezTo>
                  <a:cubicBezTo>
                    <a:pt x="245" y="105"/>
                    <a:pt x="272" y="106"/>
                    <a:pt x="279" y="142"/>
                  </a:cubicBezTo>
                  <a:cubicBezTo>
                    <a:pt x="279" y="142"/>
                    <a:pt x="282" y="159"/>
                    <a:pt x="270" y="175"/>
                  </a:cubicBezTo>
                  <a:cubicBezTo>
                    <a:pt x="270" y="178"/>
                    <a:pt x="271" y="182"/>
                    <a:pt x="271" y="185"/>
                  </a:cubicBezTo>
                  <a:cubicBezTo>
                    <a:pt x="277" y="186"/>
                    <a:pt x="300" y="184"/>
                    <a:pt x="315" y="187"/>
                  </a:cubicBezTo>
                  <a:cubicBezTo>
                    <a:pt x="307" y="83"/>
                    <a:pt x="219" y="0"/>
                    <a:pt x="111" y="0"/>
                  </a:cubicBezTo>
                  <a:cubicBezTo>
                    <a:pt x="70" y="0"/>
                    <a:pt x="32" y="12"/>
                    <a:pt x="0" y="33"/>
                  </a:cubicBezTo>
                  <a:cubicBezTo>
                    <a:pt x="10" y="34"/>
                    <a:pt x="28" y="39"/>
                    <a:pt x="46" y="57"/>
                  </a:cubicBezTo>
                  <a:cubicBezTo>
                    <a:pt x="66" y="48"/>
                    <a:pt x="88" y="43"/>
                    <a:pt x="111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00" name="Freeform 66"/>
            <p:cNvSpPr>
              <a:spLocks noChangeArrowheads="1"/>
            </p:cNvSpPr>
            <p:nvPr/>
          </p:nvSpPr>
          <p:spPr bwMode="auto">
            <a:xfrm>
              <a:off x="0" y="107950"/>
              <a:ext cx="1309687" cy="1025525"/>
            </a:xfrm>
            <a:custGeom>
              <a:avLst/>
              <a:gdLst>
                <a:gd name="T0" fmla="*/ 465 w 472"/>
                <a:gd name="T1" fmla="*/ 313 h 369"/>
                <a:gd name="T2" fmla="*/ 456 w 472"/>
                <a:gd name="T3" fmla="*/ 260 h 369"/>
                <a:gd name="T4" fmla="*/ 450 w 472"/>
                <a:gd name="T5" fmla="*/ 213 h 369"/>
                <a:gd name="T6" fmla="*/ 429 w 472"/>
                <a:gd name="T7" fmla="*/ 156 h 369"/>
                <a:gd name="T8" fmla="*/ 382 w 472"/>
                <a:gd name="T9" fmla="*/ 152 h 369"/>
                <a:gd name="T10" fmla="*/ 387 w 472"/>
                <a:gd name="T11" fmla="*/ 107 h 369"/>
                <a:gd name="T12" fmla="*/ 319 w 472"/>
                <a:gd name="T13" fmla="*/ 101 h 369"/>
                <a:gd name="T14" fmla="*/ 326 w 472"/>
                <a:gd name="T15" fmla="*/ 150 h 369"/>
                <a:gd name="T16" fmla="*/ 344 w 472"/>
                <a:gd name="T17" fmla="*/ 177 h 369"/>
                <a:gd name="T18" fmla="*/ 307 w 472"/>
                <a:gd name="T19" fmla="*/ 224 h 369"/>
                <a:gd name="T20" fmla="*/ 293 w 472"/>
                <a:gd name="T21" fmla="*/ 263 h 369"/>
                <a:gd name="T22" fmla="*/ 254 w 472"/>
                <a:gd name="T23" fmla="*/ 251 h 369"/>
                <a:gd name="T24" fmla="*/ 216 w 472"/>
                <a:gd name="T25" fmla="*/ 212 h 369"/>
                <a:gd name="T26" fmla="*/ 164 w 472"/>
                <a:gd name="T27" fmla="*/ 148 h 369"/>
                <a:gd name="T28" fmla="*/ 151 w 472"/>
                <a:gd name="T29" fmla="*/ 122 h 369"/>
                <a:gd name="T30" fmla="*/ 145 w 472"/>
                <a:gd name="T31" fmla="*/ 101 h 369"/>
                <a:gd name="T32" fmla="*/ 146 w 472"/>
                <a:gd name="T33" fmla="*/ 86 h 369"/>
                <a:gd name="T34" fmla="*/ 150 w 472"/>
                <a:gd name="T35" fmla="*/ 60 h 369"/>
                <a:gd name="T36" fmla="*/ 142 w 472"/>
                <a:gd name="T37" fmla="*/ 17 h 369"/>
                <a:gd name="T38" fmla="*/ 82 w 472"/>
                <a:gd name="T39" fmla="*/ 76 h 369"/>
                <a:gd name="T40" fmla="*/ 57 w 472"/>
                <a:gd name="T41" fmla="*/ 93 h 369"/>
                <a:gd name="T42" fmla="*/ 27 w 472"/>
                <a:gd name="T43" fmla="*/ 152 h 369"/>
                <a:gd name="T44" fmla="*/ 8 w 472"/>
                <a:gd name="T45" fmla="*/ 271 h 369"/>
                <a:gd name="T46" fmla="*/ 0 w 472"/>
                <a:gd name="T47" fmla="*/ 311 h 369"/>
                <a:gd name="T48" fmla="*/ 44 w 472"/>
                <a:gd name="T49" fmla="*/ 324 h 369"/>
                <a:gd name="T50" fmla="*/ 51 w 472"/>
                <a:gd name="T51" fmla="*/ 354 h 369"/>
                <a:gd name="T52" fmla="*/ 137 w 472"/>
                <a:gd name="T53" fmla="*/ 369 h 369"/>
                <a:gd name="T54" fmla="*/ 141 w 472"/>
                <a:gd name="T55" fmla="*/ 299 h 369"/>
                <a:gd name="T56" fmla="*/ 143 w 472"/>
                <a:gd name="T57" fmla="*/ 261 h 369"/>
                <a:gd name="T58" fmla="*/ 149 w 472"/>
                <a:gd name="T59" fmla="*/ 219 h 369"/>
                <a:gd name="T60" fmla="*/ 159 w 472"/>
                <a:gd name="T61" fmla="*/ 215 h 369"/>
                <a:gd name="T62" fmla="*/ 197 w 472"/>
                <a:gd name="T63" fmla="*/ 248 h 369"/>
                <a:gd name="T64" fmla="*/ 218 w 472"/>
                <a:gd name="T65" fmla="*/ 253 h 369"/>
                <a:gd name="T66" fmla="*/ 224 w 472"/>
                <a:gd name="T67" fmla="*/ 266 h 369"/>
                <a:gd name="T68" fmla="*/ 239 w 472"/>
                <a:gd name="T69" fmla="*/ 283 h 369"/>
                <a:gd name="T70" fmla="*/ 292 w 472"/>
                <a:gd name="T71" fmla="*/ 304 h 369"/>
                <a:gd name="T72" fmla="*/ 332 w 472"/>
                <a:gd name="T73" fmla="*/ 310 h 369"/>
                <a:gd name="T74" fmla="*/ 331 w 472"/>
                <a:gd name="T75" fmla="*/ 369 h 369"/>
                <a:gd name="T76" fmla="*/ 463 w 472"/>
                <a:gd name="T77" fmla="*/ 355 h 369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472"/>
                <a:gd name="T118" fmla="*/ 0 h 369"/>
                <a:gd name="T119" fmla="*/ 472 w 472"/>
                <a:gd name="T120" fmla="*/ 369 h 369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472" h="369">
                  <a:moveTo>
                    <a:pt x="470" y="352"/>
                  </a:moveTo>
                  <a:cubicBezTo>
                    <a:pt x="469" y="348"/>
                    <a:pt x="466" y="319"/>
                    <a:pt x="465" y="313"/>
                  </a:cubicBezTo>
                  <a:cubicBezTo>
                    <a:pt x="465" y="306"/>
                    <a:pt x="464" y="292"/>
                    <a:pt x="463" y="286"/>
                  </a:cubicBezTo>
                  <a:cubicBezTo>
                    <a:pt x="461" y="280"/>
                    <a:pt x="457" y="266"/>
                    <a:pt x="456" y="260"/>
                  </a:cubicBezTo>
                  <a:cubicBezTo>
                    <a:pt x="456" y="255"/>
                    <a:pt x="452" y="242"/>
                    <a:pt x="452" y="237"/>
                  </a:cubicBezTo>
                  <a:cubicBezTo>
                    <a:pt x="452" y="232"/>
                    <a:pt x="453" y="221"/>
                    <a:pt x="450" y="213"/>
                  </a:cubicBezTo>
                  <a:cubicBezTo>
                    <a:pt x="448" y="204"/>
                    <a:pt x="442" y="176"/>
                    <a:pt x="440" y="167"/>
                  </a:cubicBezTo>
                  <a:cubicBezTo>
                    <a:pt x="438" y="157"/>
                    <a:pt x="429" y="156"/>
                    <a:pt x="429" y="156"/>
                  </a:cubicBezTo>
                  <a:cubicBezTo>
                    <a:pt x="392" y="156"/>
                    <a:pt x="392" y="156"/>
                    <a:pt x="392" y="156"/>
                  </a:cubicBezTo>
                  <a:cubicBezTo>
                    <a:pt x="392" y="156"/>
                    <a:pt x="386" y="154"/>
                    <a:pt x="382" y="152"/>
                  </a:cubicBezTo>
                  <a:cubicBezTo>
                    <a:pt x="377" y="149"/>
                    <a:pt x="378" y="142"/>
                    <a:pt x="378" y="142"/>
                  </a:cubicBezTo>
                  <a:cubicBezTo>
                    <a:pt x="384" y="136"/>
                    <a:pt x="387" y="107"/>
                    <a:pt x="387" y="107"/>
                  </a:cubicBezTo>
                  <a:cubicBezTo>
                    <a:pt x="383" y="74"/>
                    <a:pt x="353" y="77"/>
                    <a:pt x="353" y="77"/>
                  </a:cubicBezTo>
                  <a:cubicBezTo>
                    <a:pt x="315" y="73"/>
                    <a:pt x="319" y="101"/>
                    <a:pt x="319" y="101"/>
                  </a:cubicBezTo>
                  <a:cubicBezTo>
                    <a:pt x="314" y="106"/>
                    <a:pt x="320" y="123"/>
                    <a:pt x="320" y="123"/>
                  </a:cubicBezTo>
                  <a:cubicBezTo>
                    <a:pt x="316" y="137"/>
                    <a:pt x="326" y="150"/>
                    <a:pt x="326" y="150"/>
                  </a:cubicBezTo>
                  <a:cubicBezTo>
                    <a:pt x="325" y="154"/>
                    <a:pt x="338" y="159"/>
                    <a:pt x="342" y="159"/>
                  </a:cubicBezTo>
                  <a:cubicBezTo>
                    <a:pt x="345" y="159"/>
                    <a:pt x="344" y="177"/>
                    <a:pt x="344" y="177"/>
                  </a:cubicBezTo>
                  <a:cubicBezTo>
                    <a:pt x="344" y="177"/>
                    <a:pt x="319" y="195"/>
                    <a:pt x="313" y="199"/>
                  </a:cubicBezTo>
                  <a:cubicBezTo>
                    <a:pt x="306" y="203"/>
                    <a:pt x="307" y="218"/>
                    <a:pt x="307" y="224"/>
                  </a:cubicBezTo>
                  <a:cubicBezTo>
                    <a:pt x="306" y="229"/>
                    <a:pt x="307" y="238"/>
                    <a:pt x="304" y="242"/>
                  </a:cubicBezTo>
                  <a:cubicBezTo>
                    <a:pt x="301" y="245"/>
                    <a:pt x="296" y="259"/>
                    <a:pt x="293" y="263"/>
                  </a:cubicBezTo>
                  <a:cubicBezTo>
                    <a:pt x="290" y="266"/>
                    <a:pt x="289" y="269"/>
                    <a:pt x="285" y="269"/>
                  </a:cubicBezTo>
                  <a:cubicBezTo>
                    <a:pt x="281" y="269"/>
                    <a:pt x="254" y="251"/>
                    <a:pt x="254" y="251"/>
                  </a:cubicBezTo>
                  <a:cubicBezTo>
                    <a:pt x="249" y="240"/>
                    <a:pt x="239" y="240"/>
                    <a:pt x="237" y="237"/>
                  </a:cubicBezTo>
                  <a:cubicBezTo>
                    <a:pt x="234" y="233"/>
                    <a:pt x="224" y="218"/>
                    <a:pt x="216" y="212"/>
                  </a:cubicBezTo>
                  <a:cubicBezTo>
                    <a:pt x="208" y="207"/>
                    <a:pt x="193" y="192"/>
                    <a:pt x="188" y="182"/>
                  </a:cubicBezTo>
                  <a:cubicBezTo>
                    <a:pt x="182" y="172"/>
                    <a:pt x="167" y="152"/>
                    <a:pt x="164" y="148"/>
                  </a:cubicBezTo>
                  <a:cubicBezTo>
                    <a:pt x="161" y="144"/>
                    <a:pt x="160" y="145"/>
                    <a:pt x="157" y="142"/>
                  </a:cubicBezTo>
                  <a:cubicBezTo>
                    <a:pt x="155" y="139"/>
                    <a:pt x="151" y="127"/>
                    <a:pt x="151" y="122"/>
                  </a:cubicBezTo>
                  <a:cubicBezTo>
                    <a:pt x="150" y="118"/>
                    <a:pt x="151" y="114"/>
                    <a:pt x="150" y="112"/>
                  </a:cubicBezTo>
                  <a:cubicBezTo>
                    <a:pt x="149" y="109"/>
                    <a:pt x="145" y="101"/>
                    <a:pt x="145" y="101"/>
                  </a:cubicBezTo>
                  <a:cubicBezTo>
                    <a:pt x="147" y="98"/>
                    <a:pt x="145" y="93"/>
                    <a:pt x="145" y="93"/>
                  </a:cubicBezTo>
                  <a:cubicBezTo>
                    <a:pt x="149" y="92"/>
                    <a:pt x="146" y="86"/>
                    <a:pt x="146" y="86"/>
                  </a:cubicBezTo>
                  <a:cubicBezTo>
                    <a:pt x="149" y="85"/>
                    <a:pt x="150" y="80"/>
                    <a:pt x="150" y="80"/>
                  </a:cubicBezTo>
                  <a:cubicBezTo>
                    <a:pt x="162" y="78"/>
                    <a:pt x="150" y="60"/>
                    <a:pt x="150" y="60"/>
                  </a:cubicBezTo>
                  <a:cubicBezTo>
                    <a:pt x="154" y="51"/>
                    <a:pt x="150" y="31"/>
                    <a:pt x="150" y="31"/>
                  </a:cubicBezTo>
                  <a:cubicBezTo>
                    <a:pt x="151" y="27"/>
                    <a:pt x="161" y="35"/>
                    <a:pt x="142" y="17"/>
                  </a:cubicBezTo>
                  <a:cubicBezTo>
                    <a:pt x="124" y="0"/>
                    <a:pt x="92" y="1"/>
                    <a:pt x="79" y="20"/>
                  </a:cubicBezTo>
                  <a:cubicBezTo>
                    <a:pt x="65" y="39"/>
                    <a:pt x="82" y="76"/>
                    <a:pt x="82" y="76"/>
                  </a:cubicBezTo>
                  <a:cubicBezTo>
                    <a:pt x="83" y="83"/>
                    <a:pt x="69" y="91"/>
                    <a:pt x="69" y="91"/>
                  </a:cubicBezTo>
                  <a:cubicBezTo>
                    <a:pt x="63" y="88"/>
                    <a:pt x="62" y="90"/>
                    <a:pt x="57" y="93"/>
                  </a:cubicBezTo>
                  <a:cubicBezTo>
                    <a:pt x="52" y="97"/>
                    <a:pt x="51" y="109"/>
                    <a:pt x="44" y="115"/>
                  </a:cubicBezTo>
                  <a:cubicBezTo>
                    <a:pt x="36" y="121"/>
                    <a:pt x="30" y="145"/>
                    <a:pt x="27" y="152"/>
                  </a:cubicBezTo>
                  <a:cubicBezTo>
                    <a:pt x="24" y="158"/>
                    <a:pt x="13" y="212"/>
                    <a:pt x="10" y="220"/>
                  </a:cubicBezTo>
                  <a:cubicBezTo>
                    <a:pt x="8" y="228"/>
                    <a:pt x="8" y="258"/>
                    <a:pt x="8" y="271"/>
                  </a:cubicBezTo>
                  <a:cubicBezTo>
                    <a:pt x="8" y="284"/>
                    <a:pt x="5" y="294"/>
                    <a:pt x="4" y="304"/>
                  </a:cubicBezTo>
                  <a:cubicBezTo>
                    <a:pt x="3" y="315"/>
                    <a:pt x="0" y="311"/>
                    <a:pt x="0" y="311"/>
                  </a:cubicBezTo>
                  <a:cubicBezTo>
                    <a:pt x="2" y="320"/>
                    <a:pt x="35" y="331"/>
                    <a:pt x="35" y="331"/>
                  </a:cubicBezTo>
                  <a:cubicBezTo>
                    <a:pt x="35" y="328"/>
                    <a:pt x="44" y="324"/>
                    <a:pt x="44" y="324"/>
                  </a:cubicBezTo>
                  <a:cubicBezTo>
                    <a:pt x="44" y="324"/>
                    <a:pt x="46" y="322"/>
                    <a:pt x="44" y="327"/>
                  </a:cubicBezTo>
                  <a:cubicBezTo>
                    <a:pt x="42" y="332"/>
                    <a:pt x="49" y="348"/>
                    <a:pt x="51" y="354"/>
                  </a:cubicBezTo>
                  <a:cubicBezTo>
                    <a:pt x="52" y="359"/>
                    <a:pt x="55" y="362"/>
                    <a:pt x="57" y="369"/>
                  </a:cubicBezTo>
                  <a:cubicBezTo>
                    <a:pt x="137" y="369"/>
                    <a:pt x="137" y="369"/>
                    <a:pt x="137" y="369"/>
                  </a:cubicBezTo>
                  <a:cubicBezTo>
                    <a:pt x="138" y="358"/>
                    <a:pt x="136" y="327"/>
                    <a:pt x="136" y="320"/>
                  </a:cubicBezTo>
                  <a:cubicBezTo>
                    <a:pt x="136" y="313"/>
                    <a:pt x="137" y="300"/>
                    <a:pt x="141" y="299"/>
                  </a:cubicBezTo>
                  <a:cubicBezTo>
                    <a:pt x="144" y="297"/>
                    <a:pt x="145" y="290"/>
                    <a:pt x="146" y="285"/>
                  </a:cubicBezTo>
                  <a:cubicBezTo>
                    <a:pt x="146" y="281"/>
                    <a:pt x="145" y="269"/>
                    <a:pt x="143" y="261"/>
                  </a:cubicBezTo>
                  <a:cubicBezTo>
                    <a:pt x="141" y="253"/>
                    <a:pt x="146" y="244"/>
                    <a:pt x="146" y="237"/>
                  </a:cubicBezTo>
                  <a:cubicBezTo>
                    <a:pt x="146" y="229"/>
                    <a:pt x="149" y="224"/>
                    <a:pt x="149" y="219"/>
                  </a:cubicBezTo>
                  <a:cubicBezTo>
                    <a:pt x="149" y="215"/>
                    <a:pt x="149" y="208"/>
                    <a:pt x="151" y="209"/>
                  </a:cubicBezTo>
                  <a:cubicBezTo>
                    <a:pt x="152" y="209"/>
                    <a:pt x="156" y="211"/>
                    <a:pt x="159" y="215"/>
                  </a:cubicBezTo>
                  <a:cubicBezTo>
                    <a:pt x="162" y="219"/>
                    <a:pt x="174" y="225"/>
                    <a:pt x="177" y="228"/>
                  </a:cubicBezTo>
                  <a:cubicBezTo>
                    <a:pt x="180" y="231"/>
                    <a:pt x="191" y="242"/>
                    <a:pt x="197" y="248"/>
                  </a:cubicBezTo>
                  <a:cubicBezTo>
                    <a:pt x="202" y="253"/>
                    <a:pt x="208" y="247"/>
                    <a:pt x="208" y="247"/>
                  </a:cubicBezTo>
                  <a:cubicBezTo>
                    <a:pt x="208" y="247"/>
                    <a:pt x="215" y="249"/>
                    <a:pt x="218" y="253"/>
                  </a:cubicBezTo>
                  <a:cubicBezTo>
                    <a:pt x="221" y="256"/>
                    <a:pt x="223" y="260"/>
                    <a:pt x="223" y="260"/>
                  </a:cubicBezTo>
                  <a:cubicBezTo>
                    <a:pt x="220" y="264"/>
                    <a:pt x="224" y="266"/>
                    <a:pt x="224" y="266"/>
                  </a:cubicBezTo>
                  <a:cubicBezTo>
                    <a:pt x="218" y="269"/>
                    <a:pt x="222" y="272"/>
                    <a:pt x="222" y="272"/>
                  </a:cubicBezTo>
                  <a:cubicBezTo>
                    <a:pt x="219" y="278"/>
                    <a:pt x="239" y="283"/>
                    <a:pt x="239" y="283"/>
                  </a:cubicBezTo>
                  <a:cubicBezTo>
                    <a:pt x="239" y="283"/>
                    <a:pt x="242" y="289"/>
                    <a:pt x="244" y="290"/>
                  </a:cubicBezTo>
                  <a:cubicBezTo>
                    <a:pt x="246" y="291"/>
                    <a:pt x="276" y="294"/>
                    <a:pt x="292" y="304"/>
                  </a:cubicBezTo>
                  <a:cubicBezTo>
                    <a:pt x="307" y="313"/>
                    <a:pt x="324" y="281"/>
                    <a:pt x="324" y="281"/>
                  </a:cubicBezTo>
                  <a:cubicBezTo>
                    <a:pt x="324" y="281"/>
                    <a:pt x="331" y="304"/>
                    <a:pt x="332" y="310"/>
                  </a:cubicBezTo>
                  <a:cubicBezTo>
                    <a:pt x="333" y="316"/>
                    <a:pt x="333" y="337"/>
                    <a:pt x="332" y="356"/>
                  </a:cubicBezTo>
                  <a:cubicBezTo>
                    <a:pt x="331" y="360"/>
                    <a:pt x="331" y="365"/>
                    <a:pt x="331" y="369"/>
                  </a:cubicBezTo>
                  <a:cubicBezTo>
                    <a:pt x="467" y="369"/>
                    <a:pt x="467" y="369"/>
                    <a:pt x="467" y="369"/>
                  </a:cubicBezTo>
                  <a:cubicBezTo>
                    <a:pt x="466" y="363"/>
                    <a:pt x="463" y="355"/>
                    <a:pt x="463" y="355"/>
                  </a:cubicBezTo>
                  <a:cubicBezTo>
                    <a:pt x="463" y="355"/>
                    <a:pt x="472" y="356"/>
                    <a:pt x="470" y="3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01" name="Freeform 67"/>
            <p:cNvSpPr>
              <a:spLocks noChangeArrowheads="1"/>
            </p:cNvSpPr>
            <p:nvPr/>
          </p:nvSpPr>
          <p:spPr bwMode="auto">
            <a:xfrm>
              <a:off x="411162" y="936625"/>
              <a:ext cx="482600" cy="188912"/>
            </a:xfrm>
            <a:custGeom>
              <a:avLst/>
              <a:gdLst>
                <a:gd name="T0" fmla="*/ 173 w 174"/>
                <a:gd name="T1" fmla="*/ 20 h 68"/>
                <a:gd name="T2" fmla="*/ 168 w 174"/>
                <a:gd name="T3" fmla="*/ 0 h 68"/>
                <a:gd name="T4" fmla="*/ 81 w 174"/>
                <a:gd name="T5" fmla="*/ 25 h 68"/>
                <a:gd name="T6" fmla="*/ 5 w 174"/>
                <a:gd name="T7" fmla="*/ 6 h 68"/>
                <a:gd name="T8" fmla="*/ 1 w 174"/>
                <a:gd name="T9" fmla="*/ 23 h 68"/>
                <a:gd name="T10" fmla="*/ 1 w 174"/>
                <a:gd name="T11" fmla="*/ 52 h 68"/>
                <a:gd name="T12" fmla="*/ 81 w 174"/>
                <a:gd name="T13" fmla="*/ 68 h 68"/>
                <a:gd name="T14" fmla="*/ 174 w 174"/>
                <a:gd name="T15" fmla="*/ 46 h 68"/>
                <a:gd name="T16" fmla="*/ 173 w 174"/>
                <a:gd name="T17" fmla="*/ 20 h 6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74"/>
                <a:gd name="T28" fmla="*/ 0 h 68"/>
                <a:gd name="T29" fmla="*/ 174 w 174"/>
                <a:gd name="T30" fmla="*/ 68 h 6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74" h="68">
                  <a:moveTo>
                    <a:pt x="173" y="20"/>
                  </a:moveTo>
                  <a:cubicBezTo>
                    <a:pt x="173" y="13"/>
                    <a:pt x="169" y="3"/>
                    <a:pt x="168" y="0"/>
                  </a:cubicBezTo>
                  <a:cubicBezTo>
                    <a:pt x="142" y="16"/>
                    <a:pt x="113" y="25"/>
                    <a:pt x="81" y="25"/>
                  </a:cubicBezTo>
                  <a:cubicBezTo>
                    <a:pt x="53" y="25"/>
                    <a:pt x="27" y="18"/>
                    <a:pt x="5" y="6"/>
                  </a:cubicBezTo>
                  <a:cubicBezTo>
                    <a:pt x="3" y="8"/>
                    <a:pt x="0" y="14"/>
                    <a:pt x="1" y="23"/>
                  </a:cubicBezTo>
                  <a:cubicBezTo>
                    <a:pt x="1" y="23"/>
                    <a:pt x="0" y="41"/>
                    <a:pt x="1" y="52"/>
                  </a:cubicBezTo>
                  <a:cubicBezTo>
                    <a:pt x="25" y="62"/>
                    <a:pt x="52" y="68"/>
                    <a:pt x="81" y="68"/>
                  </a:cubicBezTo>
                  <a:cubicBezTo>
                    <a:pt x="114" y="68"/>
                    <a:pt x="146" y="60"/>
                    <a:pt x="174" y="46"/>
                  </a:cubicBezTo>
                  <a:cubicBezTo>
                    <a:pt x="174" y="36"/>
                    <a:pt x="173" y="20"/>
                    <a:pt x="173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02" name="Freeform 68"/>
            <p:cNvSpPr>
              <a:spLocks noEditPoints="1" noChangeArrowheads="1"/>
            </p:cNvSpPr>
            <p:nvPr/>
          </p:nvSpPr>
          <p:spPr bwMode="auto">
            <a:xfrm>
              <a:off x="468312" y="236538"/>
              <a:ext cx="350837" cy="577850"/>
            </a:xfrm>
            <a:custGeom>
              <a:avLst/>
              <a:gdLst>
                <a:gd name="T0" fmla="*/ 123 w 126"/>
                <a:gd name="T1" fmla="*/ 136 h 208"/>
                <a:gd name="T2" fmla="*/ 112 w 126"/>
                <a:gd name="T3" fmla="*/ 119 h 208"/>
                <a:gd name="T4" fmla="*/ 93 w 126"/>
                <a:gd name="T5" fmla="*/ 107 h 208"/>
                <a:gd name="T6" fmla="*/ 69 w 126"/>
                <a:gd name="T7" fmla="*/ 100 h 208"/>
                <a:gd name="T8" fmla="*/ 69 w 126"/>
                <a:gd name="T9" fmla="*/ 31 h 208"/>
                <a:gd name="T10" fmla="*/ 88 w 126"/>
                <a:gd name="T11" fmla="*/ 41 h 208"/>
                <a:gd name="T12" fmla="*/ 97 w 126"/>
                <a:gd name="T13" fmla="*/ 63 h 208"/>
                <a:gd name="T14" fmla="*/ 122 w 126"/>
                <a:gd name="T15" fmla="*/ 59 h 208"/>
                <a:gd name="T16" fmla="*/ 102 w 126"/>
                <a:gd name="T17" fmla="*/ 23 h 208"/>
                <a:gd name="T18" fmla="*/ 69 w 126"/>
                <a:gd name="T19" fmla="*/ 11 h 208"/>
                <a:gd name="T20" fmla="*/ 69 w 126"/>
                <a:gd name="T21" fmla="*/ 0 h 208"/>
                <a:gd name="T22" fmla="*/ 55 w 126"/>
                <a:gd name="T23" fmla="*/ 0 h 208"/>
                <a:gd name="T24" fmla="*/ 55 w 126"/>
                <a:gd name="T25" fmla="*/ 11 h 208"/>
                <a:gd name="T26" fmla="*/ 19 w 126"/>
                <a:gd name="T27" fmla="*/ 24 h 208"/>
                <a:gd name="T28" fmla="*/ 0 w 126"/>
                <a:gd name="T29" fmla="*/ 65 h 208"/>
                <a:gd name="T30" fmla="*/ 7 w 126"/>
                <a:gd name="T31" fmla="*/ 91 h 208"/>
                <a:gd name="T32" fmla="*/ 24 w 126"/>
                <a:gd name="T33" fmla="*/ 108 h 208"/>
                <a:gd name="T34" fmla="*/ 55 w 126"/>
                <a:gd name="T35" fmla="*/ 120 h 208"/>
                <a:gd name="T36" fmla="*/ 55 w 126"/>
                <a:gd name="T37" fmla="*/ 163 h 208"/>
                <a:gd name="T38" fmla="*/ 69 w 126"/>
                <a:gd name="T39" fmla="*/ 179 h 208"/>
                <a:gd name="T40" fmla="*/ 69 w 126"/>
                <a:gd name="T41" fmla="*/ 123 h 208"/>
                <a:gd name="T42" fmla="*/ 95 w 126"/>
                <a:gd name="T43" fmla="*/ 137 h 208"/>
                <a:gd name="T44" fmla="*/ 102 w 126"/>
                <a:gd name="T45" fmla="*/ 158 h 208"/>
                <a:gd name="T46" fmla="*/ 92 w 126"/>
                <a:gd name="T47" fmla="*/ 184 h 208"/>
                <a:gd name="T48" fmla="*/ 82 w 126"/>
                <a:gd name="T49" fmla="*/ 192 h 208"/>
                <a:gd name="T50" fmla="*/ 92 w 126"/>
                <a:gd name="T51" fmla="*/ 203 h 208"/>
                <a:gd name="T52" fmla="*/ 98 w 126"/>
                <a:gd name="T53" fmla="*/ 208 h 208"/>
                <a:gd name="T54" fmla="*/ 110 w 126"/>
                <a:gd name="T55" fmla="*/ 198 h 208"/>
                <a:gd name="T56" fmla="*/ 126 w 126"/>
                <a:gd name="T57" fmla="*/ 156 h 208"/>
                <a:gd name="T58" fmla="*/ 123 w 126"/>
                <a:gd name="T59" fmla="*/ 136 h 208"/>
                <a:gd name="T60" fmla="*/ 55 w 126"/>
                <a:gd name="T61" fmla="*/ 97 h 208"/>
                <a:gd name="T62" fmla="*/ 31 w 126"/>
                <a:gd name="T63" fmla="*/ 84 h 208"/>
                <a:gd name="T64" fmla="*/ 25 w 126"/>
                <a:gd name="T65" fmla="*/ 63 h 208"/>
                <a:gd name="T66" fmla="*/ 33 w 126"/>
                <a:gd name="T67" fmla="*/ 42 h 208"/>
                <a:gd name="T68" fmla="*/ 55 w 126"/>
                <a:gd name="T69" fmla="*/ 31 h 208"/>
                <a:gd name="T70" fmla="*/ 55 w 126"/>
                <a:gd name="T71" fmla="*/ 97 h 208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26"/>
                <a:gd name="T109" fmla="*/ 0 h 208"/>
                <a:gd name="T110" fmla="*/ 126 w 126"/>
                <a:gd name="T111" fmla="*/ 208 h 208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26" h="208">
                  <a:moveTo>
                    <a:pt x="123" y="136"/>
                  </a:moveTo>
                  <a:cubicBezTo>
                    <a:pt x="120" y="129"/>
                    <a:pt x="116" y="124"/>
                    <a:pt x="112" y="119"/>
                  </a:cubicBezTo>
                  <a:cubicBezTo>
                    <a:pt x="107" y="114"/>
                    <a:pt x="101" y="110"/>
                    <a:pt x="93" y="107"/>
                  </a:cubicBezTo>
                  <a:cubicBezTo>
                    <a:pt x="89" y="105"/>
                    <a:pt x="81" y="103"/>
                    <a:pt x="69" y="100"/>
                  </a:cubicBezTo>
                  <a:cubicBezTo>
                    <a:pt x="69" y="31"/>
                    <a:pt x="69" y="31"/>
                    <a:pt x="69" y="31"/>
                  </a:cubicBezTo>
                  <a:cubicBezTo>
                    <a:pt x="77" y="33"/>
                    <a:pt x="83" y="36"/>
                    <a:pt x="88" y="41"/>
                  </a:cubicBezTo>
                  <a:cubicBezTo>
                    <a:pt x="92" y="46"/>
                    <a:pt x="95" y="53"/>
                    <a:pt x="97" y="63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19" y="44"/>
                    <a:pt x="113" y="32"/>
                    <a:pt x="102" y="23"/>
                  </a:cubicBezTo>
                  <a:cubicBezTo>
                    <a:pt x="94" y="17"/>
                    <a:pt x="83" y="13"/>
                    <a:pt x="69" y="11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5" y="11"/>
                    <a:pt x="55" y="11"/>
                    <a:pt x="55" y="11"/>
                  </a:cubicBezTo>
                  <a:cubicBezTo>
                    <a:pt x="39" y="13"/>
                    <a:pt x="27" y="17"/>
                    <a:pt x="19" y="24"/>
                  </a:cubicBezTo>
                  <a:cubicBezTo>
                    <a:pt x="7" y="35"/>
                    <a:pt x="0" y="48"/>
                    <a:pt x="0" y="65"/>
                  </a:cubicBezTo>
                  <a:cubicBezTo>
                    <a:pt x="0" y="75"/>
                    <a:pt x="3" y="83"/>
                    <a:pt x="7" y="91"/>
                  </a:cubicBezTo>
                  <a:cubicBezTo>
                    <a:pt x="11" y="98"/>
                    <a:pt x="17" y="104"/>
                    <a:pt x="24" y="108"/>
                  </a:cubicBezTo>
                  <a:cubicBezTo>
                    <a:pt x="35" y="114"/>
                    <a:pt x="45" y="118"/>
                    <a:pt x="55" y="120"/>
                  </a:cubicBezTo>
                  <a:cubicBezTo>
                    <a:pt x="55" y="163"/>
                    <a:pt x="55" y="163"/>
                    <a:pt x="55" y="163"/>
                  </a:cubicBezTo>
                  <a:cubicBezTo>
                    <a:pt x="58" y="167"/>
                    <a:pt x="65" y="174"/>
                    <a:pt x="69" y="179"/>
                  </a:cubicBezTo>
                  <a:cubicBezTo>
                    <a:pt x="69" y="123"/>
                    <a:pt x="69" y="123"/>
                    <a:pt x="69" y="123"/>
                  </a:cubicBezTo>
                  <a:cubicBezTo>
                    <a:pt x="82" y="127"/>
                    <a:pt x="91" y="132"/>
                    <a:pt x="95" y="137"/>
                  </a:cubicBezTo>
                  <a:cubicBezTo>
                    <a:pt x="99" y="142"/>
                    <a:pt x="102" y="149"/>
                    <a:pt x="102" y="158"/>
                  </a:cubicBezTo>
                  <a:cubicBezTo>
                    <a:pt x="102" y="168"/>
                    <a:pt x="98" y="177"/>
                    <a:pt x="92" y="184"/>
                  </a:cubicBezTo>
                  <a:cubicBezTo>
                    <a:pt x="89" y="187"/>
                    <a:pt x="86" y="190"/>
                    <a:pt x="82" y="192"/>
                  </a:cubicBezTo>
                  <a:cubicBezTo>
                    <a:pt x="85" y="193"/>
                    <a:pt x="91" y="197"/>
                    <a:pt x="92" y="203"/>
                  </a:cubicBezTo>
                  <a:cubicBezTo>
                    <a:pt x="92" y="203"/>
                    <a:pt x="95" y="205"/>
                    <a:pt x="98" y="208"/>
                  </a:cubicBezTo>
                  <a:cubicBezTo>
                    <a:pt x="102" y="205"/>
                    <a:pt x="107" y="202"/>
                    <a:pt x="110" y="198"/>
                  </a:cubicBezTo>
                  <a:cubicBezTo>
                    <a:pt x="121" y="187"/>
                    <a:pt x="126" y="173"/>
                    <a:pt x="126" y="156"/>
                  </a:cubicBezTo>
                  <a:cubicBezTo>
                    <a:pt x="126" y="149"/>
                    <a:pt x="125" y="142"/>
                    <a:pt x="123" y="136"/>
                  </a:cubicBezTo>
                  <a:close/>
                  <a:moveTo>
                    <a:pt x="55" y="97"/>
                  </a:moveTo>
                  <a:cubicBezTo>
                    <a:pt x="44" y="94"/>
                    <a:pt x="36" y="89"/>
                    <a:pt x="31" y="84"/>
                  </a:cubicBezTo>
                  <a:cubicBezTo>
                    <a:pt x="27" y="78"/>
                    <a:pt x="25" y="72"/>
                    <a:pt x="25" y="63"/>
                  </a:cubicBezTo>
                  <a:cubicBezTo>
                    <a:pt x="25" y="55"/>
                    <a:pt x="27" y="48"/>
                    <a:pt x="33" y="42"/>
                  </a:cubicBezTo>
                  <a:cubicBezTo>
                    <a:pt x="38" y="36"/>
                    <a:pt x="46" y="32"/>
                    <a:pt x="55" y="31"/>
                  </a:cubicBezTo>
                  <a:lnTo>
                    <a:pt x="55" y="9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</p:grpSp>
      <p:grpSp>
        <p:nvGrpSpPr>
          <p:cNvPr id="203" name="组合 120"/>
          <p:cNvGrpSpPr/>
          <p:nvPr/>
        </p:nvGrpSpPr>
        <p:grpSpPr bwMode="auto">
          <a:xfrm>
            <a:off x="2481132" y="5722108"/>
            <a:ext cx="703447" cy="571153"/>
            <a:chOff x="0" y="0"/>
            <a:chExt cx="1374775" cy="1116012"/>
          </a:xfrm>
          <a:solidFill>
            <a:schemeClr val="tx1">
              <a:lumMod val="65000"/>
              <a:lumOff val="35000"/>
            </a:schemeClr>
          </a:solidFill>
          <a:effectLst/>
        </p:grpSpPr>
        <p:sp>
          <p:nvSpPr>
            <p:cNvPr id="204" name="Freeform 78"/>
            <p:cNvSpPr>
              <a:spLocks noChangeArrowheads="1"/>
            </p:cNvSpPr>
            <p:nvPr/>
          </p:nvSpPr>
          <p:spPr bwMode="auto">
            <a:xfrm>
              <a:off x="511175" y="511175"/>
              <a:ext cx="100012" cy="100012"/>
            </a:xfrm>
            <a:custGeom>
              <a:avLst/>
              <a:gdLst>
                <a:gd name="T0" fmla="*/ 0 w 36"/>
                <a:gd name="T1" fmla="*/ 18 h 36"/>
                <a:gd name="T2" fmla="*/ 18 w 36"/>
                <a:gd name="T3" fmla="*/ 36 h 36"/>
                <a:gd name="T4" fmla="*/ 36 w 36"/>
                <a:gd name="T5" fmla="*/ 18 h 36"/>
                <a:gd name="T6" fmla="*/ 18 w 36"/>
                <a:gd name="T7" fmla="*/ 0 h 36"/>
                <a:gd name="T8" fmla="*/ 0 w 36"/>
                <a:gd name="T9" fmla="*/ 18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6"/>
                <a:gd name="T17" fmla="*/ 36 w 36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6">
                  <a:moveTo>
                    <a:pt x="0" y="18"/>
                  </a:moveTo>
                  <a:cubicBezTo>
                    <a:pt x="0" y="28"/>
                    <a:pt x="8" y="36"/>
                    <a:pt x="18" y="36"/>
                  </a:cubicBezTo>
                  <a:cubicBezTo>
                    <a:pt x="28" y="35"/>
                    <a:pt x="36" y="27"/>
                    <a:pt x="36" y="18"/>
                  </a:cubicBezTo>
                  <a:cubicBezTo>
                    <a:pt x="36" y="8"/>
                    <a:pt x="2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05" name="Freeform 79"/>
            <p:cNvSpPr>
              <a:spLocks noChangeArrowheads="1"/>
            </p:cNvSpPr>
            <p:nvPr/>
          </p:nvSpPr>
          <p:spPr bwMode="auto">
            <a:xfrm>
              <a:off x="252413" y="544512"/>
              <a:ext cx="244475" cy="38100"/>
            </a:xfrm>
            <a:custGeom>
              <a:avLst/>
              <a:gdLst>
                <a:gd name="T0" fmla="*/ 82 w 88"/>
                <a:gd name="T1" fmla="*/ 13 h 14"/>
                <a:gd name="T2" fmla="*/ 88 w 88"/>
                <a:gd name="T3" fmla="*/ 6 h 14"/>
                <a:gd name="T4" fmla="*/ 88 w 88"/>
                <a:gd name="T5" fmla="*/ 6 h 14"/>
                <a:gd name="T6" fmla="*/ 82 w 88"/>
                <a:gd name="T7" fmla="*/ 0 h 14"/>
                <a:gd name="T8" fmla="*/ 6 w 88"/>
                <a:gd name="T9" fmla="*/ 1 h 14"/>
                <a:gd name="T10" fmla="*/ 0 w 88"/>
                <a:gd name="T11" fmla="*/ 7 h 14"/>
                <a:gd name="T12" fmla="*/ 0 w 88"/>
                <a:gd name="T13" fmla="*/ 7 h 14"/>
                <a:gd name="T14" fmla="*/ 6 w 88"/>
                <a:gd name="T15" fmla="*/ 14 h 14"/>
                <a:gd name="T16" fmla="*/ 82 w 88"/>
                <a:gd name="T17" fmla="*/ 13 h 1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88"/>
                <a:gd name="T28" fmla="*/ 0 h 14"/>
                <a:gd name="T29" fmla="*/ 88 w 88"/>
                <a:gd name="T30" fmla="*/ 14 h 1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88" h="14">
                  <a:moveTo>
                    <a:pt x="82" y="13"/>
                  </a:moveTo>
                  <a:cubicBezTo>
                    <a:pt x="86" y="13"/>
                    <a:pt x="88" y="10"/>
                    <a:pt x="88" y="6"/>
                  </a:cubicBezTo>
                  <a:cubicBezTo>
                    <a:pt x="88" y="6"/>
                    <a:pt x="88" y="6"/>
                    <a:pt x="88" y="6"/>
                  </a:cubicBezTo>
                  <a:cubicBezTo>
                    <a:pt x="88" y="3"/>
                    <a:pt x="85" y="0"/>
                    <a:pt x="82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2" y="1"/>
                    <a:pt x="0" y="4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11"/>
                    <a:pt x="3" y="14"/>
                    <a:pt x="6" y="14"/>
                  </a:cubicBezTo>
                  <a:lnTo>
                    <a:pt x="82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06" name="Freeform 80"/>
            <p:cNvSpPr>
              <a:spLocks noChangeArrowheads="1"/>
            </p:cNvSpPr>
            <p:nvPr/>
          </p:nvSpPr>
          <p:spPr bwMode="auto">
            <a:xfrm>
              <a:off x="534988" y="177800"/>
              <a:ext cx="42862" cy="322262"/>
            </a:xfrm>
            <a:custGeom>
              <a:avLst/>
              <a:gdLst>
                <a:gd name="T0" fmla="*/ 2 w 15"/>
                <a:gd name="T1" fmla="*/ 108 h 116"/>
                <a:gd name="T2" fmla="*/ 8 w 15"/>
                <a:gd name="T3" fmla="*/ 116 h 116"/>
                <a:gd name="T4" fmla="*/ 8 w 15"/>
                <a:gd name="T5" fmla="*/ 116 h 116"/>
                <a:gd name="T6" fmla="*/ 15 w 15"/>
                <a:gd name="T7" fmla="*/ 108 h 116"/>
                <a:gd name="T8" fmla="*/ 13 w 15"/>
                <a:gd name="T9" fmla="*/ 7 h 116"/>
                <a:gd name="T10" fmla="*/ 7 w 15"/>
                <a:gd name="T11" fmla="*/ 0 h 116"/>
                <a:gd name="T12" fmla="*/ 7 w 15"/>
                <a:gd name="T13" fmla="*/ 0 h 116"/>
                <a:gd name="T14" fmla="*/ 0 w 15"/>
                <a:gd name="T15" fmla="*/ 8 h 116"/>
                <a:gd name="T16" fmla="*/ 2 w 15"/>
                <a:gd name="T17" fmla="*/ 108 h 1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5"/>
                <a:gd name="T28" fmla="*/ 0 h 116"/>
                <a:gd name="T29" fmla="*/ 15 w 15"/>
                <a:gd name="T30" fmla="*/ 116 h 11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5" h="116">
                  <a:moveTo>
                    <a:pt x="2" y="108"/>
                  </a:moveTo>
                  <a:cubicBezTo>
                    <a:pt x="2" y="113"/>
                    <a:pt x="5" y="116"/>
                    <a:pt x="8" y="116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12" y="116"/>
                    <a:pt x="15" y="112"/>
                    <a:pt x="15" y="108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3"/>
                    <a:pt x="10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8"/>
                  </a:cubicBezTo>
                  <a:lnTo>
                    <a:pt x="2" y="10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07" name="Freeform 81"/>
            <p:cNvSpPr>
              <a:spLocks noChangeArrowheads="1"/>
            </p:cNvSpPr>
            <p:nvPr/>
          </p:nvSpPr>
          <p:spPr bwMode="auto">
            <a:xfrm>
              <a:off x="982663" y="269875"/>
              <a:ext cx="171450" cy="246062"/>
            </a:xfrm>
            <a:custGeom>
              <a:avLst/>
              <a:gdLst>
                <a:gd name="T0" fmla="*/ 28 w 62"/>
                <a:gd name="T1" fmla="*/ 44 h 89"/>
                <a:gd name="T2" fmla="*/ 30 w 62"/>
                <a:gd name="T3" fmla="*/ 89 h 89"/>
                <a:gd name="T4" fmla="*/ 42 w 62"/>
                <a:gd name="T5" fmla="*/ 53 h 89"/>
                <a:gd name="T6" fmla="*/ 55 w 62"/>
                <a:gd name="T7" fmla="*/ 23 h 89"/>
                <a:gd name="T8" fmla="*/ 22 w 62"/>
                <a:gd name="T9" fmla="*/ 0 h 89"/>
                <a:gd name="T10" fmla="*/ 28 w 62"/>
                <a:gd name="T11" fmla="*/ 44 h 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2"/>
                <a:gd name="T19" fmla="*/ 0 h 89"/>
                <a:gd name="T20" fmla="*/ 62 w 62"/>
                <a:gd name="T21" fmla="*/ 89 h 8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2" h="89">
                  <a:moveTo>
                    <a:pt x="28" y="44"/>
                  </a:moveTo>
                  <a:cubicBezTo>
                    <a:pt x="0" y="70"/>
                    <a:pt x="30" y="89"/>
                    <a:pt x="30" y="89"/>
                  </a:cubicBezTo>
                  <a:cubicBezTo>
                    <a:pt x="12" y="64"/>
                    <a:pt x="42" y="53"/>
                    <a:pt x="42" y="53"/>
                  </a:cubicBezTo>
                  <a:cubicBezTo>
                    <a:pt x="42" y="53"/>
                    <a:pt x="62" y="46"/>
                    <a:pt x="55" y="23"/>
                  </a:cubicBezTo>
                  <a:cubicBezTo>
                    <a:pt x="50" y="1"/>
                    <a:pt x="22" y="0"/>
                    <a:pt x="22" y="0"/>
                  </a:cubicBezTo>
                  <a:cubicBezTo>
                    <a:pt x="30" y="6"/>
                    <a:pt x="55" y="18"/>
                    <a:pt x="28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08" name="Freeform 82"/>
            <p:cNvSpPr>
              <a:spLocks noChangeArrowheads="1"/>
            </p:cNvSpPr>
            <p:nvPr/>
          </p:nvSpPr>
          <p:spPr bwMode="auto">
            <a:xfrm>
              <a:off x="982663" y="269875"/>
              <a:ext cx="171450" cy="246062"/>
            </a:xfrm>
            <a:custGeom>
              <a:avLst/>
              <a:gdLst>
                <a:gd name="T0" fmla="*/ 28 w 62"/>
                <a:gd name="T1" fmla="*/ 44 h 89"/>
                <a:gd name="T2" fmla="*/ 30 w 62"/>
                <a:gd name="T3" fmla="*/ 89 h 89"/>
                <a:gd name="T4" fmla="*/ 42 w 62"/>
                <a:gd name="T5" fmla="*/ 53 h 89"/>
                <a:gd name="T6" fmla="*/ 55 w 62"/>
                <a:gd name="T7" fmla="*/ 23 h 89"/>
                <a:gd name="T8" fmla="*/ 22 w 62"/>
                <a:gd name="T9" fmla="*/ 0 h 89"/>
                <a:gd name="T10" fmla="*/ 28 w 62"/>
                <a:gd name="T11" fmla="*/ 44 h 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2"/>
                <a:gd name="T19" fmla="*/ 0 h 89"/>
                <a:gd name="T20" fmla="*/ 62 w 62"/>
                <a:gd name="T21" fmla="*/ 89 h 8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2" h="89">
                  <a:moveTo>
                    <a:pt x="28" y="44"/>
                  </a:moveTo>
                  <a:cubicBezTo>
                    <a:pt x="0" y="70"/>
                    <a:pt x="30" y="89"/>
                    <a:pt x="30" y="89"/>
                  </a:cubicBezTo>
                  <a:cubicBezTo>
                    <a:pt x="12" y="64"/>
                    <a:pt x="42" y="53"/>
                    <a:pt x="42" y="53"/>
                  </a:cubicBezTo>
                  <a:cubicBezTo>
                    <a:pt x="42" y="53"/>
                    <a:pt x="62" y="46"/>
                    <a:pt x="55" y="23"/>
                  </a:cubicBezTo>
                  <a:cubicBezTo>
                    <a:pt x="50" y="1"/>
                    <a:pt x="22" y="0"/>
                    <a:pt x="22" y="0"/>
                  </a:cubicBezTo>
                  <a:cubicBezTo>
                    <a:pt x="30" y="6"/>
                    <a:pt x="55" y="18"/>
                    <a:pt x="28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09" name="Freeform 83"/>
            <p:cNvSpPr>
              <a:spLocks noEditPoints="1" noChangeArrowheads="1"/>
            </p:cNvSpPr>
            <p:nvPr/>
          </p:nvSpPr>
          <p:spPr bwMode="auto">
            <a:xfrm>
              <a:off x="849313" y="555625"/>
              <a:ext cx="525462" cy="549275"/>
            </a:xfrm>
            <a:custGeom>
              <a:avLst/>
              <a:gdLst>
                <a:gd name="T0" fmla="*/ 164 w 189"/>
                <a:gd name="T1" fmla="*/ 41 h 198"/>
                <a:gd name="T2" fmla="*/ 144 w 189"/>
                <a:gd name="T3" fmla="*/ 41 h 198"/>
                <a:gd name="T4" fmla="*/ 144 w 189"/>
                <a:gd name="T5" fmla="*/ 18 h 198"/>
                <a:gd name="T6" fmla="*/ 126 w 189"/>
                <a:gd name="T7" fmla="*/ 0 h 198"/>
                <a:gd name="T8" fmla="*/ 17 w 189"/>
                <a:gd name="T9" fmla="*/ 0 h 198"/>
                <a:gd name="T10" fmla="*/ 0 w 189"/>
                <a:gd name="T11" fmla="*/ 18 h 198"/>
                <a:gd name="T12" fmla="*/ 0 w 189"/>
                <a:gd name="T13" fmla="*/ 180 h 198"/>
                <a:gd name="T14" fmla="*/ 17 w 189"/>
                <a:gd name="T15" fmla="*/ 198 h 198"/>
                <a:gd name="T16" fmla="*/ 126 w 189"/>
                <a:gd name="T17" fmla="*/ 198 h 198"/>
                <a:gd name="T18" fmla="*/ 144 w 189"/>
                <a:gd name="T19" fmla="*/ 180 h 198"/>
                <a:gd name="T20" fmla="*/ 144 w 189"/>
                <a:gd name="T21" fmla="*/ 145 h 198"/>
                <a:gd name="T22" fmla="*/ 164 w 189"/>
                <a:gd name="T23" fmla="*/ 145 h 198"/>
                <a:gd name="T24" fmla="*/ 189 w 189"/>
                <a:gd name="T25" fmla="*/ 118 h 198"/>
                <a:gd name="T26" fmla="*/ 189 w 189"/>
                <a:gd name="T27" fmla="*/ 65 h 198"/>
                <a:gd name="T28" fmla="*/ 164 w 189"/>
                <a:gd name="T29" fmla="*/ 41 h 198"/>
                <a:gd name="T30" fmla="*/ 150 w 189"/>
                <a:gd name="T31" fmla="*/ 123 h 198"/>
                <a:gd name="T32" fmla="*/ 144 w 189"/>
                <a:gd name="T33" fmla="*/ 123 h 198"/>
                <a:gd name="T34" fmla="*/ 144 w 189"/>
                <a:gd name="T35" fmla="*/ 68 h 198"/>
                <a:gd name="T36" fmla="*/ 150 w 189"/>
                <a:gd name="T37" fmla="*/ 68 h 198"/>
                <a:gd name="T38" fmla="*/ 165 w 189"/>
                <a:gd name="T39" fmla="*/ 83 h 198"/>
                <a:gd name="T40" fmla="*/ 165 w 189"/>
                <a:gd name="T41" fmla="*/ 105 h 198"/>
                <a:gd name="T42" fmla="*/ 150 w 189"/>
                <a:gd name="T43" fmla="*/ 123 h 198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89"/>
                <a:gd name="T67" fmla="*/ 0 h 198"/>
                <a:gd name="T68" fmla="*/ 189 w 189"/>
                <a:gd name="T69" fmla="*/ 198 h 198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89" h="198">
                  <a:moveTo>
                    <a:pt x="164" y="41"/>
                  </a:moveTo>
                  <a:cubicBezTo>
                    <a:pt x="144" y="41"/>
                    <a:pt x="144" y="41"/>
                    <a:pt x="144" y="41"/>
                  </a:cubicBezTo>
                  <a:cubicBezTo>
                    <a:pt x="144" y="18"/>
                    <a:pt x="144" y="18"/>
                    <a:pt x="144" y="18"/>
                  </a:cubicBezTo>
                  <a:cubicBezTo>
                    <a:pt x="144" y="8"/>
                    <a:pt x="136" y="0"/>
                    <a:pt x="12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180"/>
                    <a:pt x="0" y="180"/>
                    <a:pt x="0" y="180"/>
                  </a:cubicBezTo>
                  <a:cubicBezTo>
                    <a:pt x="0" y="190"/>
                    <a:pt x="8" y="198"/>
                    <a:pt x="17" y="198"/>
                  </a:cubicBezTo>
                  <a:cubicBezTo>
                    <a:pt x="126" y="198"/>
                    <a:pt x="126" y="198"/>
                    <a:pt x="126" y="198"/>
                  </a:cubicBezTo>
                  <a:cubicBezTo>
                    <a:pt x="136" y="198"/>
                    <a:pt x="144" y="190"/>
                    <a:pt x="144" y="180"/>
                  </a:cubicBezTo>
                  <a:cubicBezTo>
                    <a:pt x="144" y="145"/>
                    <a:pt x="144" y="145"/>
                    <a:pt x="144" y="145"/>
                  </a:cubicBezTo>
                  <a:cubicBezTo>
                    <a:pt x="164" y="145"/>
                    <a:pt x="164" y="145"/>
                    <a:pt x="164" y="145"/>
                  </a:cubicBezTo>
                  <a:cubicBezTo>
                    <a:pt x="183" y="145"/>
                    <a:pt x="189" y="126"/>
                    <a:pt x="189" y="118"/>
                  </a:cubicBezTo>
                  <a:cubicBezTo>
                    <a:pt x="189" y="65"/>
                    <a:pt x="189" y="65"/>
                    <a:pt x="189" y="65"/>
                  </a:cubicBezTo>
                  <a:cubicBezTo>
                    <a:pt x="189" y="46"/>
                    <a:pt x="173" y="41"/>
                    <a:pt x="164" y="41"/>
                  </a:cubicBezTo>
                  <a:close/>
                  <a:moveTo>
                    <a:pt x="150" y="123"/>
                  </a:moveTo>
                  <a:cubicBezTo>
                    <a:pt x="144" y="123"/>
                    <a:pt x="144" y="123"/>
                    <a:pt x="144" y="123"/>
                  </a:cubicBezTo>
                  <a:cubicBezTo>
                    <a:pt x="144" y="68"/>
                    <a:pt x="144" y="68"/>
                    <a:pt x="144" y="68"/>
                  </a:cubicBezTo>
                  <a:cubicBezTo>
                    <a:pt x="150" y="68"/>
                    <a:pt x="150" y="68"/>
                    <a:pt x="150" y="68"/>
                  </a:cubicBezTo>
                  <a:cubicBezTo>
                    <a:pt x="163" y="68"/>
                    <a:pt x="165" y="72"/>
                    <a:pt x="165" y="83"/>
                  </a:cubicBezTo>
                  <a:cubicBezTo>
                    <a:pt x="165" y="105"/>
                    <a:pt x="165" y="105"/>
                    <a:pt x="165" y="105"/>
                  </a:cubicBezTo>
                  <a:cubicBezTo>
                    <a:pt x="165" y="121"/>
                    <a:pt x="159" y="123"/>
                    <a:pt x="150" y="1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10" name="Freeform 84"/>
            <p:cNvSpPr>
              <a:spLocks noChangeArrowheads="1"/>
            </p:cNvSpPr>
            <p:nvPr/>
          </p:nvSpPr>
          <p:spPr bwMode="auto">
            <a:xfrm>
              <a:off x="1065213" y="444500"/>
              <a:ext cx="50800" cy="82550"/>
            </a:xfrm>
            <a:custGeom>
              <a:avLst/>
              <a:gdLst>
                <a:gd name="T0" fmla="*/ 18 w 18"/>
                <a:gd name="T1" fmla="*/ 30 h 30"/>
                <a:gd name="T2" fmla="*/ 15 w 18"/>
                <a:gd name="T3" fmla="*/ 0 h 30"/>
                <a:gd name="T4" fmla="*/ 6 w 18"/>
                <a:gd name="T5" fmla="*/ 7 h 30"/>
                <a:gd name="T6" fmla="*/ 9 w 18"/>
                <a:gd name="T7" fmla="*/ 30 h 30"/>
                <a:gd name="T8" fmla="*/ 18 w 18"/>
                <a:gd name="T9" fmla="*/ 30 h 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30"/>
                <a:gd name="T17" fmla="*/ 18 w 18"/>
                <a:gd name="T18" fmla="*/ 30 h 3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30">
                  <a:moveTo>
                    <a:pt x="18" y="30"/>
                  </a:moveTo>
                  <a:cubicBezTo>
                    <a:pt x="18" y="19"/>
                    <a:pt x="17" y="10"/>
                    <a:pt x="15" y="0"/>
                  </a:cubicBezTo>
                  <a:cubicBezTo>
                    <a:pt x="9" y="3"/>
                    <a:pt x="6" y="7"/>
                    <a:pt x="6" y="7"/>
                  </a:cubicBezTo>
                  <a:cubicBezTo>
                    <a:pt x="0" y="13"/>
                    <a:pt x="5" y="23"/>
                    <a:pt x="9" y="30"/>
                  </a:cubicBezTo>
                  <a:lnTo>
                    <a:pt x="18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11" name="Freeform 85"/>
            <p:cNvSpPr>
              <a:spLocks noChangeArrowheads="1"/>
            </p:cNvSpPr>
            <p:nvPr/>
          </p:nvSpPr>
          <p:spPr bwMode="auto">
            <a:xfrm>
              <a:off x="0" y="0"/>
              <a:ext cx="1074737" cy="1116012"/>
            </a:xfrm>
            <a:custGeom>
              <a:avLst/>
              <a:gdLst>
                <a:gd name="T0" fmla="*/ 295 w 387"/>
                <a:gd name="T1" fmla="*/ 328 h 402"/>
                <a:gd name="T2" fmla="*/ 201 w 387"/>
                <a:gd name="T3" fmla="*/ 359 h 402"/>
                <a:gd name="T4" fmla="*/ 43 w 387"/>
                <a:gd name="T5" fmla="*/ 201 h 402"/>
                <a:gd name="T6" fmla="*/ 201 w 387"/>
                <a:gd name="T7" fmla="*/ 42 h 402"/>
                <a:gd name="T8" fmla="*/ 359 w 387"/>
                <a:gd name="T9" fmla="*/ 190 h 402"/>
                <a:gd name="T10" fmla="*/ 375 w 387"/>
                <a:gd name="T11" fmla="*/ 190 h 402"/>
                <a:gd name="T12" fmla="*/ 372 w 387"/>
                <a:gd name="T13" fmla="*/ 142 h 402"/>
                <a:gd name="T14" fmla="*/ 387 w 387"/>
                <a:gd name="T15" fmla="*/ 122 h 402"/>
                <a:gd name="T16" fmla="*/ 201 w 387"/>
                <a:gd name="T17" fmla="*/ 0 h 402"/>
                <a:gd name="T18" fmla="*/ 0 w 387"/>
                <a:gd name="T19" fmla="*/ 201 h 402"/>
                <a:gd name="T20" fmla="*/ 201 w 387"/>
                <a:gd name="T21" fmla="*/ 402 h 402"/>
                <a:gd name="T22" fmla="*/ 295 w 387"/>
                <a:gd name="T23" fmla="*/ 379 h 402"/>
                <a:gd name="T24" fmla="*/ 295 w 387"/>
                <a:gd name="T25" fmla="*/ 328 h 40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87"/>
                <a:gd name="T40" fmla="*/ 0 h 402"/>
                <a:gd name="T41" fmla="*/ 387 w 387"/>
                <a:gd name="T42" fmla="*/ 402 h 40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87" h="402">
                  <a:moveTo>
                    <a:pt x="295" y="328"/>
                  </a:moveTo>
                  <a:cubicBezTo>
                    <a:pt x="269" y="348"/>
                    <a:pt x="237" y="359"/>
                    <a:pt x="201" y="359"/>
                  </a:cubicBezTo>
                  <a:cubicBezTo>
                    <a:pt x="114" y="359"/>
                    <a:pt x="43" y="288"/>
                    <a:pt x="43" y="201"/>
                  </a:cubicBezTo>
                  <a:cubicBezTo>
                    <a:pt x="43" y="113"/>
                    <a:pt x="114" y="42"/>
                    <a:pt x="201" y="42"/>
                  </a:cubicBezTo>
                  <a:cubicBezTo>
                    <a:pt x="285" y="42"/>
                    <a:pt x="354" y="107"/>
                    <a:pt x="359" y="190"/>
                  </a:cubicBezTo>
                  <a:cubicBezTo>
                    <a:pt x="375" y="190"/>
                    <a:pt x="375" y="190"/>
                    <a:pt x="375" y="190"/>
                  </a:cubicBezTo>
                  <a:cubicBezTo>
                    <a:pt x="349" y="169"/>
                    <a:pt x="372" y="142"/>
                    <a:pt x="372" y="142"/>
                  </a:cubicBezTo>
                  <a:cubicBezTo>
                    <a:pt x="382" y="131"/>
                    <a:pt x="385" y="125"/>
                    <a:pt x="387" y="122"/>
                  </a:cubicBezTo>
                  <a:cubicBezTo>
                    <a:pt x="356" y="50"/>
                    <a:pt x="285" y="0"/>
                    <a:pt x="201" y="0"/>
                  </a:cubicBezTo>
                  <a:cubicBezTo>
                    <a:pt x="90" y="0"/>
                    <a:pt x="0" y="90"/>
                    <a:pt x="0" y="201"/>
                  </a:cubicBezTo>
                  <a:cubicBezTo>
                    <a:pt x="0" y="312"/>
                    <a:pt x="90" y="402"/>
                    <a:pt x="201" y="402"/>
                  </a:cubicBezTo>
                  <a:cubicBezTo>
                    <a:pt x="235" y="402"/>
                    <a:pt x="267" y="394"/>
                    <a:pt x="295" y="379"/>
                  </a:cubicBezTo>
                  <a:lnTo>
                    <a:pt x="295" y="3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</p:grpSp>
      <p:grpSp>
        <p:nvGrpSpPr>
          <p:cNvPr id="212" name="组合 124"/>
          <p:cNvGrpSpPr/>
          <p:nvPr/>
        </p:nvGrpSpPr>
        <p:grpSpPr bwMode="auto">
          <a:xfrm>
            <a:off x="2351109" y="2572451"/>
            <a:ext cx="806483" cy="678005"/>
            <a:chOff x="0" y="0"/>
            <a:chExt cx="1576387" cy="1327150"/>
          </a:xfrm>
          <a:solidFill>
            <a:schemeClr val="tx1">
              <a:lumMod val="65000"/>
              <a:lumOff val="35000"/>
            </a:schemeClr>
          </a:solidFill>
          <a:effectLst/>
        </p:grpSpPr>
        <p:sp>
          <p:nvSpPr>
            <p:cNvPr id="213" name="Freeform 7"/>
            <p:cNvSpPr>
              <a:spLocks noEditPoints="1" noChangeArrowheads="1"/>
            </p:cNvSpPr>
            <p:nvPr/>
          </p:nvSpPr>
          <p:spPr bwMode="auto">
            <a:xfrm>
              <a:off x="493713" y="0"/>
              <a:ext cx="560387" cy="525462"/>
            </a:xfrm>
            <a:custGeom>
              <a:avLst/>
              <a:gdLst>
                <a:gd name="T0" fmla="*/ 171 w 202"/>
                <a:gd name="T1" fmla="*/ 0 h 189"/>
                <a:gd name="T2" fmla="*/ 85 w 202"/>
                <a:gd name="T3" fmla="*/ 0 h 189"/>
                <a:gd name="T4" fmla="*/ 55 w 202"/>
                <a:gd name="T5" fmla="*/ 20 h 189"/>
                <a:gd name="T6" fmla="*/ 33 w 202"/>
                <a:gd name="T7" fmla="*/ 20 h 189"/>
                <a:gd name="T8" fmla="*/ 0 w 202"/>
                <a:gd name="T9" fmla="*/ 54 h 189"/>
                <a:gd name="T10" fmla="*/ 0 w 202"/>
                <a:gd name="T11" fmla="*/ 117 h 189"/>
                <a:gd name="T12" fmla="*/ 33 w 202"/>
                <a:gd name="T13" fmla="*/ 151 h 189"/>
                <a:gd name="T14" fmla="*/ 48 w 202"/>
                <a:gd name="T15" fmla="*/ 151 h 189"/>
                <a:gd name="T16" fmla="*/ 33 w 202"/>
                <a:gd name="T17" fmla="*/ 179 h 189"/>
                <a:gd name="T18" fmla="*/ 24 w 202"/>
                <a:gd name="T19" fmla="*/ 189 h 189"/>
                <a:gd name="T20" fmla="*/ 37 w 202"/>
                <a:gd name="T21" fmla="*/ 189 h 189"/>
                <a:gd name="T22" fmla="*/ 96 w 202"/>
                <a:gd name="T23" fmla="*/ 151 h 189"/>
                <a:gd name="T24" fmla="*/ 125 w 202"/>
                <a:gd name="T25" fmla="*/ 151 h 189"/>
                <a:gd name="T26" fmla="*/ 137 w 202"/>
                <a:gd name="T27" fmla="*/ 148 h 189"/>
                <a:gd name="T28" fmla="*/ 167 w 202"/>
                <a:gd name="T29" fmla="*/ 159 h 189"/>
                <a:gd name="T30" fmla="*/ 179 w 202"/>
                <a:gd name="T31" fmla="*/ 160 h 189"/>
                <a:gd name="T32" fmla="*/ 171 w 202"/>
                <a:gd name="T33" fmla="*/ 150 h 189"/>
                <a:gd name="T34" fmla="*/ 157 w 202"/>
                <a:gd name="T35" fmla="*/ 125 h 189"/>
                <a:gd name="T36" fmla="*/ 157 w 202"/>
                <a:gd name="T37" fmla="*/ 123 h 189"/>
                <a:gd name="T38" fmla="*/ 171 w 202"/>
                <a:gd name="T39" fmla="*/ 123 h 189"/>
                <a:gd name="T40" fmla="*/ 202 w 202"/>
                <a:gd name="T41" fmla="*/ 92 h 189"/>
                <a:gd name="T42" fmla="*/ 202 w 202"/>
                <a:gd name="T43" fmla="*/ 32 h 189"/>
                <a:gd name="T44" fmla="*/ 171 w 202"/>
                <a:gd name="T45" fmla="*/ 0 h 189"/>
                <a:gd name="T46" fmla="*/ 125 w 202"/>
                <a:gd name="T47" fmla="*/ 139 h 189"/>
                <a:gd name="T48" fmla="*/ 91 w 202"/>
                <a:gd name="T49" fmla="*/ 139 h 189"/>
                <a:gd name="T50" fmla="*/ 89 w 202"/>
                <a:gd name="T51" fmla="*/ 141 h 189"/>
                <a:gd name="T52" fmla="*/ 51 w 202"/>
                <a:gd name="T53" fmla="*/ 174 h 189"/>
                <a:gd name="T54" fmla="*/ 60 w 202"/>
                <a:gd name="T55" fmla="*/ 144 h 189"/>
                <a:gd name="T56" fmla="*/ 60 w 202"/>
                <a:gd name="T57" fmla="*/ 139 h 189"/>
                <a:gd name="T58" fmla="*/ 33 w 202"/>
                <a:gd name="T59" fmla="*/ 139 h 189"/>
                <a:gd name="T60" fmla="*/ 12 w 202"/>
                <a:gd name="T61" fmla="*/ 117 h 189"/>
                <a:gd name="T62" fmla="*/ 12 w 202"/>
                <a:gd name="T63" fmla="*/ 54 h 189"/>
                <a:gd name="T64" fmla="*/ 33 w 202"/>
                <a:gd name="T65" fmla="*/ 32 h 189"/>
                <a:gd name="T66" fmla="*/ 53 w 202"/>
                <a:gd name="T67" fmla="*/ 32 h 189"/>
                <a:gd name="T68" fmla="*/ 53 w 202"/>
                <a:gd name="T69" fmla="*/ 32 h 189"/>
                <a:gd name="T70" fmla="*/ 53 w 202"/>
                <a:gd name="T71" fmla="*/ 92 h 189"/>
                <a:gd name="T72" fmla="*/ 85 w 202"/>
                <a:gd name="T73" fmla="*/ 123 h 189"/>
                <a:gd name="T74" fmla="*/ 111 w 202"/>
                <a:gd name="T75" fmla="*/ 123 h 189"/>
                <a:gd name="T76" fmla="*/ 126 w 202"/>
                <a:gd name="T77" fmla="*/ 139 h 189"/>
                <a:gd name="T78" fmla="*/ 125 w 202"/>
                <a:gd name="T79" fmla="*/ 139 h 189"/>
                <a:gd name="T80" fmla="*/ 191 w 202"/>
                <a:gd name="T81" fmla="*/ 92 h 189"/>
                <a:gd name="T82" fmla="*/ 171 w 202"/>
                <a:gd name="T83" fmla="*/ 113 h 189"/>
                <a:gd name="T84" fmla="*/ 146 w 202"/>
                <a:gd name="T85" fmla="*/ 113 h 189"/>
                <a:gd name="T86" fmla="*/ 145 w 202"/>
                <a:gd name="T87" fmla="*/ 117 h 189"/>
                <a:gd name="T88" fmla="*/ 154 w 202"/>
                <a:gd name="T89" fmla="*/ 145 h 189"/>
                <a:gd name="T90" fmla="*/ 118 w 202"/>
                <a:gd name="T91" fmla="*/ 115 h 189"/>
                <a:gd name="T92" fmla="*/ 117 w 202"/>
                <a:gd name="T93" fmla="*/ 113 h 189"/>
                <a:gd name="T94" fmla="*/ 85 w 202"/>
                <a:gd name="T95" fmla="*/ 113 h 189"/>
                <a:gd name="T96" fmla="*/ 64 w 202"/>
                <a:gd name="T97" fmla="*/ 92 h 189"/>
                <a:gd name="T98" fmla="*/ 64 w 202"/>
                <a:gd name="T99" fmla="*/ 32 h 189"/>
                <a:gd name="T100" fmla="*/ 85 w 202"/>
                <a:gd name="T101" fmla="*/ 11 h 189"/>
                <a:gd name="T102" fmla="*/ 171 w 202"/>
                <a:gd name="T103" fmla="*/ 11 h 189"/>
                <a:gd name="T104" fmla="*/ 191 w 202"/>
                <a:gd name="T105" fmla="*/ 32 h 189"/>
                <a:gd name="T106" fmla="*/ 191 w 202"/>
                <a:gd name="T107" fmla="*/ 92 h 18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202"/>
                <a:gd name="T163" fmla="*/ 0 h 189"/>
                <a:gd name="T164" fmla="*/ 202 w 202"/>
                <a:gd name="T165" fmla="*/ 189 h 189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202" h="189">
                  <a:moveTo>
                    <a:pt x="171" y="0"/>
                  </a:moveTo>
                  <a:cubicBezTo>
                    <a:pt x="85" y="0"/>
                    <a:pt x="85" y="0"/>
                    <a:pt x="85" y="0"/>
                  </a:cubicBezTo>
                  <a:cubicBezTo>
                    <a:pt x="71" y="0"/>
                    <a:pt x="60" y="9"/>
                    <a:pt x="55" y="20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15" y="20"/>
                    <a:pt x="0" y="35"/>
                    <a:pt x="0" y="54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36"/>
                    <a:pt x="15" y="151"/>
                    <a:pt x="33" y="151"/>
                  </a:cubicBezTo>
                  <a:cubicBezTo>
                    <a:pt x="48" y="151"/>
                    <a:pt x="48" y="151"/>
                    <a:pt x="48" y="151"/>
                  </a:cubicBezTo>
                  <a:cubicBezTo>
                    <a:pt x="46" y="161"/>
                    <a:pt x="37" y="175"/>
                    <a:pt x="33" y="179"/>
                  </a:cubicBezTo>
                  <a:cubicBezTo>
                    <a:pt x="24" y="189"/>
                    <a:pt x="24" y="189"/>
                    <a:pt x="24" y="189"/>
                  </a:cubicBezTo>
                  <a:cubicBezTo>
                    <a:pt x="37" y="189"/>
                    <a:pt x="37" y="189"/>
                    <a:pt x="37" y="189"/>
                  </a:cubicBezTo>
                  <a:cubicBezTo>
                    <a:pt x="63" y="188"/>
                    <a:pt x="85" y="165"/>
                    <a:pt x="96" y="151"/>
                  </a:cubicBezTo>
                  <a:cubicBezTo>
                    <a:pt x="125" y="151"/>
                    <a:pt x="125" y="151"/>
                    <a:pt x="125" y="151"/>
                  </a:cubicBezTo>
                  <a:cubicBezTo>
                    <a:pt x="129" y="151"/>
                    <a:pt x="133" y="150"/>
                    <a:pt x="137" y="148"/>
                  </a:cubicBezTo>
                  <a:cubicBezTo>
                    <a:pt x="146" y="154"/>
                    <a:pt x="156" y="159"/>
                    <a:pt x="167" y="159"/>
                  </a:cubicBezTo>
                  <a:cubicBezTo>
                    <a:pt x="179" y="160"/>
                    <a:pt x="179" y="160"/>
                    <a:pt x="179" y="160"/>
                  </a:cubicBezTo>
                  <a:cubicBezTo>
                    <a:pt x="171" y="150"/>
                    <a:pt x="171" y="150"/>
                    <a:pt x="171" y="150"/>
                  </a:cubicBezTo>
                  <a:cubicBezTo>
                    <a:pt x="168" y="146"/>
                    <a:pt x="160" y="135"/>
                    <a:pt x="157" y="125"/>
                  </a:cubicBezTo>
                  <a:cubicBezTo>
                    <a:pt x="157" y="125"/>
                    <a:pt x="157" y="124"/>
                    <a:pt x="157" y="123"/>
                  </a:cubicBezTo>
                  <a:cubicBezTo>
                    <a:pt x="171" y="123"/>
                    <a:pt x="171" y="123"/>
                    <a:pt x="171" y="123"/>
                  </a:cubicBezTo>
                  <a:cubicBezTo>
                    <a:pt x="188" y="123"/>
                    <a:pt x="202" y="109"/>
                    <a:pt x="202" y="92"/>
                  </a:cubicBezTo>
                  <a:cubicBezTo>
                    <a:pt x="202" y="32"/>
                    <a:pt x="202" y="32"/>
                    <a:pt x="202" y="32"/>
                  </a:cubicBezTo>
                  <a:cubicBezTo>
                    <a:pt x="202" y="15"/>
                    <a:pt x="188" y="0"/>
                    <a:pt x="171" y="0"/>
                  </a:cubicBezTo>
                  <a:close/>
                  <a:moveTo>
                    <a:pt x="125" y="139"/>
                  </a:moveTo>
                  <a:cubicBezTo>
                    <a:pt x="91" y="139"/>
                    <a:pt x="91" y="139"/>
                    <a:pt x="91" y="139"/>
                  </a:cubicBezTo>
                  <a:cubicBezTo>
                    <a:pt x="89" y="141"/>
                    <a:pt x="89" y="141"/>
                    <a:pt x="89" y="141"/>
                  </a:cubicBezTo>
                  <a:cubicBezTo>
                    <a:pt x="82" y="151"/>
                    <a:pt x="68" y="167"/>
                    <a:pt x="51" y="174"/>
                  </a:cubicBezTo>
                  <a:cubicBezTo>
                    <a:pt x="56" y="165"/>
                    <a:pt x="61" y="154"/>
                    <a:pt x="60" y="144"/>
                  </a:cubicBezTo>
                  <a:cubicBezTo>
                    <a:pt x="60" y="139"/>
                    <a:pt x="60" y="139"/>
                    <a:pt x="60" y="139"/>
                  </a:cubicBezTo>
                  <a:cubicBezTo>
                    <a:pt x="33" y="139"/>
                    <a:pt x="33" y="139"/>
                    <a:pt x="33" y="139"/>
                  </a:cubicBezTo>
                  <a:cubicBezTo>
                    <a:pt x="21" y="139"/>
                    <a:pt x="12" y="129"/>
                    <a:pt x="12" y="117"/>
                  </a:cubicBezTo>
                  <a:cubicBezTo>
                    <a:pt x="12" y="54"/>
                    <a:pt x="12" y="54"/>
                    <a:pt x="12" y="54"/>
                  </a:cubicBezTo>
                  <a:cubicBezTo>
                    <a:pt x="12" y="42"/>
                    <a:pt x="21" y="32"/>
                    <a:pt x="33" y="32"/>
                  </a:cubicBezTo>
                  <a:cubicBezTo>
                    <a:pt x="53" y="32"/>
                    <a:pt x="53" y="32"/>
                    <a:pt x="53" y="32"/>
                  </a:cubicBezTo>
                  <a:cubicBezTo>
                    <a:pt x="53" y="32"/>
                    <a:pt x="53" y="32"/>
                    <a:pt x="53" y="32"/>
                  </a:cubicBezTo>
                  <a:cubicBezTo>
                    <a:pt x="53" y="92"/>
                    <a:pt x="53" y="92"/>
                    <a:pt x="53" y="92"/>
                  </a:cubicBezTo>
                  <a:cubicBezTo>
                    <a:pt x="53" y="109"/>
                    <a:pt x="67" y="123"/>
                    <a:pt x="85" y="123"/>
                  </a:cubicBezTo>
                  <a:cubicBezTo>
                    <a:pt x="111" y="123"/>
                    <a:pt x="111" y="123"/>
                    <a:pt x="111" y="123"/>
                  </a:cubicBezTo>
                  <a:cubicBezTo>
                    <a:pt x="115" y="128"/>
                    <a:pt x="120" y="134"/>
                    <a:pt x="126" y="139"/>
                  </a:cubicBezTo>
                  <a:cubicBezTo>
                    <a:pt x="125" y="139"/>
                    <a:pt x="125" y="139"/>
                    <a:pt x="125" y="139"/>
                  </a:cubicBezTo>
                  <a:close/>
                  <a:moveTo>
                    <a:pt x="191" y="92"/>
                  </a:moveTo>
                  <a:cubicBezTo>
                    <a:pt x="191" y="103"/>
                    <a:pt x="182" y="113"/>
                    <a:pt x="171" y="113"/>
                  </a:cubicBezTo>
                  <a:cubicBezTo>
                    <a:pt x="146" y="113"/>
                    <a:pt x="146" y="113"/>
                    <a:pt x="146" y="113"/>
                  </a:cubicBezTo>
                  <a:cubicBezTo>
                    <a:pt x="145" y="117"/>
                    <a:pt x="145" y="117"/>
                    <a:pt x="145" y="117"/>
                  </a:cubicBezTo>
                  <a:cubicBezTo>
                    <a:pt x="144" y="127"/>
                    <a:pt x="149" y="137"/>
                    <a:pt x="154" y="145"/>
                  </a:cubicBezTo>
                  <a:cubicBezTo>
                    <a:pt x="139" y="139"/>
                    <a:pt x="125" y="124"/>
                    <a:pt x="118" y="115"/>
                  </a:cubicBezTo>
                  <a:cubicBezTo>
                    <a:pt x="117" y="113"/>
                    <a:pt x="117" y="113"/>
                    <a:pt x="117" y="113"/>
                  </a:cubicBezTo>
                  <a:cubicBezTo>
                    <a:pt x="85" y="113"/>
                    <a:pt x="85" y="113"/>
                    <a:pt x="85" y="113"/>
                  </a:cubicBezTo>
                  <a:cubicBezTo>
                    <a:pt x="73" y="113"/>
                    <a:pt x="64" y="103"/>
                    <a:pt x="64" y="92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21"/>
                    <a:pt x="73" y="11"/>
                    <a:pt x="85" y="11"/>
                  </a:cubicBezTo>
                  <a:cubicBezTo>
                    <a:pt x="171" y="11"/>
                    <a:pt x="171" y="11"/>
                    <a:pt x="171" y="11"/>
                  </a:cubicBezTo>
                  <a:cubicBezTo>
                    <a:pt x="182" y="11"/>
                    <a:pt x="191" y="21"/>
                    <a:pt x="191" y="32"/>
                  </a:cubicBezTo>
                  <a:lnTo>
                    <a:pt x="191" y="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14" name="Freeform 8"/>
            <p:cNvSpPr>
              <a:spLocks noEditPoints="1" noChangeArrowheads="1"/>
            </p:cNvSpPr>
            <p:nvPr/>
          </p:nvSpPr>
          <p:spPr bwMode="auto">
            <a:xfrm>
              <a:off x="0" y="404813"/>
              <a:ext cx="1117600" cy="922337"/>
            </a:xfrm>
            <a:custGeom>
              <a:avLst/>
              <a:gdLst>
                <a:gd name="T0" fmla="*/ 401 w 403"/>
                <a:gd name="T1" fmla="*/ 101 h 332"/>
                <a:gd name="T2" fmla="*/ 345 w 403"/>
                <a:gd name="T3" fmla="*/ 125 h 332"/>
                <a:gd name="T4" fmla="*/ 335 w 403"/>
                <a:gd name="T5" fmla="*/ 140 h 332"/>
                <a:gd name="T6" fmla="*/ 326 w 403"/>
                <a:gd name="T7" fmla="*/ 151 h 332"/>
                <a:gd name="T8" fmla="*/ 309 w 403"/>
                <a:gd name="T9" fmla="*/ 153 h 332"/>
                <a:gd name="T10" fmla="*/ 290 w 403"/>
                <a:gd name="T11" fmla="*/ 164 h 332"/>
                <a:gd name="T12" fmla="*/ 274 w 403"/>
                <a:gd name="T13" fmla="*/ 167 h 332"/>
                <a:gd name="T14" fmla="*/ 263 w 403"/>
                <a:gd name="T15" fmla="*/ 145 h 332"/>
                <a:gd name="T16" fmla="*/ 185 w 403"/>
                <a:gd name="T17" fmla="*/ 123 h 332"/>
                <a:gd name="T18" fmla="*/ 185 w 403"/>
                <a:gd name="T19" fmla="*/ 114 h 332"/>
                <a:gd name="T20" fmla="*/ 194 w 403"/>
                <a:gd name="T21" fmla="*/ 74 h 332"/>
                <a:gd name="T22" fmla="*/ 196 w 403"/>
                <a:gd name="T23" fmla="*/ 58 h 332"/>
                <a:gd name="T24" fmla="*/ 177 w 403"/>
                <a:gd name="T25" fmla="*/ 12 h 332"/>
                <a:gd name="T26" fmla="*/ 110 w 403"/>
                <a:gd name="T27" fmla="*/ 26 h 332"/>
                <a:gd name="T28" fmla="*/ 101 w 403"/>
                <a:gd name="T29" fmla="*/ 66 h 332"/>
                <a:gd name="T30" fmla="*/ 114 w 403"/>
                <a:gd name="T31" fmla="*/ 92 h 332"/>
                <a:gd name="T32" fmla="*/ 120 w 403"/>
                <a:gd name="T33" fmla="*/ 116 h 332"/>
                <a:gd name="T34" fmla="*/ 97 w 403"/>
                <a:gd name="T35" fmla="*/ 136 h 332"/>
                <a:gd name="T36" fmla="*/ 41 w 403"/>
                <a:gd name="T37" fmla="*/ 152 h 332"/>
                <a:gd name="T38" fmla="*/ 33 w 403"/>
                <a:gd name="T39" fmla="*/ 166 h 332"/>
                <a:gd name="T40" fmla="*/ 18 w 403"/>
                <a:gd name="T41" fmla="*/ 234 h 332"/>
                <a:gd name="T42" fmla="*/ 8 w 403"/>
                <a:gd name="T43" fmla="*/ 280 h 332"/>
                <a:gd name="T44" fmla="*/ 0 w 403"/>
                <a:gd name="T45" fmla="*/ 332 h 332"/>
                <a:gd name="T46" fmla="*/ 46 w 403"/>
                <a:gd name="T47" fmla="*/ 332 h 332"/>
                <a:gd name="T48" fmla="*/ 64 w 403"/>
                <a:gd name="T49" fmla="*/ 264 h 332"/>
                <a:gd name="T50" fmla="*/ 63 w 403"/>
                <a:gd name="T51" fmla="*/ 332 h 332"/>
                <a:gd name="T52" fmla="*/ 303 w 403"/>
                <a:gd name="T53" fmla="*/ 332 h 332"/>
                <a:gd name="T54" fmla="*/ 301 w 403"/>
                <a:gd name="T55" fmla="*/ 321 h 332"/>
                <a:gd name="T56" fmla="*/ 292 w 403"/>
                <a:gd name="T57" fmla="*/ 273 h 332"/>
                <a:gd name="T58" fmla="*/ 284 w 403"/>
                <a:gd name="T59" fmla="*/ 218 h 332"/>
                <a:gd name="T60" fmla="*/ 333 w 403"/>
                <a:gd name="T61" fmla="*/ 209 h 332"/>
                <a:gd name="T62" fmla="*/ 331 w 403"/>
                <a:gd name="T63" fmla="*/ 301 h 332"/>
                <a:gd name="T64" fmla="*/ 329 w 403"/>
                <a:gd name="T65" fmla="*/ 331 h 332"/>
                <a:gd name="T66" fmla="*/ 366 w 403"/>
                <a:gd name="T67" fmla="*/ 331 h 332"/>
                <a:gd name="T68" fmla="*/ 367 w 403"/>
                <a:gd name="T69" fmla="*/ 324 h 332"/>
                <a:gd name="T70" fmla="*/ 364 w 403"/>
                <a:gd name="T71" fmla="*/ 315 h 332"/>
                <a:gd name="T72" fmla="*/ 367 w 403"/>
                <a:gd name="T73" fmla="*/ 308 h 332"/>
                <a:gd name="T74" fmla="*/ 367 w 403"/>
                <a:gd name="T75" fmla="*/ 298 h 332"/>
                <a:gd name="T76" fmla="*/ 367 w 403"/>
                <a:gd name="T77" fmla="*/ 289 h 332"/>
                <a:gd name="T78" fmla="*/ 366 w 403"/>
                <a:gd name="T79" fmla="*/ 275 h 332"/>
                <a:gd name="T80" fmla="*/ 371 w 403"/>
                <a:gd name="T81" fmla="*/ 255 h 332"/>
                <a:gd name="T82" fmla="*/ 373 w 403"/>
                <a:gd name="T83" fmla="*/ 237 h 332"/>
                <a:gd name="T84" fmla="*/ 375 w 403"/>
                <a:gd name="T85" fmla="*/ 230 h 332"/>
                <a:gd name="T86" fmla="*/ 381 w 403"/>
                <a:gd name="T87" fmla="*/ 178 h 332"/>
                <a:gd name="T88" fmla="*/ 399 w 403"/>
                <a:gd name="T89" fmla="*/ 129 h 332"/>
                <a:gd name="T90" fmla="*/ 401 w 403"/>
                <a:gd name="T91" fmla="*/ 101 h 332"/>
                <a:gd name="T92" fmla="*/ 178 w 403"/>
                <a:gd name="T93" fmla="*/ 215 h 332"/>
                <a:gd name="T94" fmla="*/ 159 w 403"/>
                <a:gd name="T95" fmla="*/ 163 h 332"/>
                <a:gd name="T96" fmla="*/ 167 w 403"/>
                <a:gd name="T97" fmla="*/ 161 h 332"/>
                <a:gd name="T98" fmla="*/ 151 w 403"/>
                <a:gd name="T99" fmla="*/ 145 h 332"/>
                <a:gd name="T100" fmla="*/ 139 w 403"/>
                <a:gd name="T101" fmla="*/ 157 h 332"/>
                <a:gd name="T102" fmla="*/ 145 w 403"/>
                <a:gd name="T103" fmla="*/ 164 h 332"/>
                <a:gd name="T104" fmla="*/ 132 w 403"/>
                <a:gd name="T105" fmla="*/ 221 h 332"/>
                <a:gd name="T106" fmla="*/ 117 w 403"/>
                <a:gd name="T107" fmla="*/ 122 h 332"/>
                <a:gd name="T108" fmla="*/ 150 w 403"/>
                <a:gd name="T109" fmla="*/ 140 h 332"/>
                <a:gd name="T110" fmla="*/ 184 w 403"/>
                <a:gd name="T111" fmla="*/ 127 h 332"/>
                <a:gd name="T112" fmla="*/ 178 w 403"/>
                <a:gd name="T113" fmla="*/ 215 h 33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403"/>
                <a:gd name="T172" fmla="*/ 0 h 332"/>
                <a:gd name="T173" fmla="*/ 403 w 403"/>
                <a:gd name="T174" fmla="*/ 332 h 332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403" h="332">
                  <a:moveTo>
                    <a:pt x="401" y="101"/>
                  </a:moveTo>
                  <a:cubicBezTo>
                    <a:pt x="391" y="102"/>
                    <a:pt x="354" y="109"/>
                    <a:pt x="345" y="125"/>
                  </a:cubicBezTo>
                  <a:cubicBezTo>
                    <a:pt x="345" y="125"/>
                    <a:pt x="340" y="137"/>
                    <a:pt x="335" y="140"/>
                  </a:cubicBezTo>
                  <a:cubicBezTo>
                    <a:pt x="330" y="144"/>
                    <a:pt x="330" y="146"/>
                    <a:pt x="326" y="151"/>
                  </a:cubicBezTo>
                  <a:cubicBezTo>
                    <a:pt x="322" y="155"/>
                    <a:pt x="315" y="148"/>
                    <a:pt x="309" y="153"/>
                  </a:cubicBezTo>
                  <a:cubicBezTo>
                    <a:pt x="303" y="157"/>
                    <a:pt x="294" y="164"/>
                    <a:pt x="290" y="164"/>
                  </a:cubicBezTo>
                  <a:cubicBezTo>
                    <a:pt x="286" y="164"/>
                    <a:pt x="279" y="167"/>
                    <a:pt x="274" y="167"/>
                  </a:cubicBezTo>
                  <a:cubicBezTo>
                    <a:pt x="270" y="156"/>
                    <a:pt x="268" y="148"/>
                    <a:pt x="263" y="145"/>
                  </a:cubicBezTo>
                  <a:cubicBezTo>
                    <a:pt x="256" y="140"/>
                    <a:pt x="220" y="140"/>
                    <a:pt x="185" y="123"/>
                  </a:cubicBezTo>
                  <a:cubicBezTo>
                    <a:pt x="185" y="114"/>
                    <a:pt x="185" y="114"/>
                    <a:pt x="185" y="114"/>
                  </a:cubicBezTo>
                  <a:cubicBezTo>
                    <a:pt x="185" y="114"/>
                    <a:pt x="201" y="89"/>
                    <a:pt x="194" y="74"/>
                  </a:cubicBezTo>
                  <a:cubicBezTo>
                    <a:pt x="194" y="74"/>
                    <a:pt x="193" y="61"/>
                    <a:pt x="196" y="58"/>
                  </a:cubicBezTo>
                  <a:cubicBezTo>
                    <a:pt x="196" y="58"/>
                    <a:pt x="197" y="19"/>
                    <a:pt x="177" y="12"/>
                  </a:cubicBezTo>
                  <a:cubicBezTo>
                    <a:pt x="177" y="12"/>
                    <a:pt x="129" y="0"/>
                    <a:pt x="110" y="26"/>
                  </a:cubicBezTo>
                  <a:cubicBezTo>
                    <a:pt x="110" y="26"/>
                    <a:pt x="97" y="41"/>
                    <a:pt x="101" y="66"/>
                  </a:cubicBezTo>
                  <a:cubicBezTo>
                    <a:pt x="101" y="66"/>
                    <a:pt x="104" y="86"/>
                    <a:pt x="114" y="92"/>
                  </a:cubicBezTo>
                  <a:cubicBezTo>
                    <a:pt x="114" y="92"/>
                    <a:pt x="124" y="111"/>
                    <a:pt x="120" y="116"/>
                  </a:cubicBezTo>
                  <a:cubicBezTo>
                    <a:pt x="97" y="136"/>
                    <a:pt x="97" y="136"/>
                    <a:pt x="97" y="136"/>
                  </a:cubicBezTo>
                  <a:cubicBezTo>
                    <a:pt x="97" y="136"/>
                    <a:pt x="50" y="151"/>
                    <a:pt x="41" y="152"/>
                  </a:cubicBezTo>
                  <a:cubicBezTo>
                    <a:pt x="41" y="152"/>
                    <a:pt x="35" y="149"/>
                    <a:pt x="33" y="166"/>
                  </a:cubicBezTo>
                  <a:cubicBezTo>
                    <a:pt x="32" y="183"/>
                    <a:pt x="27" y="206"/>
                    <a:pt x="18" y="234"/>
                  </a:cubicBezTo>
                  <a:cubicBezTo>
                    <a:pt x="8" y="263"/>
                    <a:pt x="16" y="257"/>
                    <a:pt x="8" y="280"/>
                  </a:cubicBezTo>
                  <a:cubicBezTo>
                    <a:pt x="4" y="291"/>
                    <a:pt x="2" y="311"/>
                    <a:pt x="0" y="332"/>
                  </a:cubicBezTo>
                  <a:cubicBezTo>
                    <a:pt x="46" y="332"/>
                    <a:pt x="46" y="332"/>
                    <a:pt x="46" y="332"/>
                  </a:cubicBezTo>
                  <a:cubicBezTo>
                    <a:pt x="50" y="303"/>
                    <a:pt x="57" y="267"/>
                    <a:pt x="64" y="264"/>
                  </a:cubicBezTo>
                  <a:cubicBezTo>
                    <a:pt x="64" y="264"/>
                    <a:pt x="64" y="296"/>
                    <a:pt x="63" y="332"/>
                  </a:cubicBezTo>
                  <a:cubicBezTo>
                    <a:pt x="303" y="332"/>
                    <a:pt x="303" y="332"/>
                    <a:pt x="303" y="332"/>
                  </a:cubicBezTo>
                  <a:cubicBezTo>
                    <a:pt x="303" y="329"/>
                    <a:pt x="302" y="325"/>
                    <a:pt x="301" y="321"/>
                  </a:cubicBezTo>
                  <a:cubicBezTo>
                    <a:pt x="296" y="302"/>
                    <a:pt x="292" y="300"/>
                    <a:pt x="292" y="273"/>
                  </a:cubicBezTo>
                  <a:cubicBezTo>
                    <a:pt x="291" y="246"/>
                    <a:pt x="291" y="233"/>
                    <a:pt x="284" y="218"/>
                  </a:cubicBezTo>
                  <a:cubicBezTo>
                    <a:pt x="304" y="218"/>
                    <a:pt x="324" y="216"/>
                    <a:pt x="333" y="209"/>
                  </a:cubicBezTo>
                  <a:cubicBezTo>
                    <a:pt x="333" y="209"/>
                    <a:pt x="334" y="295"/>
                    <a:pt x="331" y="301"/>
                  </a:cubicBezTo>
                  <a:cubicBezTo>
                    <a:pt x="331" y="301"/>
                    <a:pt x="330" y="314"/>
                    <a:pt x="329" y="331"/>
                  </a:cubicBezTo>
                  <a:cubicBezTo>
                    <a:pt x="366" y="331"/>
                    <a:pt x="366" y="331"/>
                    <a:pt x="366" y="331"/>
                  </a:cubicBezTo>
                  <a:cubicBezTo>
                    <a:pt x="367" y="329"/>
                    <a:pt x="368" y="326"/>
                    <a:pt x="367" y="324"/>
                  </a:cubicBezTo>
                  <a:cubicBezTo>
                    <a:pt x="365" y="321"/>
                    <a:pt x="363" y="319"/>
                    <a:pt x="364" y="315"/>
                  </a:cubicBezTo>
                  <a:cubicBezTo>
                    <a:pt x="365" y="312"/>
                    <a:pt x="367" y="312"/>
                    <a:pt x="367" y="308"/>
                  </a:cubicBezTo>
                  <a:cubicBezTo>
                    <a:pt x="367" y="305"/>
                    <a:pt x="366" y="301"/>
                    <a:pt x="367" y="298"/>
                  </a:cubicBezTo>
                  <a:cubicBezTo>
                    <a:pt x="368" y="294"/>
                    <a:pt x="368" y="292"/>
                    <a:pt x="367" y="289"/>
                  </a:cubicBezTo>
                  <a:cubicBezTo>
                    <a:pt x="367" y="285"/>
                    <a:pt x="365" y="278"/>
                    <a:pt x="366" y="275"/>
                  </a:cubicBezTo>
                  <a:cubicBezTo>
                    <a:pt x="367" y="271"/>
                    <a:pt x="370" y="260"/>
                    <a:pt x="371" y="255"/>
                  </a:cubicBezTo>
                  <a:cubicBezTo>
                    <a:pt x="371" y="250"/>
                    <a:pt x="372" y="241"/>
                    <a:pt x="373" y="237"/>
                  </a:cubicBezTo>
                  <a:cubicBezTo>
                    <a:pt x="373" y="234"/>
                    <a:pt x="374" y="236"/>
                    <a:pt x="375" y="230"/>
                  </a:cubicBezTo>
                  <a:cubicBezTo>
                    <a:pt x="375" y="225"/>
                    <a:pt x="374" y="193"/>
                    <a:pt x="381" y="178"/>
                  </a:cubicBezTo>
                  <a:cubicBezTo>
                    <a:pt x="388" y="164"/>
                    <a:pt x="400" y="138"/>
                    <a:pt x="399" y="129"/>
                  </a:cubicBezTo>
                  <a:cubicBezTo>
                    <a:pt x="399" y="119"/>
                    <a:pt x="403" y="103"/>
                    <a:pt x="401" y="101"/>
                  </a:cubicBezTo>
                  <a:close/>
                  <a:moveTo>
                    <a:pt x="178" y="215"/>
                  </a:moveTo>
                  <a:cubicBezTo>
                    <a:pt x="178" y="215"/>
                    <a:pt x="166" y="169"/>
                    <a:pt x="159" y="163"/>
                  </a:cubicBezTo>
                  <a:cubicBezTo>
                    <a:pt x="167" y="161"/>
                    <a:pt x="167" y="161"/>
                    <a:pt x="167" y="161"/>
                  </a:cubicBezTo>
                  <a:cubicBezTo>
                    <a:pt x="151" y="145"/>
                    <a:pt x="151" y="145"/>
                    <a:pt x="151" y="145"/>
                  </a:cubicBezTo>
                  <a:cubicBezTo>
                    <a:pt x="139" y="157"/>
                    <a:pt x="139" y="157"/>
                    <a:pt x="139" y="157"/>
                  </a:cubicBezTo>
                  <a:cubicBezTo>
                    <a:pt x="145" y="164"/>
                    <a:pt x="145" y="164"/>
                    <a:pt x="145" y="164"/>
                  </a:cubicBezTo>
                  <a:cubicBezTo>
                    <a:pt x="145" y="164"/>
                    <a:pt x="130" y="206"/>
                    <a:pt x="132" y="221"/>
                  </a:cubicBezTo>
                  <a:cubicBezTo>
                    <a:pt x="132" y="221"/>
                    <a:pt x="111" y="126"/>
                    <a:pt x="117" y="122"/>
                  </a:cubicBezTo>
                  <a:cubicBezTo>
                    <a:pt x="117" y="122"/>
                    <a:pt x="139" y="138"/>
                    <a:pt x="150" y="140"/>
                  </a:cubicBezTo>
                  <a:cubicBezTo>
                    <a:pt x="150" y="140"/>
                    <a:pt x="181" y="132"/>
                    <a:pt x="184" y="127"/>
                  </a:cubicBezTo>
                  <a:cubicBezTo>
                    <a:pt x="184" y="127"/>
                    <a:pt x="193" y="186"/>
                    <a:pt x="178" y="2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15" name="Freeform 9"/>
            <p:cNvSpPr>
              <a:spLocks noChangeArrowheads="1"/>
            </p:cNvSpPr>
            <p:nvPr/>
          </p:nvSpPr>
          <p:spPr bwMode="auto">
            <a:xfrm>
              <a:off x="1112838" y="682625"/>
              <a:ext cx="4762" cy="3175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1 h 1"/>
                <a:gd name="T4" fmla="*/ 2 w 2"/>
                <a:gd name="T5" fmla="*/ 0 h 1"/>
                <a:gd name="T6" fmla="*/ 0 60000 65536"/>
                <a:gd name="T7" fmla="*/ 0 60000 65536"/>
                <a:gd name="T8" fmla="*/ 0 60000 65536"/>
                <a:gd name="T9" fmla="*/ 0 w 2"/>
                <a:gd name="T10" fmla="*/ 0 h 1"/>
                <a:gd name="T11" fmla="*/ 2 w 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">
                  <a:moveTo>
                    <a:pt x="2" y="0"/>
                  </a:moveTo>
                  <a:cubicBezTo>
                    <a:pt x="2" y="0"/>
                    <a:pt x="1" y="0"/>
                    <a:pt x="0" y="1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16" name="Freeform 10"/>
            <p:cNvSpPr>
              <a:spLocks noChangeArrowheads="1"/>
            </p:cNvSpPr>
            <p:nvPr/>
          </p:nvSpPr>
          <p:spPr bwMode="auto">
            <a:xfrm>
              <a:off x="1019175" y="300038"/>
              <a:ext cx="557212" cy="1023937"/>
            </a:xfrm>
            <a:custGeom>
              <a:avLst/>
              <a:gdLst>
                <a:gd name="T0" fmla="*/ 200 w 201"/>
                <a:gd name="T1" fmla="*/ 303 h 369"/>
                <a:gd name="T2" fmla="*/ 190 w 201"/>
                <a:gd name="T3" fmla="*/ 229 h 369"/>
                <a:gd name="T4" fmla="*/ 183 w 201"/>
                <a:gd name="T5" fmla="*/ 205 h 369"/>
                <a:gd name="T6" fmla="*/ 176 w 201"/>
                <a:gd name="T7" fmla="*/ 167 h 369"/>
                <a:gd name="T8" fmla="*/ 151 w 201"/>
                <a:gd name="T9" fmla="*/ 146 h 369"/>
                <a:gd name="T10" fmla="*/ 106 w 201"/>
                <a:gd name="T11" fmla="*/ 131 h 369"/>
                <a:gd name="T12" fmla="*/ 91 w 201"/>
                <a:gd name="T13" fmla="*/ 115 h 369"/>
                <a:gd name="T14" fmla="*/ 86 w 201"/>
                <a:gd name="T15" fmla="*/ 111 h 369"/>
                <a:gd name="T16" fmla="*/ 86 w 201"/>
                <a:gd name="T17" fmla="*/ 111 h 369"/>
                <a:gd name="T18" fmla="*/ 90 w 201"/>
                <a:gd name="T19" fmla="*/ 115 h 369"/>
                <a:gd name="T20" fmla="*/ 92 w 201"/>
                <a:gd name="T21" fmla="*/ 128 h 369"/>
                <a:gd name="T22" fmla="*/ 50 w 201"/>
                <a:gd name="T23" fmla="*/ 238 h 369"/>
                <a:gd name="T24" fmla="*/ 53 w 201"/>
                <a:gd name="T25" fmla="*/ 171 h 369"/>
                <a:gd name="T26" fmla="*/ 62 w 201"/>
                <a:gd name="T27" fmla="*/ 160 h 369"/>
                <a:gd name="T28" fmla="*/ 50 w 201"/>
                <a:gd name="T29" fmla="*/ 147 h 369"/>
                <a:gd name="T30" fmla="*/ 86 w 201"/>
                <a:gd name="T31" fmla="*/ 111 h 369"/>
                <a:gd name="T32" fmla="*/ 86 w 201"/>
                <a:gd name="T33" fmla="*/ 111 h 369"/>
                <a:gd name="T34" fmla="*/ 82 w 201"/>
                <a:gd name="T35" fmla="*/ 109 h 369"/>
                <a:gd name="T36" fmla="*/ 81 w 201"/>
                <a:gd name="T37" fmla="*/ 93 h 369"/>
                <a:gd name="T38" fmla="*/ 85 w 201"/>
                <a:gd name="T39" fmla="*/ 89 h 369"/>
                <a:gd name="T40" fmla="*/ 81 w 201"/>
                <a:gd name="T41" fmla="*/ 89 h 369"/>
                <a:gd name="T42" fmla="*/ 83 w 201"/>
                <a:gd name="T43" fmla="*/ 59 h 369"/>
                <a:gd name="T44" fmla="*/ 59 w 201"/>
                <a:gd name="T45" fmla="*/ 22 h 369"/>
                <a:gd name="T46" fmla="*/ 0 w 201"/>
                <a:gd name="T47" fmla="*/ 55 h 369"/>
                <a:gd name="T48" fmla="*/ 6 w 201"/>
                <a:gd name="T49" fmla="*/ 80 h 369"/>
                <a:gd name="T50" fmla="*/ 30 w 201"/>
                <a:gd name="T51" fmla="*/ 128 h 369"/>
                <a:gd name="T52" fmla="*/ 37 w 201"/>
                <a:gd name="T53" fmla="*/ 129 h 369"/>
                <a:gd name="T54" fmla="*/ 36 w 201"/>
                <a:gd name="T55" fmla="*/ 138 h 369"/>
                <a:gd name="T56" fmla="*/ 45 w 201"/>
                <a:gd name="T57" fmla="*/ 147 h 369"/>
                <a:gd name="T58" fmla="*/ 37 w 201"/>
                <a:gd name="T59" fmla="*/ 168 h 369"/>
                <a:gd name="T60" fmla="*/ 34 w 201"/>
                <a:gd name="T61" fmla="*/ 192 h 369"/>
                <a:gd name="T62" fmla="*/ 21 w 201"/>
                <a:gd name="T63" fmla="*/ 274 h 369"/>
                <a:gd name="T64" fmla="*/ 23 w 201"/>
                <a:gd name="T65" fmla="*/ 353 h 369"/>
                <a:gd name="T66" fmla="*/ 32 w 201"/>
                <a:gd name="T67" fmla="*/ 369 h 369"/>
                <a:gd name="T68" fmla="*/ 33 w 201"/>
                <a:gd name="T69" fmla="*/ 369 h 369"/>
                <a:gd name="T70" fmla="*/ 39 w 201"/>
                <a:gd name="T71" fmla="*/ 363 h 369"/>
                <a:gd name="T72" fmla="*/ 39 w 201"/>
                <a:gd name="T73" fmla="*/ 369 h 369"/>
                <a:gd name="T74" fmla="*/ 198 w 201"/>
                <a:gd name="T75" fmla="*/ 369 h 369"/>
                <a:gd name="T76" fmla="*/ 200 w 201"/>
                <a:gd name="T77" fmla="*/ 303 h 369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201"/>
                <a:gd name="T118" fmla="*/ 0 h 369"/>
                <a:gd name="T119" fmla="*/ 201 w 201"/>
                <a:gd name="T120" fmla="*/ 369 h 369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201" h="369">
                  <a:moveTo>
                    <a:pt x="200" y="303"/>
                  </a:moveTo>
                  <a:cubicBezTo>
                    <a:pt x="196" y="281"/>
                    <a:pt x="189" y="250"/>
                    <a:pt x="190" y="229"/>
                  </a:cubicBezTo>
                  <a:cubicBezTo>
                    <a:pt x="191" y="208"/>
                    <a:pt x="184" y="210"/>
                    <a:pt x="183" y="205"/>
                  </a:cubicBezTo>
                  <a:cubicBezTo>
                    <a:pt x="181" y="200"/>
                    <a:pt x="176" y="168"/>
                    <a:pt x="176" y="167"/>
                  </a:cubicBezTo>
                  <a:cubicBezTo>
                    <a:pt x="177" y="165"/>
                    <a:pt x="179" y="152"/>
                    <a:pt x="151" y="146"/>
                  </a:cubicBezTo>
                  <a:cubicBezTo>
                    <a:pt x="124" y="140"/>
                    <a:pt x="110" y="136"/>
                    <a:pt x="106" y="131"/>
                  </a:cubicBezTo>
                  <a:cubicBezTo>
                    <a:pt x="102" y="126"/>
                    <a:pt x="93" y="116"/>
                    <a:pt x="91" y="115"/>
                  </a:cubicBezTo>
                  <a:cubicBezTo>
                    <a:pt x="91" y="115"/>
                    <a:pt x="88" y="113"/>
                    <a:pt x="86" y="111"/>
                  </a:cubicBezTo>
                  <a:cubicBezTo>
                    <a:pt x="86" y="111"/>
                    <a:pt x="86" y="111"/>
                    <a:pt x="86" y="111"/>
                  </a:cubicBezTo>
                  <a:cubicBezTo>
                    <a:pt x="90" y="115"/>
                    <a:pt x="90" y="115"/>
                    <a:pt x="90" y="115"/>
                  </a:cubicBezTo>
                  <a:cubicBezTo>
                    <a:pt x="93" y="118"/>
                    <a:pt x="92" y="128"/>
                    <a:pt x="92" y="128"/>
                  </a:cubicBezTo>
                  <a:cubicBezTo>
                    <a:pt x="77" y="143"/>
                    <a:pt x="50" y="238"/>
                    <a:pt x="50" y="238"/>
                  </a:cubicBezTo>
                  <a:cubicBezTo>
                    <a:pt x="53" y="229"/>
                    <a:pt x="53" y="171"/>
                    <a:pt x="53" y="171"/>
                  </a:cubicBezTo>
                  <a:cubicBezTo>
                    <a:pt x="57" y="171"/>
                    <a:pt x="62" y="160"/>
                    <a:pt x="62" y="160"/>
                  </a:cubicBezTo>
                  <a:cubicBezTo>
                    <a:pt x="65" y="157"/>
                    <a:pt x="50" y="147"/>
                    <a:pt x="50" y="147"/>
                  </a:cubicBezTo>
                  <a:cubicBezTo>
                    <a:pt x="87" y="118"/>
                    <a:pt x="87" y="112"/>
                    <a:pt x="86" y="111"/>
                  </a:cubicBezTo>
                  <a:cubicBezTo>
                    <a:pt x="86" y="111"/>
                    <a:pt x="86" y="111"/>
                    <a:pt x="86" y="111"/>
                  </a:cubicBezTo>
                  <a:cubicBezTo>
                    <a:pt x="84" y="110"/>
                    <a:pt x="83" y="109"/>
                    <a:pt x="82" y="109"/>
                  </a:cubicBezTo>
                  <a:cubicBezTo>
                    <a:pt x="82" y="109"/>
                    <a:pt x="79" y="94"/>
                    <a:pt x="81" y="93"/>
                  </a:cubicBezTo>
                  <a:cubicBezTo>
                    <a:pt x="81" y="93"/>
                    <a:pt x="86" y="92"/>
                    <a:pt x="85" y="89"/>
                  </a:cubicBezTo>
                  <a:cubicBezTo>
                    <a:pt x="85" y="89"/>
                    <a:pt x="82" y="91"/>
                    <a:pt x="81" y="89"/>
                  </a:cubicBezTo>
                  <a:cubicBezTo>
                    <a:pt x="81" y="89"/>
                    <a:pt x="90" y="66"/>
                    <a:pt x="83" y="59"/>
                  </a:cubicBezTo>
                  <a:cubicBezTo>
                    <a:pt x="83" y="59"/>
                    <a:pt x="79" y="24"/>
                    <a:pt x="59" y="22"/>
                  </a:cubicBezTo>
                  <a:cubicBezTo>
                    <a:pt x="59" y="22"/>
                    <a:pt x="5" y="0"/>
                    <a:pt x="0" y="55"/>
                  </a:cubicBezTo>
                  <a:cubicBezTo>
                    <a:pt x="0" y="55"/>
                    <a:pt x="3" y="76"/>
                    <a:pt x="6" y="80"/>
                  </a:cubicBezTo>
                  <a:cubicBezTo>
                    <a:pt x="6" y="80"/>
                    <a:pt x="5" y="107"/>
                    <a:pt x="30" y="128"/>
                  </a:cubicBezTo>
                  <a:cubicBezTo>
                    <a:pt x="30" y="128"/>
                    <a:pt x="34" y="131"/>
                    <a:pt x="37" y="129"/>
                  </a:cubicBezTo>
                  <a:cubicBezTo>
                    <a:pt x="36" y="138"/>
                    <a:pt x="36" y="138"/>
                    <a:pt x="36" y="138"/>
                  </a:cubicBezTo>
                  <a:cubicBezTo>
                    <a:pt x="45" y="147"/>
                    <a:pt x="45" y="147"/>
                    <a:pt x="45" y="147"/>
                  </a:cubicBezTo>
                  <a:cubicBezTo>
                    <a:pt x="45" y="147"/>
                    <a:pt x="31" y="150"/>
                    <a:pt x="37" y="168"/>
                  </a:cubicBezTo>
                  <a:cubicBezTo>
                    <a:pt x="37" y="168"/>
                    <a:pt x="38" y="183"/>
                    <a:pt x="34" y="192"/>
                  </a:cubicBezTo>
                  <a:cubicBezTo>
                    <a:pt x="34" y="192"/>
                    <a:pt x="22" y="248"/>
                    <a:pt x="21" y="274"/>
                  </a:cubicBezTo>
                  <a:cubicBezTo>
                    <a:pt x="21" y="301"/>
                    <a:pt x="23" y="353"/>
                    <a:pt x="23" y="353"/>
                  </a:cubicBezTo>
                  <a:cubicBezTo>
                    <a:pt x="32" y="369"/>
                    <a:pt x="32" y="369"/>
                    <a:pt x="32" y="369"/>
                  </a:cubicBezTo>
                  <a:cubicBezTo>
                    <a:pt x="33" y="369"/>
                    <a:pt x="33" y="369"/>
                    <a:pt x="33" y="369"/>
                  </a:cubicBezTo>
                  <a:cubicBezTo>
                    <a:pt x="39" y="363"/>
                    <a:pt x="39" y="363"/>
                    <a:pt x="39" y="363"/>
                  </a:cubicBezTo>
                  <a:cubicBezTo>
                    <a:pt x="39" y="369"/>
                    <a:pt x="39" y="369"/>
                    <a:pt x="39" y="369"/>
                  </a:cubicBezTo>
                  <a:cubicBezTo>
                    <a:pt x="198" y="369"/>
                    <a:pt x="198" y="369"/>
                    <a:pt x="198" y="369"/>
                  </a:cubicBezTo>
                  <a:cubicBezTo>
                    <a:pt x="200" y="340"/>
                    <a:pt x="201" y="312"/>
                    <a:pt x="200" y="3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</p:grpSp>
      <p:grpSp>
        <p:nvGrpSpPr>
          <p:cNvPr id="217" name="组合 127"/>
          <p:cNvGrpSpPr/>
          <p:nvPr/>
        </p:nvGrpSpPr>
        <p:grpSpPr bwMode="auto">
          <a:xfrm>
            <a:off x="3306789" y="2586443"/>
            <a:ext cx="690726" cy="650021"/>
            <a:chOff x="0" y="0"/>
            <a:chExt cx="1349375" cy="1273175"/>
          </a:xfrm>
          <a:solidFill>
            <a:schemeClr val="tx1">
              <a:lumMod val="65000"/>
              <a:lumOff val="35000"/>
            </a:schemeClr>
          </a:solidFill>
          <a:effectLst/>
        </p:grpSpPr>
        <p:sp>
          <p:nvSpPr>
            <p:cNvPr id="218" name="Freeform 56"/>
            <p:cNvSpPr>
              <a:spLocks noChangeArrowheads="1"/>
            </p:cNvSpPr>
            <p:nvPr/>
          </p:nvSpPr>
          <p:spPr bwMode="auto">
            <a:xfrm>
              <a:off x="952500" y="820738"/>
              <a:ext cx="74612" cy="168275"/>
            </a:xfrm>
            <a:custGeom>
              <a:avLst/>
              <a:gdLst>
                <a:gd name="T0" fmla="*/ 0 w 27"/>
                <a:gd name="T1" fmla="*/ 0 h 61"/>
                <a:gd name="T2" fmla="*/ 0 w 27"/>
                <a:gd name="T3" fmla="*/ 61 h 61"/>
                <a:gd name="T4" fmla="*/ 20 w 27"/>
                <a:gd name="T5" fmla="*/ 51 h 61"/>
                <a:gd name="T6" fmla="*/ 27 w 27"/>
                <a:gd name="T7" fmla="*/ 30 h 61"/>
                <a:gd name="T8" fmla="*/ 22 w 27"/>
                <a:gd name="T9" fmla="*/ 12 h 61"/>
                <a:gd name="T10" fmla="*/ 0 w 27"/>
                <a:gd name="T11" fmla="*/ 0 h 6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7"/>
                <a:gd name="T19" fmla="*/ 0 h 61"/>
                <a:gd name="T20" fmla="*/ 27 w 27"/>
                <a:gd name="T21" fmla="*/ 61 h 6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7" h="61">
                  <a:moveTo>
                    <a:pt x="0" y="0"/>
                  </a:moveTo>
                  <a:cubicBezTo>
                    <a:pt x="0" y="61"/>
                    <a:pt x="0" y="61"/>
                    <a:pt x="0" y="61"/>
                  </a:cubicBezTo>
                  <a:cubicBezTo>
                    <a:pt x="8" y="60"/>
                    <a:pt x="15" y="57"/>
                    <a:pt x="20" y="51"/>
                  </a:cubicBezTo>
                  <a:cubicBezTo>
                    <a:pt x="25" y="45"/>
                    <a:pt x="27" y="38"/>
                    <a:pt x="27" y="30"/>
                  </a:cubicBezTo>
                  <a:cubicBezTo>
                    <a:pt x="27" y="22"/>
                    <a:pt x="26" y="16"/>
                    <a:pt x="22" y="12"/>
                  </a:cubicBezTo>
                  <a:cubicBezTo>
                    <a:pt x="18" y="7"/>
                    <a:pt x="11" y="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19" name="Freeform 57"/>
            <p:cNvSpPr>
              <a:spLocks noEditPoints="1" noChangeArrowheads="1"/>
            </p:cNvSpPr>
            <p:nvPr/>
          </p:nvSpPr>
          <p:spPr bwMode="auto">
            <a:xfrm>
              <a:off x="530225" y="206375"/>
              <a:ext cx="819150" cy="1022350"/>
            </a:xfrm>
            <a:custGeom>
              <a:avLst/>
              <a:gdLst>
                <a:gd name="T0" fmla="*/ 180 w 295"/>
                <a:gd name="T1" fmla="*/ 66 h 368"/>
                <a:gd name="T2" fmla="*/ 204 w 295"/>
                <a:gd name="T3" fmla="*/ 21 h 368"/>
                <a:gd name="T4" fmla="*/ 169 w 295"/>
                <a:gd name="T5" fmla="*/ 10 h 368"/>
                <a:gd name="T6" fmla="*/ 89 w 295"/>
                <a:gd name="T7" fmla="*/ 9 h 368"/>
                <a:gd name="T8" fmla="*/ 94 w 295"/>
                <a:gd name="T9" fmla="*/ 39 h 368"/>
                <a:gd name="T10" fmla="*/ 115 w 295"/>
                <a:gd name="T11" fmla="*/ 66 h 368"/>
                <a:gd name="T12" fmla="*/ 0 w 295"/>
                <a:gd name="T13" fmla="*/ 295 h 368"/>
                <a:gd name="T14" fmla="*/ 2 w 295"/>
                <a:gd name="T15" fmla="*/ 337 h 368"/>
                <a:gd name="T16" fmla="*/ 36 w 295"/>
                <a:gd name="T17" fmla="*/ 368 h 368"/>
                <a:gd name="T18" fmla="*/ 255 w 295"/>
                <a:gd name="T19" fmla="*/ 368 h 368"/>
                <a:gd name="T20" fmla="*/ 292 w 295"/>
                <a:gd name="T21" fmla="*/ 341 h 368"/>
                <a:gd name="T22" fmla="*/ 293 w 295"/>
                <a:gd name="T23" fmla="*/ 331 h 368"/>
                <a:gd name="T24" fmla="*/ 294 w 295"/>
                <a:gd name="T25" fmla="*/ 328 h 368"/>
                <a:gd name="T26" fmla="*/ 295 w 295"/>
                <a:gd name="T27" fmla="*/ 295 h 368"/>
                <a:gd name="T28" fmla="*/ 180 w 295"/>
                <a:gd name="T29" fmla="*/ 66 h 368"/>
                <a:gd name="T30" fmla="*/ 187 w 295"/>
                <a:gd name="T31" fmla="*/ 284 h 368"/>
                <a:gd name="T32" fmla="*/ 152 w 295"/>
                <a:gd name="T33" fmla="*/ 299 h 368"/>
                <a:gd name="T34" fmla="*/ 152 w 295"/>
                <a:gd name="T35" fmla="*/ 319 h 368"/>
                <a:gd name="T36" fmla="*/ 141 w 295"/>
                <a:gd name="T37" fmla="*/ 319 h 368"/>
                <a:gd name="T38" fmla="*/ 141 w 295"/>
                <a:gd name="T39" fmla="*/ 299 h 368"/>
                <a:gd name="T40" fmla="*/ 116 w 295"/>
                <a:gd name="T41" fmla="*/ 292 h 368"/>
                <a:gd name="T42" fmla="*/ 100 w 295"/>
                <a:gd name="T43" fmla="*/ 277 h 368"/>
                <a:gd name="T44" fmla="*/ 92 w 295"/>
                <a:gd name="T45" fmla="*/ 250 h 368"/>
                <a:gd name="T46" fmla="*/ 112 w 295"/>
                <a:gd name="T47" fmla="*/ 246 h 368"/>
                <a:gd name="T48" fmla="*/ 120 w 295"/>
                <a:gd name="T49" fmla="*/ 270 h 368"/>
                <a:gd name="T50" fmla="*/ 141 w 295"/>
                <a:gd name="T51" fmla="*/ 282 h 368"/>
                <a:gd name="T52" fmla="*/ 141 w 295"/>
                <a:gd name="T53" fmla="*/ 218 h 368"/>
                <a:gd name="T54" fmla="*/ 115 w 295"/>
                <a:gd name="T55" fmla="*/ 209 h 368"/>
                <a:gd name="T56" fmla="*/ 100 w 295"/>
                <a:gd name="T57" fmla="*/ 194 h 368"/>
                <a:gd name="T58" fmla="*/ 95 w 295"/>
                <a:gd name="T59" fmla="*/ 172 h 368"/>
                <a:gd name="T60" fmla="*/ 110 w 295"/>
                <a:gd name="T61" fmla="*/ 137 h 368"/>
                <a:gd name="T62" fmla="*/ 141 w 295"/>
                <a:gd name="T63" fmla="*/ 126 h 368"/>
                <a:gd name="T64" fmla="*/ 141 w 295"/>
                <a:gd name="T65" fmla="*/ 117 h 368"/>
                <a:gd name="T66" fmla="*/ 152 w 295"/>
                <a:gd name="T67" fmla="*/ 117 h 368"/>
                <a:gd name="T68" fmla="*/ 152 w 295"/>
                <a:gd name="T69" fmla="*/ 126 h 368"/>
                <a:gd name="T70" fmla="*/ 180 w 295"/>
                <a:gd name="T71" fmla="*/ 137 h 368"/>
                <a:gd name="T72" fmla="*/ 196 w 295"/>
                <a:gd name="T73" fmla="*/ 167 h 368"/>
                <a:gd name="T74" fmla="*/ 175 w 295"/>
                <a:gd name="T75" fmla="*/ 170 h 368"/>
                <a:gd name="T76" fmla="*/ 168 w 295"/>
                <a:gd name="T77" fmla="*/ 152 h 368"/>
                <a:gd name="T78" fmla="*/ 152 w 295"/>
                <a:gd name="T79" fmla="*/ 143 h 368"/>
                <a:gd name="T80" fmla="*/ 152 w 295"/>
                <a:gd name="T81" fmla="*/ 201 h 368"/>
                <a:gd name="T82" fmla="*/ 173 w 295"/>
                <a:gd name="T83" fmla="*/ 207 h 368"/>
                <a:gd name="T84" fmla="*/ 188 w 295"/>
                <a:gd name="T85" fmla="*/ 217 h 368"/>
                <a:gd name="T86" fmla="*/ 197 w 295"/>
                <a:gd name="T87" fmla="*/ 232 h 368"/>
                <a:gd name="T88" fmla="*/ 200 w 295"/>
                <a:gd name="T89" fmla="*/ 249 h 368"/>
                <a:gd name="T90" fmla="*/ 187 w 295"/>
                <a:gd name="T91" fmla="*/ 284 h 368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295"/>
                <a:gd name="T139" fmla="*/ 0 h 368"/>
                <a:gd name="T140" fmla="*/ 295 w 295"/>
                <a:gd name="T141" fmla="*/ 368 h 368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295" h="368">
                  <a:moveTo>
                    <a:pt x="180" y="66"/>
                  </a:moveTo>
                  <a:cubicBezTo>
                    <a:pt x="182" y="51"/>
                    <a:pt x="189" y="33"/>
                    <a:pt x="204" y="21"/>
                  </a:cubicBezTo>
                  <a:cubicBezTo>
                    <a:pt x="223" y="6"/>
                    <a:pt x="191" y="7"/>
                    <a:pt x="169" y="10"/>
                  </a:cubicBezTo>
                  <a:cubicBezTo>
                    <a:pt x="147" y="12"/>
                    <a:pt x="99" y="0"/>
                    <a:pt x="89" y="9"/>
                  </a:cubicBezTo>
                  <a:cubicBezTo>
                    <a:pt x="79" y="18"/>
                    <a:pt x="83" y="32"/>
                    <a:pt x="94" y="39"/>
                  </a:cubicBezTo>
                  <a:cubicBezTo>
                    <a:pt x="101" y="44"/>
                    <a:pt x="109" y="56"/>
                    <a:pt x="115" y="66"/>
                  </a:cubicBezTo>
                  <a:cubicBezTo>
                    <a:pt x="49" y="90"/>
                    <a:pt x="0" y="183"/>
                    <a:pt x="0" y="295"/>
                  </a:cubicBezTo>
                  <a:cubicBezTo>
                    <a:pt x="0" y="310"/>
                    <a:pt x="1" y="324"/>
                    <a:pt x="2" y="337"/>
                  </a:cubicBezTo>
                  <a:cubicBezTo>
                    <a:pt x="5" y="346"/>
                    <a:pt x="14" y="368"/>
                    <a:pt x="36" y="368"/>
                  </a:cubicBezTo>
                  <a:cubicBezTo>
                    <a:pt x="65" y="368"/>
                    <a:pt x="255" y="368"/>
                    <a:pt x="255" y="368"/>
                  </a:cubicBezTo>
                  <a:cubicBezTo>
                    <a:pt x="255" y="368"/>
                    <a:pt x="286" y="367"/>
                    <a:pt x="292" y="341"/>
                  </a:cubicBezTo>
                  <a:cubicBezTo>
                    <a:pt x="293" y="338"/>
                    <a:pt x="293" y="335"/>
                    <a:pt x="293" y="331"/>
                  </a:cubicBezTo>
                  <a:cubicBezTo>
                    <a:pt x="293" y="330"/>
                    <a:pt x="293" y="329"/>
                    <a:pt x="294" y="328"/>
                  </a:cubicBezTo>
                  <a:cubicBezTo>
                    <a:pt x="294" y="317"/>
                    <a:pt x="295" y="306"/>
                    <a:pt x="295" y="295"/>
                  </a:cubicBezTo>
                  <a:cubicBezTo>
                    <a:pt x="295" y="183"/>
                    <a:pt x="246" y="89"/>
                    <a:pt x="180" y="66"/>
                  </a:cubicBezTo>
                  <a:close/>
                  <a:moveTo>
                    <a:pt x="187" y="284"/>
                  </a:moveTo>
                  <a:cubicBezTo>
                    <a:pt x="178" y="293"/>
                    <a:pt x="166" y="298"/>
                    <a:pt x="152" y="299"/>
                  </a:cubicBezTo>
                  <a:cubicBezTo>
                    <a:pt x="152" y="319"/>
                    <a:pt x="152" y="319"/>
                    <a:pt x="152" y="319"/>
                  </a:cubicBezTo>
                  <a:cubicBezTo>
                    <a:pt x="141" y="319"/>
                    <a:pt x="141" y="319"/>
                    <a:pt x="141" y="319"/>
                  </a:cubicBezTo>
                  <a:cubicBezTo>
                    <a:pt x="141" y="299"/>
                    <a:pt x="141" y="299"/>
                    <a:pt x="141" y="299"/>
                  </a:cubicBezTo>
                  <a:cubicBezTo>
                    <a:pt x="131" y="298"/>
                    <a:pt x="122" y="296"/>
                    <a:pt x="116" y="292"/>
                  </a:cubicBezTo>
                  <a:cubicBezTo>
                    <a:pt x="110" y="289"/>
                    <a:pt x="104" y="284"/>
                    <a:pt x="100" y="277"/>
                  </a:cubicBezTo>
                  <a:cubicBezTo>
                    <a:pt x="95" y="270"/>
                    <a:pt x="92" y="261"/>
                    <a:pt x="92" y="250"/>
                  </a:cubicBezTo>
                  <a:cubicBezTo>
                    <a:pt x="112" y="246"/>
                    <a:pt x="112" y="246"/>
                    <a:pt x="112" y="246"/>
                  </a:cubicBezTo>
                  <a:cubicBezTo>
                    <a:pt x="114" y="257"/>
                    <a:pt x="116" y="265"/>
                    <a:pt x="120" y="270"/>
                  </a:cubicBezTo>
                  <a:cubicBezTo>
                    <a:pt x="126" y="277"/>
                    <a:pt x="133" y="281"/>
                    <a:pt x="141" y="282"/>
                  </a:cubicBezTo>
                  <a:cubicBezTo>
                    <a:pt x="141" y="218"/>
                    <a:pt x="141" y="218"/>
                    <a:pt x="141" y="218"/>
                  </a:cubicBezTo>
                  <a:cubicBezTo>
                    <a:pt x="132" y="217"/>
                    <a:pt x="124" y="213"/>
                    <a:pt x="115" y="209"/>
                  </a:cubicBezTo>
                  <a:cubicBezTo>
                    <a:pt x="109" y="205"/>
                    <a:pt x="104" y="200"/>
                    <a:pt x="100" y="194"/>
                  </a:cubicBezTo>
                  <a:cubicBezTo>
                    <a:pt x="97" y="187"/>
                    <a:pt x="95" y="180"/>
                    <a:pt x="95" y="172"/>
                  </a:cubicBezTo>
                  <a:cubicBezTo>
                    <a:pt x="95" y="158"/>
                    <a:pt x="100" y="146"/>
                    <a:pt x="110" y="137"/>
                  </a:cubicBezTo>
                  <a:cubicBezTo>
                    <a:pt x="117" y="131"/>
                    <a:pt x="127" y="128"/>
                    <a:pt x="141" y="126"/>
                  </a:cubicBezTo>
                  <a:cubicBezTo>
                    <a:pt x="141" y="117"/>
                    <a:pt x="141" y="117"/>
                    <a:pt x="141" y="117"/>
                  </a:cubicBezTo>
                  <a:cubicBezTo>
                    <a:pt x="152" y="117"/>
                    <a:pt x="152" y="117"/>
                    <a:pt x="152" y="117"/>
                  </a:cubicBezTo>
                  <a:cubicBezTo>
                    <a:pt x="152" y="126"/>
                    <a:pt x="152" y="126"/>
                    <a:pt x="152" y="126"/>
                  </a:cubicBezTo>
                  <a:cubicBezTo>
                    <a:pt x="164" y="128"/>
                    <a:pt x="173" y="131"/>
                    <a:pt x="180" y="137"/>
                  </a:cubicBezTo>
                  <a:cubicBezTo>
                    <a:pt x="189" y="144"/>
                    <a:pt x="194" y="154"/>
                    <a:pt x="196" y="167"/>
                  </a:cubicBezTo>
                  <a:cubicBezTo>
                    <a:pt x="175" y="170"/>
                    <a:pt x="175" y="170"/>
                    <a:pt x="175" y="170"/>
                  </a:cubicBezTo>
                  <a:cubicBezTo>
                    <a:pt x="174" y="162"/>
                    <a:pt x="172" y="156"/>
                    <a:pt x="168" y="152"/>
                  </a:cubicBezTo>
                  <a:cubicBezTo>
                    <a:pt x="164" y="148"/>
                    <a:pt x="159" y="145"/>
                    <a:pt x="152" y="143"/>
                  </a:cubicBezTo>
                  <a:cubicBezTo>
                    <a:pt x="152" y="201"/>
                    <a:pt x="152" y="201"/>
                    <a:pt x="152" y="201"/>
                  </a:cubicBezTo>
                  <a:cubicBezTo>
                    <a:pt x="163" y="204"/>
                    <a:pt x="169" y="206"/>
                    <a:pt x="173" y="207"/>
                  </a:cubicBezTo>
                  <a:cubicBezTo>
                    <a:pt x="179" y="210"/>
                    <a:pt x="184" y="213"/>
                    <a:pt x="188" y="217"/>
                  </a:cubicBezTo>
                  <a:cubicBezTo>
                    <a:pt x="192" y="221"/>
                    <a:pt x="195" y="226"/>
                    <a:pt x="197" y="232"/>
                  </a:cubicBezTo>
                  <a:cubicBezTo>
                    <a:pt x="199" y="237"/>
                    <a:pt x="200" y="243"/>
                    <a:pt x="200" y="249"/>
                  </a:cubicBezTo>
                  <a:cubicBezTo>
                    <a:pt x="200" y="263"/>
                    <a:pt x="196" y="275"/>
                    <a:pt x="187" y="2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20" name="Freeform 58"/>
            <p:cNvSpPr>
              <a:spLocks noChangeArrowheads="1"/>
            </p:cNvSpPr>
            <p:nvPr/>
          </p:nvSpPr>
          <p:spPr bwMode="auto">
            <a:xfrm>
              <a:off x="849312" y="603250"/>
              <a:ext cx="73025" cy="155575"/>
            </a:xfrm>
            <a:custGeom>
              <a:avLst/>
              <a:gdLst>
                <a:gd name="T0" fmla="*/ 0 w 26"/>
                <a:gd name="T1" fmla="*/ 28 h 56"/>
                <a:gd name="T2" fmla="*/ 6 w 26"/>
                <a:gd name="T3" fmla="*/ 45 h 56"/>
                <a:gd name="T4" fmla="*/ 26 w 26"/>
                <a:gd name="T5" fmla="*/ 56 h 56"/>
                <a:gd name="T6" fmla="*/ 26 w 26"/>
                <a:gd name="T7" fmla="*/ 0 h 56"/>
                <a:gd name="T8" fmla="*/ 7 w 26"/>
                <a:gd name="T9" fmla="*/ 10 h 56"/>
                <a:gd name="T10" fmla="*/ 0 w 26"/>
                <a:gd name="T11" fmla="*/ 28 h 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6"/>
                <a:gd name="T19" fmla="*/ 0 h 56"/>
                <a:gd name="T20" fmla="*/ 26 w 26"/>
                <a:gd name="T21" fmla="*/ 56 h 5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6" h="56">
                  <a:moveTo>
                    <a:pt x="0" y="28"/>
                  </a:moveTo>
                  <a:cubicBezTo>
                    <a:pt x="0" y="34"/>
                    <a:pt x="2" y="40"/>
                    <a:pt x="6" y="45"/>
                  </a:cubicBezTo>
                  <a:cubicBezTo>
                    <a:pt x="10" y="49"/>
                    <a:pt x="16" y="53"/>
                    <a:pt x="26" y="56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18" y="1"/>
                    <a:pt x="12" y="5"/>
                    <a:pt x="7" y="10"/>
                  </a:cubicBezTo>
                  <a:cubicBezTo>
                    <a:pt x="3" y="15"/>
                    <a:pt x="0" y="21"/>
                    <a:pt x="0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21" name="Freeform 59"/>
            <p:cNvSpPr>
              <a:spLocks noEditPoints="1" noChangeArrowheads="1"/>
            </p:cNvSpPr>
            <p:nvPr/>
          </p:nvSpPr>
          <p:spPr bwMode="auto">
            <a:xfrm>
              <a:off x="0" y="0"/>
              <a:ext cx="552450" cy="1273175"/>
            </a:xfrm>
            <a:custGeom>
              <a:avLst/>
              <a:gdLst>
                <a:gd name="T0" fmla="*/ 194 w 199"/>
                <a:gd name="T1" fmla="*/ 145 h 458"/>
                <a:gd name="T2" fmla="*/ 191 w 199"/>
                <a:gd name="T3" fmla="*/ 118 h 458"/>
                <a:gd name="T4" fmla="*/ 169 w 199"/>
                <a:gd name="T5" fmla="*/ 75 h 458"/>
                <a:gd name="T6" fmla="*/ 136 w 199"/>
                <a:gd name="T7" fmla="*/ 58 h 458"/>
                <a:gd name="T8" fmla="*/ 139 w 199"/>
                <a:gd name="T9" fmla="*/ 46 h 458"/>
                <a:gd name="T10" fmla="*/ 117 w 199"/>
                <a:gd name="T11" fmla="*/ 4 h 458"/>
                <a:gd name="T12" fmla="*/ 98 w 199"/>
                <a:gd name="T13" fmla="*/ 45 h 458"/>
                <a:gd name="T14" fmla="*/ 106 w 199"/>
                <a:gd name="T15" fmla="*/ 62 h 458"/>
                <a:gd name="T16" fmla="*/ 76 w 199"/>
                <a:gd name="T17" fmla="*/ 77 h 458"/>
                <a:gd name="T18" fmla="*/ 62 w 199"/>
                <a:gd name="T19" fmla="*/ 108 h 458"/>
                <a:gd name="T20" fmla="*/ 48 w 199"/>
                <a:gd name="T21" fmla="*/ 157 h 458"/>
                <a:gd name="T22" fmla="*/ 28 w 199"/>
                <a:gd name="T23" fmla="*/ 213 h 458"/>
                <a:gd name="T24" fmla="*/ 20 w 199"/>
                <a:gd name="T25" fmla="*/ 232 h 458"/>
                <a:gd name="T26" fmla="*/ 16 w 199"/>
                <a:gd name="T27" fmla="*/ 243 h 458"/>
                <a:gd name="T28" fmla="*/ 0 w 199"/>
                <a:gd name="T29" fmla="*/ 321 h 458"/>
                <a:gd name="T30" fmla="*/ 11 w 199"/>
                <a:gd name="T31" fmla="*/ 402 h 458"/>
                <a:gd name="T32" fmla="*/ 68 w 199"/>
                <a:gd name="T33" fmla="*/ 401 h 458"/>
                <a:gd name="T34" fmla="*/ 76 w 199"/>
                <a:gd name="T35" fmla="*/ 400 h 458"/>
                <a:gd name="T36" fmla="*/ 101 w 199"/>
                <a:gd name="T37" fmla="*/ 394 h 458"/>
                <a:gd name="T38" fmla="*/ 107 w 199"/>
                <a:gd name="T39" fmla="*/ 378 h 458"/>
                <a:gd name="T40" fmla="*/ 109 w 199"/>
                <a:gd name="T41" fmla="*/ 396 h 458"/>
                <a:gd name="T42" fmla="*/ 113 w 199"/>
                <a:gd name="T43" fmla="*/ 431 h 458"/>
                <a:gd name="T44" fmla="*/ 113 w 199"/>
                <a:gd name="T45" fmla="*/ 451 h 458"/>
                <a:gd name="T46" fmla="*/ 132 w 199"/>
                <a:gd name="T47" fmla="*/ 422 h 458"/>
                <a:gd name="T48" fmla="*/ 143 w 199"/>
                <a:gd name="T49" fmla="*/ 379 h 458"/>
                <a:gd name="T50" fmla="*/ 151 w 199"/>
                <a:gd name="T51" fmla="*/ 325 h 458"/>
                <a:gd name="T52" fmla="*/ 182 w 199"/>
                <a:gd name="T53" fmla="*/ 249 h 458"/>
                <a:gd name="T54" fmla="*/ 188 w 199"/>
                <a:gd name="T55" fmla="*/ 210 h 458"/>
                <a:gd name="T56" fmla="*/ 192 w 199"/>
                <a:gd name="T57" fmla="*/ 198 h 458"/>
                <a:gd name="T58" fmla="*/ 197 w 199"/>
                <a:gd name="T59" fmla="*/ 181 h 458"/>
                <a:gd name="T60" fmla="*/ 24 w 199"/>
                <a:gd name="T61" fmla="*/ 306 h 458"/>
                <a:gd name="T62" fmla="*/ 21 w 199"/>
                <a:gd name="T63" fmla="*/ 242 h 458"/>
                <a:gd name="T64" fmla="*/ 21 w 199"/>
                <a:gd name="T65" fmla="*/ 242 h 458"/>
                <a:gd name="T66" fmla="*/ 28 w 199"/>
                <a:gd name="T67" fmla="*/ 243 h 458"/>
                <a:gd name="T68" fmla="*/ 43 w 199"/>
                <a:gd name="T69" fmla="*/ 239 h 458"/>
                <a:gd name="T70" fmla="*/ 46 w 199"/>
                <a:gd name="T71" fmla="*/ 306 h 458"/>
                <a:gd name="T72" fmla="*/ 85 w 199"/>
                <a:gd name="T73" fmla="*/ 377 h 458"/>
                <a:gd name="T74" fmla="*/ 74 w 199"/>
                <a:gd name="T75" fmla="*/ 312 h 458"/>
                <a:gd name="T76" fmla="*/ 50 w 199"/>
                <a:gd name="T77" fmla="*/ 243 h 458"/>
                <a:gd name="T78" fmla="*/ 44 w 199"/>
                <a:gd name="T79" fmla="*/ 233 h 458"/>
                <a:gd name="T80" fmla="*/ 48 w 199"/>
                <a:gd name="T81" fmla="*/ 224 h 458"/>
                <a:gd name="T82" fmla="*/ 55 w 199"/>
                <a:gd name="T83" fmla="*/ 200 h 458"/>
                <a:gd name="T84" fmla="*/ 77 w 199"/>
                <a:gd name="T85" fmla="*/ 183 h 458"/>
                <a:gd name="T86" fmla="*/ 71 w 199"/>
                <a:gd name="T87" fmla="*/ 219 h 458"/>
                <a:gd name="T88" fmla="*/ 74 w 199"/>
                <a:gd name="T89" fmla="*/ 260 h 458"/>
                <a:gd name="T90" fmla="*/ 88 w 199"/>
                <a:gd name="T91" fmla="*/ 348 h 458"/>
                <a:gd name="T92" fmla="*/ 85 w 199"/>
                <a:gd name="T93" fmla="*/ 377 h 458"/>
                <a:gd name="T94" fmla="*/ 110 w 199"/>
                <a:gd name="T95" fmla="*/ 339 h 458"/>
                <a:gd name="T96" fmla="*/ 106 w 199"/>
                <a:gd name="T97" fmla="*/ 338 h 458"/>
                <a:gd name="T98" fmla="*/ 113 w 199"/>
                <a:gd name="T99" fmla="*/ 303 h 458"/>
                <a:gd name="T100" fmla="*/ 113 w 199"/>
                <a:gd name="T101" fmla="*/ 82 h 458"/>
                <a:gd name="T102" fmla="*/ 108 w 199"/>
                <a:gd name="T103" fmla="*/ 114 h 458"/>
                <a:gd name="T104" fmla="*/ 117 w 199"/>
                <a:gd name="T105" fmla="*/ 76 h 458"/>
                <a:gd name="T106" fmla="*/ 125 w 199"/>
                <a:gd name="T107" fmla="*/ 103 h 458"/>
                <a:gd name="T108" fmla="*/ 125 w 199"/>
                <a:gd name="T109" fmla="*/ 83 h 458"/>
                <a:gd name="T110" fmla="*/ 136 w 199"/>
                <a:gd name="T111" fmla="*/ 59 h 45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99"/>
                <a:gd name="T169" fmla="*/ 0 h 458"/>
                <a:gd name="T170" fmla="*/ 199 w 199"/>
                <a:gd name="T171" fmla="*/ 458 h 458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99" h="458">
                  <a:moveTo>
                    <a:pt x="197" y="169"/>
                  </a:moveTo>
                  <a:cubicBezTo>
                    <a:pt x="195" y="161"/>
                    <a:pt x="195" y="153"/>
                    <a:pt x="194" y="145"/>
                  </a:cubicBezTo>
                  <a:cubicBezTo>
                    <a:pt x="192" y="137"/>
                    <a:pt x="192" y="141"/>
                    <a:pt x="191" y="133"/>
                  </a:cubicBezTo>
                  <a:cubicBezTo>
                    <a:pt x="189" y="126"/>
                    <a:pt x="192" y="131"/>
                    <a:pt x="191" y="118"/>
                  </a:cubicBezTo>
                  <a:cubicBezTo>
                    <a:pt x="190" y="106"/>
                    <a:pt x="186" y="87"/>
                    <a:pt x="184" y="81"/>
                  </a:cubicBezTo>
                  <a:cubicBezTo>
                    <a:pt x="182" y="76"/>
                    <a:pt x="173" y="76"/>
                    <a:pt x="169" y="75"/>
                  </a:cubicBezTo>
                  <a:cubicBezTo>
                    <a:pt x="165" y="73"/>
                    <a:pt x="151" y="69"/>
                    <a:pt x="146" y="68"/>
                  </a:cubicBezTo>
                  <a:cubicBezTo>
                    <a:pt x="141" y="66"/>
                    <a:pt x="136" y="58"/>
                    <a:pt x="136" y="58"/>
                  </a:cubicBezTo>
                  <a:cubicBezTo>
                    <a:pt x="136" y="56"/>
                    <a:pt x="136" y="51"/>
                    <a:pt x="136" y="51"/>
                  </a:cubicBezTo>
                  <a:cubicBezTo>
                    <a:pt x="138" y="52"/>
                    <a:pt x="139" y="46"/>
                    <a:pt x="139" y="46"/>
                  </a:cubicBezTo>
                  <a:cubicBezTo>
                    <a:pt x="142" y="35"/>
                    <a:pt x="139" y="35"/>
                    <a:pt x="139" y="35"/>
                  </a:cubicBezTo>
                  <a:cubicBezTo>
                    <a:pt x="139" y="0"/>
                    <a:pt x="117" y="4"/>
                    <a:pt x="117" y="4"/>
                  </a:cubicBezTo>
                  <a:cubicBezTo>
                    <a:pt x="96" y="5"/>
                    <a:pt x="98" y="35"/>
                    <a:pt x="98" y="35"/>
                  </a:cubicBezTo>
                  <a:cubicBezTo>
                    <a:pt x="94" y="34"/>
                    <a:pt x="98" y="45"/>
                    <a:pt x="98" y="45"/>
                  </a:cubicBezTo>
                  <a:cubicBezTo>
                    <a:pt x="98" y="50"/>
                    <a:pt x="101" y="50"/>
                    <a:pt x="101" y="50"/>
                  </a:cubicBezTo>
                  <a:cubicBezTo>
                    <a:pt x="101" y="54"/>
                    <a:pt x="106" y="62"/>
                    <a:pt x="106" y="62"/>
                  </a:cubicBezTo>
                  <a:cubicBezTo>
                    <a:pt x="104" y="67"/>
                    <a:pt x="101" y="69"/>
                    <a:pt x="97" y="71"/>
                  </a:cubicBezTo>
                  <a:cubicBezTo>
                    <a:pt x="92" y="74"/>
                    <a:pt x="82" y="75"/>
                    <a:pt x="76" y="77"/>
                  </a:cubicBezTo>
                  <a:cubicBezTo>
                    <a:pt x="70" y="79"/>
                    <a:pt x="67" y="82"/>
                    <a:pt x="65" y="86"/>
                  </a:cubicBezTo>
                  <a:cubicBezTo>
                    <a:pt x="63" y="91"/>
                    <a:pt x="63" y="101"/>
                    <a:pt x="62" y="108"/>
                  </a:cubicBezTo>
                  <a:cubicBezTo>
                    <a:pt x="61" y="115"/>
                    <a:pt x="56" y="128"/>
                    <a:pt x="53" y="136"/>
                  </a:cubicBezTo>
                  <a:cubicBezTo>
                    <a:pt x="51" y="144"/>
                    <a:pt x="51" y="150"/>
                    <a:pt x="48" y="157"/>
                  </a:cubicBezTo>
                  <a:cubicBezTo>
                    <a:pt x="45" y="164"/>
                    <a:pt x="43" y="170"/>
                    <a:pt x="39" y="178"/>
                  </a:cubicBezTo>
                  <a:cubicBezTo>
                    <a:pt x="35" y="186"/>
                    <a:pt x="28" y="213"/>
                    <a:pt x="28" y="213"/>
                  </a:cubicBezTo>
                  <a:cubicBezTo>
                    <a:pt x="24" y="221"/>
                    <a:pt x="26" y="222"/>
                    <a:pt x="26" y="222"/>
                  </a:cubicBezTo>
                  <a:cubicBezTo>
                    <a:pt x="23" y="222"/>
                    <a:pt x="20" y="232"/>
                    <a:pt x="20" y="232"/>
                  </a:cubicBezTo>
                  <a:cubicBezTo>
                    <a:pt x="15" y="232"/>
                    <a:pt x="14" y="235"/>
                    <a:pt x="14" y="235"/>
                  </a:cubicBezTo>
                  <a:cubicBezTo>
                    <a:pt x="14" y="243"/>
                    <a:pt x="16" y="243"/>
                    <a:pt x="16" y="243"/>
                  </a:cubicBezTo>
                  <a:cubicBezTo>
                    <a:pt x="19" y="307"/>
                    <a:pt x="19" y="307"/>
                    <a:pt x="19" y="307"/>
                  </a:cubicBezTo>
                  <a:cubicBezTo>
                    <a:pt x="0" y="307"/>
                    <a:pt x="0" y="321"/>
                    <a:pt x="0" y="321"/>
                  </a:cubicBezTo>
                  <a:cubicBezTo>
                    <a:pt x="6" y="402"/>
                    <a:pt x="6" y="402"/>
                    <a:pt x="6" y="402"/>
                  </a:cubicBezTo>
                  <a:cubicBezTo>
                    <a:pt x="11" y="402"/>
                    <a:pt x="11" y="402"/>
                    <a:pt x="11" y="402"/>
                  </a:cubicBezTo>
                  <a:cubicBezTo>
                    <a:pt x="13" y="410"/>
                    <a:pt x="16" y="402"/>
                    <a:pt x="16" y="402"/>
                  </a:cubicBezTo>
                  <a:cubicBezTo>
                    <a:pt x="68" y="401"/>
                    <a:pt x="68" y="401"/>
                    <a:pt x="68" y="401"/>
                  </a:cubicBezTo>
                  <a:cubicBezTo>
                    <a:pt x="69" y="409"/>
                    <a:pt x="73" y="401"/>
                    <a:pt x="73" y="401"/>
                  </a:cubicBezTo>
                  <a:cubicBezTo>
                    <a:pt x="76" y="400"/>
                    <a:pt x="76" y="400"/>
                    <a:pt x="76" y="400"/>
                  </a:cubicBezTo>
                  <a:cubicBezTo>
                    <a:pt x="74" y="409"/>
                    <a:pt x="85" y="411"/>
                    <a:pt x="85" y="411"/>
                  </a:cubicBezTo>
                  <a:cubicBezTo>
                    <a:pt x="96" y="409"/>
                    <a:pt x="101" y="394"/>
                    <a:pt x="101" y="394"/>
                  </a:cubicBezTo>
                  <a:cubicBezTo>
                    <a:pt x="100" y="389"/>
                    <a:pt x="105" y="379"/>
                    <a:pt x="105" y="379"/>
                  </a:cubicBezTo>
                  <a:cubicBezTo>
                    <a:pt x="106" y="375"/>
                    <a:pt x="107" y="378"/>
                    <a:pt x="107" y="378"/>
                  </a:cubicBezTo>
                  <a:cubicBezTo>
                    <a:pt x="108" y="377"/>
                    <a:pt x="108" y="377"/>
                    <a:pt x="108" y="376"/>
                  </a:cubicBezTo>
                  <a:cubicBezTo>
                    <a:pt x="109" y="382"/>
                    <a:pt x="110" y="389"/>
                    <a:pt x="109" y="396"/>
                  </a:cubicBezTo>
                  <a:cubicBezTo>
                    <a:pt x="108" y="407"/>
                    <a:pt x="112" y="419"/>
                    <a:pt x="112" y="419"/>
                  </a:cubicBezTo>
                  <a:cubicBezTo>
                    <a:pt x="110" y="422"/>
                    <a:pt x="113" y="431"/>
                    <a:pt x="113" y="431"/>
                  </a:cubicBezTo>
                  <a:cubicBezTo>
                    <a:pt x="115" y="434"/>
                    <a:pt x="113" y="440"/>
                    <a:pt x="113" y="440"/>
                  </a:cubicBezTo>
                  <a:cubicBezTo>
                    <a:pt x="111" y="449"/>
                    <a:pt x="113" y="451"/>
                    <a:pt x="113" y="451"/>
                  </a:cubicBezTo>
                  <a:cubicBezTo>
                    <a:pt x="124" y="458"/>
                    <a:pt x="136" y="450"/>
                    <a:pt x="136" y="450"/>
                  </a:cubicBezTo>
                  <a:cubicBezTo>
                    <a:pt x="141" y="441"/>
                    <a:pt x="132" y="425"/>
                    <a:pt x="132" y="422"/>
                  </a:cubicBezTo>
                  <a:cubicBezTo>
                    <a:pt x="132" y="422"/>
                    <a:pt x="136" y="414"/>
                    <a:pt x="137" y="409"/>
                  </a:cubicBezTo>
                  <a:cubicBezTo>
                    <a:pt x="139" y="404"/>
                    <a:pt x="142" y="387"/>
                    <a:pt x="143" y="379"/>
                  </a:cubicBezTo>
                  <a:cubicBezTo>
                    <a:pt x="144" y="371"/>
                    <a:pt x="144" y="365"/>
                    <a:pt x="144" y="359"/>
                  </a:cubicBezTo>
                  <a:cubicBezTo>
                    <a:pt x="144" y="354"/>
                    <a:pt x="146" y="342"/>
                    <a:pt x="151" y="325"/>
                  </a:cubicBezTo>
                  <a:cubicBezTo>
                    <a:pt x="156" y="308"/>
                    <a:pt x="163" y="262"/>
                    <a:pt x="163" y="262"/>
                  </a:cubicBezTo>
                  <a:cubicBezTo>
                    <a:pt x="171" y="261"/>
                    <a:pt x="182" y="249"/>
                    <a:pt x="182" y="249"/>
                  </a:cubicBezTo>
                  <a:cubicBezTo>
                    <a:pt x="179" y="245"/>
                    <a:pt x="174" y="215"/>
                    <a:pt x="174" y="215"/>
                  </a:cubicBezTo>
                  <a:cubicBezTo>
                    <a:pt x="182" y="222"/>
                    <a:pt x="188" y="210"/>
                    <a:pt x="188" y="210"/>
                  </a:cubicBezTo>
                  <a:cubicBezTo>
                    <a:pt x="190" y="209"/>
                    <a:pt x="189" y="206"/>
                    <a:pt x="190" y="204"/>
                  </a:cubicBezTo>
                  <a:cubicBezTo>
                    <a:pt x="191" y="202"/>
                    <a:pt x="190" y="201"/>
                    <a:pt x="192" y="198"/>
                  </a:cubicBezTo>
                  <a:cubicBezTo>
                    <a:pt x="194" y="194"/>
                    <a:pt x="195" y="194"/>
                    <a:pt x="195" y="189"/>
                  </a:cubicBezTo>
                  <a:cubicBezTo>
                    <a:pt x="194" y="183"/>
                    <a:pt x="195" y="187"/>
                    <a:pt x="197" y="181"/>
                  </a:cubicBezTo>
                  <a:cubicBezTo>
                    <a:pt x="199" y="175"/>
                    <a:pt x="198" y="178"/>
                    <a:pt x="197" y="169"/>
                  </a:cubicBezTo>
                  <a:close/>
                  <a:moveTo>
                    <a:pt x="24" y="306"/>
                  </a:moveTo>
                  <a:cubicBezTo>
                    <a:pt x="20" y="243"/>
                    <a:pt x="20" y="243"/>
                    <a:pt x="20" y="243"/>
                  </a:cubicBezTo>
                  <a:cubicBezTo>
                    <a:pt x="21" y="243"/>
                    <a:pt x="21" y="242"/>
                    <a:pt x="21" y="242"/>
                  </a:cubicBezTo>
                  <a:cubicBezTo>
                    <a:pt x="20" y="242"/>
                    <a:pt x="20" y="241"/>
                    <a:pt x="20" y="241"/>
                  </a:cubicBezTo>
                  <a:cubicBezTo>
                    <a:pt x="20" y="241"/>
                    <a:pt x="20" y="241"/>
                    <a:pt x="21" y="242"/>
                  </a:cubicBezTo>
                  <a:cubicBezTo>
                    <a:pt x="21" y="242"/>
                    <a:pt x="23" y="241"/>
                    <a:pt x="23" y="241"/>
                  </a:cubicBezTo>
                  <a:cubicBezTo>
                    <a:pt x="22" y="244"/>
                    <a:pt x="28" y="243"/>
                    <a:pt x="28" y="243"/>
                  </a:cubicBezTo>
                  <a:cubicBezTo>
                    <a:pt x="30" y="248"/>
                    <a:pt x="34" y="243"/>
                    <a:pt x="34" y="243"/>
                  </a:cubicBezTo>
                  <a:cubicBezTo>
                    <a:pt x="37" y="248"/>
                    <a:pt x="43" y="239"/>
                    <a:pt x="43" y="239"/>
                  </a:cubicBezTo>
                  <a:cubicBezTo>
                    <a:pt x="42" y="244"/>
                    <a:pt x="44" y="244"/>
                    <a:pt x="44" y="244"/>
                  </a:cubicBezTo>
                  <a:cubicBezTo>
                    <a:pt x="46" y="306"/>
                    <a:pt x="46" y="306"/>
                    <a:pt x="46" y="306"/>
                  </a:cubicBezTo>
                  <a:lnTo>
                    <a:pt x="24" y="306"/>
                  </a:lnTo>
                  <a:close/>
                  <a:moveTo>
                    <a:pt x="85" y="377"/>
                  </a:moveTo>
                  <a:cubicBezTo>
                    <a:pt x="83" y="380"/>
                    <a:pt x="79" y="393"/>
                    <a:pt x="78" y="395"/>
                  </a:cubicBezTo>
                  <a:cubicBezTo>
                    <a:pt x="74" y="312"/>
                    <a:pt x="74" y="312"/>
                    <a:pt x="74" y="312"/>
                  </a:cubicBezTo>
                  <a:cubicBezTo>
                    <a:pt x="71" y="302"/>
                    <a:pt x="51" y="305"/>
                    <a:pt x="51" y="305"/>
                  </a:cubicBezTo>
                  <a:cubicBezTo>
                    <a:pt x="50" y="243"/>
                    <a:pt x="50" y="243"/>
                    <a:pt x="50" y="243"/>
                  </a:cubicBezTo>
                  <a:cubicBezTo>
                    <a:pt x="49" y="237"/>
                    <a:pt x="49" y="237"/>
                    <a:pt x="49" y="237"/>
                  </a:cubicBezTo>
                  <a:cubicBezTo>
                    <a:pt x="49" y="232"/>
                    <a:pt x="44" y="233"/>
                    <a:pt x="44" y="233"/>
                  </a:cubicBezTo>
                  <a:cubicBezTo>
                    <a:pt x="45" y="231"/>
                    <a:pt x="45" y="228"/>
                    <a:pt x="45" y="228"/>
                  </a:cubicBezTo>
                  <a:cubicBezTo>
                    <a:pt x="46" y="228"/>
                    <a:pt x="48" y="225"/>
                    <a:pt x="48" y="224"/>
                  </a:cubicBezTo>
                  <a:cubicBezTo>
                    <a:pt x="48" y="222"/>
                    <a:pt x="51" y="216"/>
                    <a:pt x="52" y="213"/>
                  </a:cubicBezTo>
                  <a:cubicBezTo>
                    <a:pt x="53" y="210"/>
                    <a:pt x="55" y="206"/>
                    <a:pt x="55" y="200"/>
                  </a:cubicBezTo>
                  <a:cubicBezTo>
                    <a:pt x="56" y="195"/>
                    <a:pt x="76" y="153"/>
                    <a:pt x="76" y="153"/>
                  </a:cubicBezTo>
                  <a:cubicBezTo>
                    <a:pt x="78" y="148"/>
                    <a:pt x="78" y="179"/>
                    <a:pt x="77" y="183"/>
                  </a:cubicBezTo>
                  <a:cubicBezTo>
                    <a:pt x="77" y="186"/>
                    <a:pt x="75" y="194"/>
                    <a:pt x="74" y="198"/>
                  </a:cubicBezTo>
                  <a:cubicBezTo>
                    <a:pt x="73" y="201"/>
                    <a:pt x="72" y="214"/>
                    <a:pt x="71" y="219"/>
                  </a:cubicBezTo>
                  <a:cubicBezTo>
                    <a:pt x="70" y="224"/>
                    <a:pt x="71" y="252"/>
                    <a:pt x="71" y="252"/>
                  </a:cubicBezTo>
                  <a:cubicBezTo>
                    <a:pt x="74" y="260"/>
                    <a:pt x="74" y="260"/>
                    <a:pt x="74" y="260"/>
                  </a:cubicBezTo>
                  <a:cubicBezTo>
                    <a:pt x="71" y="266"/>
                    <a:pt x="77" y="302"/>
                    <a:pt x="77" y="302"/>
                  </a:cubicBezTo>
                  <a:cubicBezTo>
                    <a:pt x="73" y="325"/>
                    <a:pt x="88" y="348"/>
                    <a:pt x="88" y="348"/>
                  </a:cubicBezTo>
                  <a:cubicBezTo>
                    <a:pt x="88" y="362"/>
                    <a:pt x="88" y="362"/>
                    <a:pt x="88" y="362"/>
                  </a:cubicBezTo>
                  <a:cubicBezTo>
                    <a:pt x="90" y="364"/>
                    <a:pt x="87" y="373"/>
                    <a:pt x="85" y="377"/>
                  </a:cubicBezTo>
                  <a:close/>
                  <a:moveTo>
                    <a:pt x="113" y="305"/>
                  </a:moveTo>
                  <a:cubicBezTo>
                    <a:pt x="111" y="309"/>
                    <a:pt x="111" y="334"/>
                    <a:pt x="110" y="339"/>
                  </a:cubicBezTo>
                  <a:cubicBezTo>
                    <a:pt x="110" y="341"/>
                    <a:pt x="110" y="345"/>
                    <a:pt x="110" y="350"/>
                  </a:cubicBezTo>
                  <a:cubicBezTo>
                    <a:pt x="104" y="344"/>
                    <a:pt x="106" y="338"/>
                    <a:pt x="106" y="338"/>
                  </a:cubicBezTo>
                  <a:cubicBezTo>
                    <a:pt x="112" y="327"/>
                    <a:pt x="109" y="312"/>
                    <a:pt x="109" y="312"/>
                  </a:cubicBezTo>
                  <a:cubicBezTo>
                    <a:pt x="108" y="303"/>
                    <a:pt x="113" y="303"/>
                    <a:pt x="113" y="303"/>
                  </a:cubicBezTo>
                  <a:cubicBezTo>
                    <a:pt x="113" y="303"/>
                    <a:pt x="114" y="300"/>
                    <a:pt x="113" y="305"/>
                  </a:cubicBezTo>
                  <a:close/>
                  <a:moveTo>
                    <a:pt x="113" y="82"/>
                  </a:moveTo>
                  <a:cubicBezTo>
                    <a:pt x="113" y="82"/>
                    <a:pt x="115" y="87"/>
                    <a:pt x="114" y="89"/>
                  </a:cubicBezTo>
                  <a:cubicBezTo>
                    <a:pt x="114" y="89"/>
                    <a:pt x="108" y="105"/>
                    <a:pt x="108" y="114"/>
                  </a:cubicBezTo>
                  <a:cubicBezTo>
                    <a:pt x="108" y="114"/>
                    <a:pt x="104" y="72"/>
                    <a:pt x="105" y="64"/>
                  </a:cubicBezTo>
                  <a:cubicBezTo>
                    <a:pt x="105" y="64"/>
                    <a:pt x="112" y="75"/>
                    <a:pt x="117" y="76"/>
                  </a:cubicBezTo>
                  <a:cubicBezTo>
                    <a:pt x="117" y="76"/>
                    <a:pt x="112" y="79"/>
                    <a:pt x="113" y="82"/>
                  </a:cubicBezTo>
                  <a:close/>
                  <a:moveTo>
                    <a:pt x="125" y="103"/>
                  </a:moveTo>
                  <a:cubicBezTo>
                    <a:pt x="125" y="99"/>
                    <a:pt x="120" y="88"/>
                    <a:pt x="120" y="88"/>
                  </a:cubicBezTo>
                  <a:cubicBezTo>
                    <a:pt x="119" y="85"/>
                    <a:pt x="125" y="83"/>
                    <a:pt x="125" y="83"/>
                  </a:cubicBezTo>
                  <a:cubicBezTo>
                    <a:pt x="124" y="80"/>
                    <a:pt x="120" y="76"/>
                    <a:pt x="120" y="76"/>
                  </a:cubicBezTo>
                  <a:cubicBezTo>
                    <a:pt x="125" y="75"/>
                    <a:pt x="136" y="59"/>
                    <a:pt x="136" y="59"/>
                  </a:cubicBezTo>
                  <a:cubicBezTo>
                    <a:pt x="139" y="68"/>
                    <a:pt x="125" y="103"/>
                    <a:pt x="125" y="1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</p:grpSp>
      <p:grpSp>
        <p:nvGrpSpPr>
          <p:cNvPr id="222" name="组合 114"/>
          <p:cNvGrpSpPr/>
          <p:nvPr/>
        </p:nvGrpSpPr>
        <p:grpSpPr bwMode="auto">
          <a:xfrm>
            <a:off x="3272769" y="1555005"/>
            <a:ext cx="719984" cy="601682"/>
            <a:chOff x="0" y="0"/>
            <a:chExt cx="1408112" cy="1177925"/>
          </a:xfrm>
          <a:solidFill>
            <a:schemeClr val="tx1">
              <a:lumMod val="65000"/>
              <a:lumOff val="35000"/>
            </a:schemeClr>
          </a:solidFill>
          <a:effectLst/>
        </p:grpSpPr>
        <p:sp>
          <p:nvSpPr>
            <p:cNvPr id="223" name="Freeform 86"/>
            <p:cNvSpPr>
              <a:spLocks noEditPoints="1" noChangeArrowheads="1"/>
            </p:cNvSpPr>
            <p:nvPr/>
          </p:nvSpPr>
          <p:spPr bwMode="auto">
            <a:xfrm>
              <a:off x="0" y="0"/>
              <a:ext cx="808037" cy="806450"/>
            </a:xfrm>
            <a:custGeom>
              <a:avLst/>
              <a:gdLst>
                <a:gd name="T0" fmla="*/ 231 w 291"/>
                <a:gd name="T1" fmla="*/ 261 h 290"/>
                <a:gd name="T2" fmla="*/ 257 w 291"/>
                <a:gd name="T3" fmla="*/ 209 h 290"/>
                <a:gd name="T4" fmla="*/ 289 w 291"/>
                <a:gd name="T5" fmla="*/ 171 h 290"/>
                <a:gd name="T6" fmla="*/ 291 w 291"/>
                <a:gd name="T7" fmla="*/ 145 h 290"/>
                <a:gd name="T8" fmla="*/ 146 w 291"/>
                <a:gd name="T9" fmla="*/ 0 h 290"/>
                <a:gd name="T10" fmla="*/ 0 w 291"/>
                <a:gd name="T11" fmla="*/ 145 h 290"/>
                <a:gd name="T12" fmla="*/ 146 w 291"/>
                <a:gd name="T13" fmla="*/ 290 h 290"/>
                <a:gd name="T14" fmla="*/ 231 w 291"/>
                <a:gd name="T15" fmla="*/ 263 h 290"/>
                <a:gd name="T16" fmla="*/ 231 w 291"/>
                <a:gd name="T17" fmla="*/ 261 h 290"/>
                <a:gd name="T18" fmla="*/ 31 w 291"/>
                <a:gd name="T19" fmla="*/ 145 h 290"/>
                <a:gd name="T20" fmla="*/ 146 w 291"/>
                <a:gd name="T21" fmla="*/ 31 h 290"/>
                <a:gd name="T22" fmla="*/ 260 w 291"/>
                <a:gd name="T23" fmla="*/ 145 h 290"/>
                <a:gd name="T24" fmla="*/ 146 w 291"/>
                <a:gd name="T25" fmla="*/ 259 h 290"/>
                <a:gd name="T26" fmla="*/ 31 w 291"/>
                <a:gd name="T27" fmla="*/ 145 h 29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91"/>
                <a:gd name="T43" fmla="*/ 0 h 290"/>
                <a:gd name="T44" fmla="*/ 291 w 291"/>
                <a:gd name="T45" fmla="*/ 290 h 29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91" h="290">
                  <a:moveTo>
                    <a:pt x="231" y="261"/>
                  </a:moveTo>
                  <a:cubicBezTo>
                    <a:pt x="238" y="243"/>
                    <a:pt x="245" y="224"/>
                    <a:pt x="257" y="209"/>
                  </a:cubicBezTo>
                  <a:cubicBezTo>
                    <a:pt x="267" y="197"/>
                    <a:pt x="276" y="181"/>
                    <a:pt x="289" y="171"/>
                  </a:cubicBezTo>
                  <a:cubicBezTo>
                    <a:pt x="290" y="163"/>
                    <a:pt x="291" y="154"/>
                    <a:pt x="291" y="145"/>
                  </a:cubicBezTo>
                  <a:cubicBezTo>
                    <a:pt x="291" y="65"/>
                    <a:pt x="226" y="0"/>
                    <a:pt x="146" y="0"/>
                  </a:cubicBezTo>
                  <a:cubicBezTo>
                    <a:pt x="66" y="0"/>
                    <a:pt x="0" y="65"/>
                    <a:pt x="0" y="145"/>
                  </a:cubicBezTo>
                  <a:cubicBezTo>
                    <a:pt x="0" y="225"/>
                    <a:pt x="66" y="290"/>
                    <a:pt x="146" y="290"/>
                  </a:cubicBezTo>
                  <a:cubicBezTo>
                    <a:pt x="177" y="290"/>
                    <a:pt x="207" y="280"/>
                    <a:pt x="231" y="263"/>
                  </a:cubicBezTo>
                  <a:cubicBezTo>
                    <a:pt x="231" y="262"/>
                    <a:pt x="231" y="262"/>
                    <a:pt x="231" y="261"/>
                  </a:cubicBezTo>
                  <a:close/>
                  <a:moveTo>
                    <a:pt x="31" y="145"/>
                  </a:moveTo>
                  <a:cubicBezTo>
                    <a:pt x="31" y="82"/>
                    <a:pt x="83" y="31"/>
                    <a:pt x="146" y="31"/>
                  </a:cubicBezTo>
                  <a:cubicBezTo>
                    <a:pt x="209" y="31"/>
                    <a:pt x="260" y="82"/>
                    <a:pt x="260" y="145"/>
                  </a:cubicBezTo>
                  <a:cubicBezTo>
                    <a:pt x="260" y="208"/>
                    <a:pt x="209" y="259"/>
                    <a:pt x="146" y="259"/>
                  </a:cubicBezTo>
                  <a:cubicBezTo>
                    <a:pt x="83" y="259"/>
                    <a:pt x="31" y="208"/>
                    <a:pt x="31" y="1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24" name="Freeform 87"/>
            <p:cNvSpPr>
              <a:spLocks noChangeArrowheads="1"/>
            </p:cNvSpPr>
            <p:nvPr/>
          </p:nvSpPr>
          <p:spPr bwMode="auto">
            <a:xfrm>
              <a:off x="366712" y="369887"/>
              <a:ext cx="71437" cy="73025"/>
            </a:xfrm>
            <a:custGeom>
              <a:avLst/>
              <a:gdLst>
                <a:gd name="T0" fmla="*/ 26 w 26"/>
                <a:gd name="T1" fmla="*/ 13 h 26"/>
                <a:gd name="T2" fmla="*/ 13 w 26"/>
                <a:gd name="T3" fmla="*/ 26 h 26"/>
                <a:gd name="T4" fmla="*/ 0 w 26"/>
                <a:gd name="T5" fmla="*/ 13 h 26"/>
                <a:gd name="T6" fmla="*/ 13 w 26"/>
                <a:gd name="T7" fmla="*/ 0 h 26"/>
                <a:gd name="T8" fmla="*/ 26 w 26"/>
                <a:gd name="T9" fmla="*/ 13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6"/>
                <a:gd name="T16" fmla="*/ 0 h 26"/>
                <a:gd name="T17" fmla="*/ 26 w 26"/>
                <a:gd name="T18" fmla="*/ 26 h 2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6" h="26">
                  <a:moveTo>
                    <a:pt x="26" y="13"/>
                  </a:moveTo>
                  <a:cubicBezTo>
                    <a:pt x="26" y="20"/>
                    <a:pt x="20" y="26"/>
                    <a:pt x="13" y="26"/>
                  </a:cubicBezTo>
                  <a:cubicBezTo>
                    <a:pt x="6" y="25"/>
                    <a:pt x="0" y="20"/>
                    <a:pt x="0" y="13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20" y="0"/>
                    <a:pt x="26" y="6"/>
                    <a:pt x="26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25" name="Freeform 88"/>
            <p:cNvSpPr>
              <a:spLocks noChangeArrowheads="1"/>
            </p:cNvSpPr>
            <p:nvPr/>
          </p:nvSpPr>
          <p:spPr bwMode="auto">
            <a:xfrm>
              <a:off x="447675" y="392112"/>
              <a:ext cx="177800" cy="30162"/>
            </a:xfrm>
            <a:custGeom>
              <a:avLst/>
              <a:gdLst>
                <a:gd name="T0" fmla="*/ 4 w 64"/>
                <a:gd name="T1" fmla="*/ 10 h 11"/>
                <a:gd name="T2" fmla="*/ 0 w 64"/>
                <a:gd name="T3" fmla="*/ 5 h 11"/>
                <a:gd name="T4" fmla="*/ 0 w 64"/>
                <a:gd name="T5" fmla="*/ 5 h 11"/>
                <a:gd name="T6" fmla="*/ 5 w 64"/>
                <a:gd name="T7" fmla="*/ 0 h 11"/>
                <a:gd name="T8" fmla="*/ 60 w 64"/>
                <a:gd name="T9" fmla="*/ 1 h 11"/>
                <a:gd name="T10" fmla="*/ 64 w 64"/>
                <a:gd name="T11" fmla="*/ 6 h 11"/>
                <a:gd name="T12" fmla="*/ 64 w 64"/>
                <a:gd name="T13" fmla="*/ 6 h 11"/>
                <a:gd name="T14" fmla="*/ 60 w 64"/>
                <a:gd name="T15" fmla="*/ 11 h 11"/>
                <a:gd name="T16" fmla="*/ 4 w 64"/>
                <a:gd name="T17" fmla="*/ 10 h 1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4"/>
                <a:gd name="T28" fmla="*/ 0 h 11"/>
                <a:gd name="T29" fmla="*/ 64 w 64"/>
                <a:gd name="T30" fmla="*/ 11 h 1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4" h="11">
                  <a:moveTo>
                    <a:pt x="4" y="10"/>
                  </a:moveTo>
                  <a:cubicBezTo>
                    <a:pt x="2" y="10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60" y="1"/>
                    <a:pt x="60" y="1"/>
                    <a:pt x="60" y="1"/>
                  </a:cubicBezTo>
                  <a:cubicBezTo>
                    <a:pt x="62" y="1"/>
                    <a:pt x="64" y="3"/>
                    <a:pt x="64" y="6"/>
                  </a:cubicBezTo>
                  <a:cubicBezTo>
                    <a:pt x="64" y="6"/>
                    <a:pt x="64" y="6"/>
                    <a:pt x="64" y="6"/>
                  </a:cubicBezTo>
                  <a:cubicBezTo>
                    <a:pt x="64" y="9"/>
                    <a:pt x="62" y="11"/>
                    <a:pt x="60" y="11"/>
                  </a:cubicBezTo>
                  <a:lnTo>
                    <a:pt x="4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26" name="Freeform 89"/>
            <p:cNvSpPr>
              <a:spLocks noChangeArrowheads="1"/>
            </p:cNvSpPr>
            <p:nvPr/>
          </p:nvSpPr>
          <p:spPr bwMode="auto">
            <a:xfrm>
              <a:off x="392112" y="128587"/>
              <a:ext cx="26987" cy="233362"/>
            </a:xfrm>
            <a:custGeom>
              <a:avLst/>
              <a:gdLst>
                <a:gd name="T0" fmla="*/ 9 w 10"/>
                <a:gd name="T1" fmla="*/ 79 h 84"/>
                <a:gd name="T2" fmla="*/ 4 w 10"/>
                <a:gd name="T3" fmla="*/ 84 h 84"/>
                <a:gd name="T4" fmla="*/ 4 w 10"/>
                <a:gd name="T5" fmla="*/ 84 h 84"/>
                <a:gd name="T6" fmla="*/ 0 w 10"/>
                <a:gd name="T7" fmla="*/ 78 h 84"/>
                <a:gd name="T8" fmla="*/ 1 w 10"/>
                <a:gd name="T9" fmla="*/ 6 h 84"/>
                <a:gd name="T10" fmla="*/ 5 w 10"/>
                <a:gd name="T11" fmla="*/ 0 h 84"/>
                <a:gd name="T12" fmla="*/ 5 w 10"/>
                <a:gd name="T13" fmla="*/ 0 h 84"/>
                <a:gd name="T14" fmla="*/ 10 w 10"/>
                <a:gd name="T15" fmla="*/ 6 h 84"/>
                <a:gd name="T16" fmla="*/ 9 w 10"/>
                <a:gd name="T17" fmla="*/ 79 h 8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0"/>
                <a:gd name="T28" fmla="*/ 0 h 84"/>
                <a:gd name="T29" fmla="*/ 10 w 10"/>
                <a:gd name="T30" fmla="*/ 84 h 8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0" h="84">
                  <a:moveTo>
                    <a:pt x="9" y="79"/>
                  </a:moveTo>
                  <a:cubicBezTo>
                    <a:pt x="9" y="82"/>
                    <a:pt x="7" y="84"/>
                    <a:pt x="4" y="84"/>
                  </a:cubicBezTo>
                  <a:cubicBezTo>
                    <a:pt x="4" y="84"/>
                    <a:pt x="4" y="84"/>
                    <a:pt x="4" y="84"/>
                  </a:cubicBezTo>
                  <a:cubicBezTo>
                    <a:pt x="2" y="84"/>
                    <a:pt x="0" y="81"/>
                    <a:pt x="0" y="78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3"/>
                    <a:pt x="3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8" y="0"/>
                    <a:pt x="10" y="3"/>
                    <a:pt x="10" y="6"/>
                  </a:cubicBezTo>
                  <a:lnTo>
                    <a:pt x="9" y="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27" name="Freeform 90"/>
            <p:cNvSpPr>
              <a:spLocks noEditPoints="1" noChangeArrowheads="1"/>
            </p:cNvSpPr>
            <p:nvPr/>
          </p:nvSpPr>
          <p:spPr bwMode="auto">
            <a:xfrm>
              <a:off x="592137" y="365125"/>
              <a:ext cx="815975" cy="812800"/>
            </a:xfrm>
            <a:custGeom>
              <a:avLst/>
              <a:gdLst>
                <a:gd name="T0" fmla="*/ 147 w 294"/>
                <a:gd name="T1" fmla="*/ 0 h 293"/>
                <a:gd name="T2" fmla="*/ 0 w 294"/>
                <a:gd name="T3" fmla="*/ 147 h 293"/>
                <a:gd name="T4" fmla="*/ 147 w 294"/>
                <a:gd name="T5" fmla="*/ 293 h 293"/>
                <a:gd name="T6" fmla="*/ 294 w 294"/>
                <a:gd name="T7" fmla="*/ 147 h 293"/>
                <a:gd name="T8" fmla="*/ 147 w 294"/>
                <a:gd name="T9" fmla="*/ 0 h 293"/>
                <a:gd name="T10" fmla="*/ 147 w 294"/>
                <a:gd name="T11" fmla="*/ 262 h 293"/>
                <a:gd name="T12" fmla="*/ 32 w 294"/>
                <a:gd name="T13" fmla="*/ 147 h 293"/>
                <a:gd name="T14" fmla="*/ 147 w 294"/>
                <a:gd name="T15" fmla="*/ 31 h 293"/>
                <a:gd name="T16" fmla="*/ 263 w 294"/>
                <a:gd name="T17" fmla="*/ 147 h 293"/>
                <a:gd name="T18" fmla="*/ 147 w 294"/>
                <a:gd name="T19" fmla="*/ 262 h 29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94"/>
                <a:gd name="T31" fmla="*/ 0 h 293"/>
                <a:gd name="T32" fmla="*/ 294 w 294"/>
                <a:gd name="T33" fmla="*/ 293 h 29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94" h="293">
                  <a:moveTo>
                    <a:pt x="147" y="0"/>
                  </a:moveTo>
                  <a:cubicBezTo>
                    <a:pt x="66" y="0"/>
                    <a:pt x="0" y="65"/>
                    <a:pt x="0" y="147"/>
                  </a:cubicBezTo>
                  <a:cubicBezTo>
                    <a:pt x="0" y="228"/>
                    <a:pt x="66" y="293"/>
                    <a:pt x="147" y="293"/>
                  </a:cubicBezTo>
                  <a:cubicBezTo>
                    <a:pt x="229" y="293"/>
                    <a:pt x="294" y="228"/>
                    <a:pt x="294" y="147"/>
                  </a:cubicBezTo>
                  <a:cubicBezTo>
                    <a:pt x="294" y="65"/>
                    <a:pt x="229" y="0"/>
                    <a:pt x="147" y="0"/>
                  </a:cubicBezTo>
                  <a:close/>
                  <a:moveTo>
                    <a:pt x="147" y="262"/>
                  </a:moveTo>
                  <a:cubicBezTo>
                    <a:pt x="83" y="262"/>
                    <a:pt x="32" y="210"/>
                    <a:pt x="32" y="147"/>
                  </a:cubicBezTo>
                  <a:cubicBezTo>
                    <a:pt x="32" y="83"/>
                    <a:pt x="83" y="31"/>
                    <a:pt x="147" y="31"/>
                  </a:cubicBezTo>
                  <a:cubicBezTo>
                    <a:pt x="211" y="31"/>
                    <a:pt x="263" y="83"/>
                    <a:pt x="263" y="147"/>
                  </a:cubicBezTo>
                  <a:cubicBezTo>
                    <a:pt x="263" y="210"/>
                    <a:pt x="211" y="262"/>
                    <a:pt x="147" y="26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28" name="Freeform 91"/>
            <p:cNvSpPr>
              <a:spLocks noEditPoints="1" noChangeArrowheads="1"/>
            </p:cNvSpPr>
            <p:nvPr/>
          </p:nvSpPr>
          <p:spPr bwMode="auto">
            <a:xfrm>
              <a:off x="874712" y="533400"/>
              <a:ext cx="258762" cy="484187"/>
            </a:xfrm>
            <a:custGeom>
              <a:avLst/>
              <a:gdLst>
                <a:gd name="T0" fmla="*/ 42 w 93"/>
                <a:gd name="T1" fmla="*/ 174 h 174"/>
                <a:gd name="T2" fmla="*/ 42 w 93"/>
                <a:gd name="T3" fmla="*/ 157 h 174"/>
                <a:gd name="T4" fmla="*/ 21 w 93"/>
                <a:gd name="T5" fmla="*/ 151 h 174"/>
                <a:gd name="T6" fmla="*/ 7 w 93"/>
                <a:gd name="T7" fmla="*/ 138 h 174"/>
                <a:gd name="T8" fmla="*/ 0 w 93"/>
                <a:gd name="T9" fmla="*/ 115 h 174"/>
                <a:gd name="T10" fmla="*/ 17 w 93"/>
                <a:gd name="T11" fmla="*/ 112 h 174"/>
                <a:gd name="T12" fmla="*/ 24 w 93"/>
                <a:gd name="T13" fmla="*/ 132 h 174"/>
                <a:gd name="T14" fmla="*/ 42 w 93"/>
                <a:gd name="T15" fmla="*/ 142 h 174"/>
                <a:gd name="T16" fmla="*/ 42 w 93"/>
                <a:gd name="T17" fmla="*/ 87 h 174"/>
                <a:gd name="T18" fmla="*/ 20 w 93"/>
                <a:gd name="T19" fmla="*/ 79 h 174"/>
                <a:gd name="T20" fmla="*/ 7 w 93"/>
                <a:gd name="T21" fmla="*/ 66 h 174"/>
                <a:gd name="T22" fmla="*/ 3 w 93"/>
                <a:gd name="T23" fmla="*/ 48 h 174"/>
                <a:gd name="T24" fmla="*/ 16 w 93"/>
                <a:gd name="T25" fmla="*/ 18 h 174"/>
                <a:gd name="T26" fmla="*/ 42 w 93"/>
                <a:gd name="T27" fmla="*/ 8 h 174"/>
                <a:gd name="T28" fmla="*/ 42 w 93"/>
                <a:gd name="T29" fmla="*/ 0 h 174"/>
                <a:gd name="T30" fmla="*/ 52 w 93"/>
                <a:gd name="T31" fmla="*/ 0 h 174"/>
                <a:gd name="T32" fmla="*/ 52 w 93"/>
                <a:gd name="T33" fmla="*/ 8 h 174"/>
                <a:gd name="T34" fmla="*/ 76 w 93"/>
                <a:gd name="T35" fmla="*/ 17 h 174"/>
                <a:gd name="T36" fmla="*/ 90 w 93"/>
                <a:gd name="T37" fmla="*/ 43 h 174"/>
                <a:gd name="T38" fmla="*/ 72 w 93"/>
                <a:gd name="T39" fmla="*/ 46 h 174"/>
                <a:gd name="T40" fmla="*/ 65 w 93"/>
                <a:gd name="T41" fmla="*/ 30 h 174"/>
                <a:gd name="T42" fmla="*/ 52 w 93"/>
                <a:gd name="T43" fmla="*/ 23 h 174"/>
                <a:gd name="T44" fmla="*/ 52 w 93"/>
                <a:gd name="T45" fmla="*/ 73 h 174"/>
                <a:gd name="T46" fmla="*/ 69 w 93"/>
                <a:gd name="T47" fmla="*/ 78 h 174"/>
                <a:gd name="T48" fmla="*/ 82 w 93"/>
                <a:gd name="T49" fmla="*/ 87 h 174"/>
                <a:gd name="T50" fmla="*/ 90 w 93"/>
                <a:gd name="T51" fmla="*/ 99 h 174"/>
                <a:gd name="T52" fmla="*/ 93 w 93"/>
                <a:gd name="T53" fmla="*/ 114 h 174"/>
                <a:gd name="T54" fmla="*/ 82 w 93"/>
                <a:gd name="T55" fmla="*/ 144 h 174"/>
                <a:gd name="T56" fmla="*/ 52 w 93"/>
                <a:gd name="T57" fmla="*/ 157 h 174"/>
                <a:gd name="T58" fmla="*/ 52 w 93"/>
                <a:gd name="T59" fmla="*/ 174 h 174"/>
                <a:gd name="T60" fmla="*/ 42 w 93"/>
                <a:gd name="T61" fmla="*/ 174 h 174"/>
                <a:gd name="T62" fmla="*/ 42 w 93"/>
                <a:gd name="T63" fmla="*/ 23 h 174"/>
                <a:gd name="T64" fmla="*/ 26 w 93"/>
                <a:gd name="T65" fmla="*/ 31 h 174"/>
                <a:gd name="T66" fmla="*/ 20 w 93"/>
                <a:gd name="T67" fmla="*/ 46 h 174"/>
                <a:gd name="T68" fmla="*/ 25 w 93"/>
                <a:gd name="T69" fmla="*/ 61 h 174"/>
                <a:gd name="T70" fmla="*/ 42 w 93"/>
                <a:gd name="T71" fmla="*/ 71 h 174"/>
                <a:gd name="T72" fmla="*/ 42 w 93"/>
                <a:gd name="T73" fmla="*/ 23 h 174"/>
                <a:gd name="T74" fmla="*/ 52 w 93"/>
                <a:gd name="T75" fmla="*/ 142 h 174"/>
                <a:gd name="T76" fmla="*/ 69 w 93"/>
                <a:gd name="T77" fmla="*/ 134 h 174"/>
                <a:gd name="T78" fmla="*/ 75 w 93"/>
                <a:gd name="T79" fmla="*/ 115 h 174"/>
                <a:gd name="T80" fmla="*/ 71 w 93"/>
                <a:gd name="T81" fmla="*/ 100 h 174"/>
                <a:gd name="T82" fmla="*/ 52 w 93"/>
                <a:gd name="T83" fmla="*/ 90 h 174"/>
                <a:gd name="T84" fmla="*/ 52 w 93"/>
                <a:gd name="T85" fmla="*/ 142 h 174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93"/>
                <a:gd name="T130" fmla="*/ 0 h 174"/>
                <a:gd name="T131" fmla="*/ 93 w 93"/>
                <a:gd name="T132" fmla="*/ 174 h 174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93" h="174">
                  <a:moveTo>
                    <a:pt x="42" y="174"/>
                  </a:moveTo>
                  <a:cubicBezTo>
                    <a:pt x="42" y="157"/>
                    <a:pt x="42" y="157"/>
                    <a:pt x="42" y="157"/>
                  </a:cubicBezTo>
                  <a:cubicBezTo>
                    <a:pt x="33" y="156"/>
                    <a:pt x="26" y="154"/>
                    <a:pt x="21" y="151"/>
                  </a:cubicBezTo>
                  <a:cubicBezTo>
                    <a:pt x="15" y="148"/>
                    <a:pt x="11" y="144"/>
                    <a:pt x="7" y="138"/>
                  </a:cubicBezTo>
                  <a:cubicBezTo>
                    <a:pt x="3" y="131"/>
                    <a:pt x="0" y="124"/>
                    <a:pt x="0" y="115"/>
                  </a:cubicBezTo>
                  <a:cubicBezTo>
                    <a:pt x="17" y="112"/>
                    <a:pt x="17" y="112"/>
                    <a:pt x="17" y="112"/>
                  </a:cubicBezTo>
                  <a:cubicBezTo>
                    <a:pt x="19" y="121"/>
                    <a:pt x="21" y="128"/>
                    <a:pt x="24" y="132"/>
                  </a:cubicBezTo>
                  <a:cubicBezTo>
                    <a:pt x="29" y="138"/>
                    <a:pt x="35" y="142"/>
                    <a:pt x="42" y="142"/>
                  </a:cubicBezTo>
                  <a:cubicBezTo>
                    <a:pt x="42" y="87"/>
                    <a:pt x="42" y="87"/>
                    <a:pt x="42" y="87"/>
                  </a:cubicBezTo>
                  <a:cubicBezTo>
                    <a:pt x="35" y="86"/>
                    <a:pt x="27" y="83"/>
                    <a:pt x="20" y="79"/>
                  </a:cubicBezTo>
                  <a:cubicBezTo>
                    <a:pt x="15" y="76"/>
                    <a:pt x="10" y="72"/>
                    <a:pt x="7" y="66"/>
                  </a:cubicBezTo>
                  <a:cubicBezTo>
                    <a:pt x="4" y="61"/>
                    <a:pt x="3" y="55"/>
                    <a:pt x="3" y="48"/>
                  </a:cubicBezTo>
                  <a:cubicBezTo>
                    <a:pt x="3" y="35"/>
                    <a:pt x="7" y="25"/>
                    <a:pt x="16" y="18"/>
                  </a:cubicBezTo>
                  <a:cubicBezTo>
                    <a:pt x="22" y="13"/>
                    <a:pt x="30" y="9"/>
                    <a:pt x="42" y="8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2" y="8"/>
                    <a:pt x="52" y="8"/>
                    <a:pt x="52" y="8"/>
                  </a:cubicBezTo>
                  <a:cubicBezTo>
                    <a:pt x="62" y="9"/>
                    <a:pt x="70" y="12"/>
                    <a:pt x="76" y="17"/>
                  </a:cubicBezTo>
                  <a:cubicBezTo>
                    <a:pt x="84" y="23"/>
                    <a:pt x="88" y="32"/>
                    <a:pt x="90" y="43"/>
                  </a:cubicBezTo>
                  <a:cubicBezTo>
                    <a:pt x="72" y="46"/>
                    <a:pt x="72" y="46"/>
                    <a:pt x="72" y="46"/>
                  </a:cubicBezTo>
                  <a:cubicBezTo>
                    <a:pt x="71" y="39"/>
                    <a:pt x="69" y="34"/>
                    <a:pt x="65" y="30"/>
                  </a:cubicBezTo>
                  <a:cubicBezTo>
                    <a:pt x="62" y="26"/>
                    <a:pt x="58" y="24"/>
                    <a:pt x="52" y="23"/>
                  </a:cubicBezTo>
                  <a:cubicBezTo>
                    <a:pt x="52" y="73"/>
                    <a:pt x="52" y="73"/>
                    <a:pt x="52" y="73"/>
                  </a:cubicBezTo>
                  <a:cubicBezTo>
                    <a:pt x="61" y="75"/>
                    <a:pt x="67" y="77"/>
                    <a:pt x="69" y="78"/>
                  </a:cubicBezTo>
                  <a:cubicBezTo>
                    <a:pt x="75" y="80"/>
                    <a:pt x="79" y="83"/>
                    <a:pt x="82" y="87"/>
                  </a:cubicBezTo>
                  <a:cubicBezTo>
                    <a:pt x="86" y="90"/>
                    <a:pt x="89" y="94"/>
                    <a:pt x="90" y="99"/>
                  </a:cubicBezTo>
                  <a:cubicBezTo>
                    <a:pt x="92" y="103"/>
                    <a:pt x="93" y="108"/>
                    <a:pt x="93" y="114"/>
                  </a:cubicBezTo>
                  <a:cubicBezTo>
                    <a:pt x="93" y="126"/>
                    <a:pt x="89" y="136"/>
                    <a:pt x="82" y="144"/>
                  </a:cubicBezTo>
                  <a:cubicBezTo>
                    <a:pt x="74" y="152"/>
                    <a:pt x="64" y="156"/>
                    <a:pt x="52" y="157"/>
                  </a:cubicBezTo>
                  <a:cubicBezTo>
                    <a:pt x="52" y="174"/>
                    <a:pt x="52" y="174"/>
                    <a:pt x="52" y="174"/>
                  </a:cubicBezTo>
                  <a:lnTo>
                    <a:pt x="42" y="174"/>
                  </a:lnTo>
                  <a:close/>
                  <a:moveTo>
                    <a:pt x="42" y="23"/>
                  </a:moveTo>
                  <a:cubicBezTo>
                    <a:pt x="35" y="24"/>
                    <a:pt x="30" y="26"/>
                    <a:pt x="26" y="31"/>
                  </a:cubicBezTo>
                  <a:cubicBezTo>
                    <a:pt x="22" y="35"/>
                    <a:pt x="20" y="40"/>
                    <a:pt x="20" y="46"/>
                  </a:cubicBezTo>
                  <a:cubicBezTo>
                    <a:pt x="20" y="52"/>
                    <a:pt x="22" y="57"/>
                    <a:pt x="25" y="61"/>
                  </a:cubicBezTo>
                  <a:cubicBezTo>
                    <a:pt x="28" y="65"/>
                    <a:pt x="34" y="68"/>
                    <a:pt x="42" y="71"/>
                  </a:cubicBezTo>
                  <a:lnTo>
                    <a:pt x="42" y="23"/>
                  </a:lnTo>
                  <a:close/>
                  <a:moveTo>
                    <a:pt x="52" y="142"/>
                  </a:moveTo>
                  <a:cubicBezTo>
                    <a:pt x="59" y="141"/>
                    <a:pt x="64" y="139"/>
                    <a:pt x="69" y="134"/>
                  </a:cubicBezTo>
                  <a:cubicBezTo>
                    <a:pt x="73" y="129"/>
                    <a:pt x="75" y="122"/>
                    <a:pt x="75" y="115"/>
                  </a:cubicBezTo>
                  <a:cubicBezTo>
                    <a:pt x="75" y="109"/>
                    <a:pt x="74" y="104"/>
                    <a:pt x="71" y="100"/>
                  </a:cubicBezTo>
                  <a:cubicBezTo>
                    <a:pt x="68" y="96"/>
                    <a:pt x="61" y="93"/>
                    <a:pt x="52" y="90"/>
                  </a:cubicBezTo>
                  <a:lnTo>
                    <a:pt x="52" y="1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29" name="Freeform 92"/>
            <p:cNvSpPr>
              <a:spLocks noChangeArrowheads="1"/>
            </p:cNvSpPr>
            <p:nvPr/>
          </p:nvSpPr>
          <p:spPr bwMode="auto">
            <a:xfrm>
              <a:off x="255587" y="784225"/>
              <a:ext cx="296862" cy="369887"/>
            </a:xfrm>
            <a:custGeom>
              <a:avLst/>
              <a:gdLst>
                <a:gd name="T0" fmla="*/ 129 w 187"/>
                <a:gd name="T1" fmla="*/ 0 h 233"/>
                <a:gd name="T2" fmla="*/ 52 w 187"/>
                <a:gd name="T3" fmla="*/ 0 h 233"/>
                <a:gd name="T4" fmla="*/ 52 w 187"/>
                <a:gd name="T5" fmla="*/ 79 h 233"/>
                <a:gd name="T6" fmla="*/ 0 w 187"/>
                <a:gd name="T7" fmla="*/ 79 h 233"/>
                <a:gd name="T8" fmla="*/ 47 w 187"/>
                <a:gd name="T9" fmla="*/ 156 h 233"/>
                <a:gd name="T10" fmla="*/ 94 w 187"/>
                <a:gd name="T11" fmla="*/ 233 h 233"/>
                <a:gd name="T12" fmla="*/ 142 w 187"/>
                <a:gd name="T13" fmla="*/ 156 h 233"/>
                <a:gd name="T14" fmla="*/ 187 w 187"/>
                <a:gd name="T15" fmla="*/ 79 h 233"/>
                <a:gd name="T16" fmla="*/ 129 w 187"/>
                <a:gd name="T17" fmla="*/ 79 h 233"/>
                <a:gd name="T18" fmla="*/ 129 w 187"/>
                <a:gd name="T19" fmla="*/ 0 h 23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87"/>
                <a:gd name="T31" fmla="*/ 0 h 233"/>
                <a:gd name="T32" fmla="*/ 187 w 187"/>
                <a:gd name="T33" fmla="*/ 233 h 23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87" h="233">
                  <a:moveTo>
                    <a:pt x="129" y="0"/>
                  </a:moveTo>
                  <a:lnTo>
                    <a:pt x="52" y="0"/>
                  </a:lnTo>
                  <a:lnTo>
                    <a:pt x="52" y="79"/>
                  </a:lnTo>
                  <a:lnTo>
                    <a:pt x="0" y="79"/>
                  </a:lnTo>
                  <a:lnTo>
                    <a:pt x="47" y="156"/>
                  </a:lnTo>
                  <a:lnTo>
                    <a:pt x="94" y="233"/>
                  </a:lnTo>
                  <a:lnTo>
                    <a:pt x="142" y="156"/>
                  </a:lnTo>
                  <a:lnTo>
                    <a:pt x="187" y="79"/>
                  </a:lnTo>
                  <a:lnTo>
                    <a:pt x="129" y="79"/>
                  </a:lnTo>
                  <a:lnTo>
                    <a:pt x="12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30" name="Freeform 93"/>
            <p:cNvSpPr>
              <a:spLocks noChangeArrowheads="1"/>
            </p:cNvSpPr>
            <p:nvPr/>
          </p:nvSpPr>
          <p:spPr bwMode="auto">
            <a:xfrm>
              <a:off x="852487" y="42862"/>
              <a:ext cx="296862" cy="371475"/>
            </a:xfrm>
            <a:custGeom>
              <a:avLst/>
              <a:gdLst>
                <a:gd name="T0" fmla="*/ 129 w 187"/>
                <a:gd name="T1" fmla="*/ 234 h 234"/>
                <a:gd name="T2" fmla="*/ 52 w 187"/>
                <a:gd name="T3" fmla="*/ 234 h 234"/>
                <a:gd name="T4" fmla="*/ 52 w 187"/>
                <a:gd name="T5" fmla="*/ 154 h 234"/>
                <a:gd name="T6" fmla="*/ 0 w 187"/>
                <a:gd name="T7" fmla="*/ 154 h 234"/>
                <a:gd name="T8" fmla="*/ 47 w 187"/>
                <a:gd name="T9" fmla="*/ 77 h 234"/>
                <a:gd name="T10" fmla="*/ 93 w 187"/>
                <a:gd name="T11" fmla="*/ 0 h 234"/>
                <a:gd name="T12" fmla="*/ 140 w 187"/>
                <a:gd name="T13" fmla="*/ 77 h 234"/>
                <a:gd name="T14" fmla="*/ 187 w 187"/>
                <a:gd name="T15" fmla="*/ 154 h 234"/>
                <a:gd name="T16" fmla="*/ 129 w 187"/>
                <a:gd name="T17" fmla="*/ 154 h 234"/>
                <a:gd name="T18" fmla="*/ 129 w 187"/>
                <a:gd name="T19" fmla="*/ 234 h 23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87"/>
                <a:gd name="T31" fmla="*/ 0 h 234"/>
                <a:gd name="T32" fmla="*/ 187 w 187"/>
                <a:gd name="T33" fmla="*/ 234 h 23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87" h="234">
                  <a:moveTo>
                    <a:pt x="129" y="234"/>
                  </a:moveTo>
                  <a:lnTo>
                    <a:pt x="52" y="234"/>
                  </a:lnTo>
                  <a:lnTo>
                    <a:pt x="52" y="154"/>
                  </a:lnTo>
                  <a:lnTo>
                    <a:pt x="0" y="154"/>
                  </a:lnTo>
                  <a:lnTo>
                    <a:pt x="47" y="77"/>
                  </a:lnTo>
                  <a:lnTo>
                    <a:pt x="93" y="0"/>
                  </a:lnTo>
                  <a:lnTo>
                    <a:pt x="140" y="77"/>
                  </a:lnTo>
                  <a:lnTo>
                    <a:pt x="187" y="154"/>
                  </a:lnTo>
                  <a:lnTo>
                    <a:pt x="129" y="154"/>
                  </a:lnTo>
                  <a:lnTo>
                    <a:pt x="129" y="2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</p:grpSp>
      <p:grpSp>
        <p:nvGrpSpPr>
          <p:cNvPr id="231" name="组合 128"/>
          <p:cNvGrpSpPr/>
          <p:nvPr/>
        </p:nvGrpSpPr>
        <p:grpSpPr bwMode="auto">
          <a:xfrm>
            <a:off x="1404074" y="2569907"/>
            <a:ext cx="835740" cy="683093"/>
            <a:chOff x="0" y="0"/>
            <a:chExt cx="1635124" cy="1336675"/>
          </a:xfrm>
          <a:solidFill>
            <a:schemeClr val="tx1">
              <a:lumMod val="65000"/>
              <a:lumOff val="35000"/>
            </a:schemeClr>
          </a:solidFill>
          <a:effectLst/>
        </p:grpSpPr>
        <p:sp>
          <p:nvSpPr>
            <p:cNvPr id="232" name="Freeform 11"/>
            <p:cNvSpPr>
              <a:spLocks noEditPoints="1" noChangeArrowheads="1"/>
            </p:cNvSpPr>
            <p:nvPr/>
          </p:nvSpPr>
          <p:spPr bwMode="auto">
            <a:xfrm>
              <a:off x="925512" y="0"/>
              <a:ext cx="709612" cy="711200"/>
            </a:xfrm>
            <a:custGeom>
              <a:avLst/>
              <a:gdLst>
                <a:gd name="T0" fmla="*/ 128 w 256"/>
                <a:gd name="T1" fmla="*/ 0 h 256"/>
                <a:gd name="T2" fmla="*/ 0 w 256"/>
                <a:gd name="T3" fmla="*/ 128 h 256"/>
                <a:gd name="T4" fmla="*/ 128 w 256"/>
                <a:gd name="T5" fmla="*/ 256 h 256"/>
                <a:gd name="T6" fmla="*/ 256 w 256"/>
                <a:gd name="T7" fmla="*/ 128 h 256"/>
                <a:gd name="T8" fmla="*/ 128 w 256"/>
                <a:gd name="T9" fmla="*/ 0 h 256"/>
                <a:gd name="T10" fmla="*/ 128 w 256"/>
                <a:gd name="T11" fmla="*/ 229 h 256"/>
                <a:gd name="T12" fmla="*/ 27 w 256"/>
                <a:gd name="T13" fmla="*/ 128 h 256"/>
                <a:gd name="T14" fmla="*/ 128 w 256"/>
                <a:gd name="T15" fmla="*/ 27 h 256"/>
                <a:gd name="T16" fmla="*/ 229 w 256"/>
                <a:gd name="T17" fmla="*/ 128 h 256"/>
                <a:gd name="T18" fmla="*/ 128 w 256"/>
                <a:gd name="T19" fmla="*/ 229 h 25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56"/>
                <a:gd name="T31" fmla="*/ 0 h 256"/>
                <a:gd name="T32" fmla="*/ 256 w 256"/>
                <a:gd name="T33" fmla="*/ 256 h 25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56" h="256">
                  <a:moveTo>
                    <a:pt x="128" y="0"/>
                  </a:moveTo>
                  <a:cubicBezTo>
                    <a:pt x="57" y="0"/>
                    <a:pt x="0" y="57"/>
                    <a:pt x="0" y="128"/>
                  </a:cubicBezTo>
                  <a:cubicBezTo>
                    <a:pt x="0" y="199"/>
                    <a:pt x="57" y="256"/>
                    <a:pt x="128" y="256"/>
                  </a:cubicBezTo>
                  <a:cubicBezTo>
                    <a:pt x="199" y="256"/>
                    <a:pt x="256" y="199"/>
                    <a:pt x="256" y="128"/>
                  </a:cubicBezTo>
                  <a:cubicBezTo>
                    <a:pt x="256" y="57"/>
                    <a:pt x="199" y="0"/>
                    <a:pt x="128" y="0"/>
                  </a:cubicBezTo>
                  <a:close/>
                  <a:moveTo>
                    <a:pt x="128" y="229"/>
                  </a:moveTo>
                  <a:cubicBezTo>
                    <a:pt x="72" y="229"/>
                    <a:pt x="27" y="183"/>
                    <a:pt x="27" y="128"/>
                  </a:cubicBezTo>
                  <a:cubicBezTo>
                    <a:pt x="27" y="72"/>
                    <a:pt x="72" y="27"/>
                    <a:pt x="128" y="27"/>
                  </a:cubicBezTo>
                  <a:cubicBezTo>
                    <a:pt x="184" y="27"/>
                    <a:pt x="229" y="72"/>
                    <a:pt x="229" y="128"/>
                  </a:cubicBezTo>
                  <a:cubicBezTo>
                    <a:pt x="229" y="183"/>
                    <a:pt x="184" y="229"/>
                    <a:pt x="128" y="2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33" name="Freeform 12"/>
            <p:cNvSpPr>
              <a:spLocks noEditPoints="1" noChangeArrowheads="1"/>
            </p:cNvSpPr>
            <p:nvPr/>
          </p:nvSpPr>
          <p:spPr bwMode="auto">
            <a:xfrm>
              <a:off x="1168400" y="147638"/>
              <a:ext cx="228600" cy="422275"/>
            </a:xfrm>
            <a:custGeom>
              <a:avLst/>
              <a:gdLst>
                <a:gd name="T0" fmla="*/ 37 w 82"/>
                <a:gd name="T1" fmla="*/ 152 h 152"/>
                <a:gd name="T2" fmla="*/ 37 w 82"/>
                <a:gd name="T3" fmla="*/ 137 h 152"/>
                <a:gd name="T4" fmla="*/ 19 w 82"/>
                <a:gd name="T5" fmla="*/ 132 h 152"/>
                <a:gd name="T6" fmla="*/ 6 w 82"/>
                <a:gd name="T7" fmla="*/ 120 h 152"/>
                <a:gd name="T8" fmla="*/ 0 w 82"/>
                <a:gd name="T9" fmla="*/ 100 h 152"/>
                <a:gd name="T10" fmla="*/ 16 w 82"/>
                <a:gd name="T11" fmla="*/ 97 h 152"/>
                <a:gd name="T12" fmla="*/ 22 w 82"/>
                <a:gd name="T13" fmla="*/ 115 h 152"/>
                <a:gd name="T14" fmla="*/ 37 w 82"/>
                <a:gd name="T15" fmla="*/ 124 h 152"/>
                <a:gd name="T16" fmla="*/ 37 w 82"/>
                <a:gd name="T17" fmla="*/ 76 h 152"/>
                <a:gd name="T18" fmla="*/ 18 w 82"/>
                <a:gd name="T19" fmla="*/ 69 h 152"/>
                <a:gd name="T20" fmla="*/ 7 w 82"/>
                <a:gd name="T21" fmla="*/ 58 h 152"/>
                <a:gd name="T22" fmla="*/ 3 w 82"/>
                <a:gd name="T23" fmla="*/ 42 h 152"/>
                <a:gd name="T24" fmla="*/ 14 w 82"/>
                <a:gd name="T25" fmla="*/ 16 h 152"/>
                <a:gd name="T26" fmla="*/ 37 w 82"/>
                <a:gd name="T27" fmla="*/ 8 h 152"/>
                <a:gd name="T28" fmla="*/ 37 w 82"/>
                <a:gd name="T29" fmla="*/ 0 h 152"/>
                <a:gd name="T30" fmla="*/ 46 w 82"/>
                <a:gd name="T31" fmla="*/ 0 h 152"/>
                <a:gd name="T32" fmla="*/ 46 w 82"/>
                <a:gd name="T33" fmla="*/ 8 h 152"/>
                <a:gd name="T34" fmla="*/ 67 w 82"/>
                <a:gd name="T35" fmla="*/ 15 h 152"/>
                <a:gd name="T36" fmla="*/ 79 w 82"/>
                <a:gd name="T37" fmla="*/ 38 h 152"/>
                <a:gd name="T38" fmla="*/ 63 w 82"/>
                <a:gd name="T39" fmla="*/ 40 h 152"/>
                <a:gd name="T40" fmla="*/ 57 w 82"/>
                <a:gd name="T41" fmla="*/ 27 h 152"/>
                <a:gd name="T42" fmla="*/ 46 w 82"/>
                <a:gd name="T43" fmla="*/ 20 h 152"/>
                <a:gd name="T44" fmla="*/ 46 w 82"/>
                <a:gd name="T45" fmla="*/ 64 h 152"/>
                <a:gd name="T46" fmla="*/ 61 w 82"/>
                <a:gd name="T47" fmla="*/ 68 h 152"/>
                <a:gd name="T48" fmla="*/ 72 w 82"/>
                <a:gd name="T49" fmla="*/ 76 h 152"/>
                <a:gd name="T50" fmla="*/ 79 w 82"/>
                <a:gd name="T51" fmla="*/ 86 h 152"/>
                <a:gd name="T52" fmla="*/ 82 w 82"/>
                <a:gd name="T53" fmla="*/ 99 h 152"/>
                <a:gd name="T54" fmla="*/ 72 w 82"/>
                <a:gd name="T55" fmla="*/ 126 h 152"/>
                <a:gd name="T56" fmla="*/ 46 w 82"/>
                <a:gd name="T57" fmla="*/ 137 h 152"/>
                <a:gd name="T58" fmla="*/ 46 w 82"/>
                <a:gd name="T59" fmla="*/ 152 h 152"/>
                <a:gd name="T60" fmla="*/ 37 w 82"/>
                <a:gd name="T61" fmla="*/ 152 h 152"/>
                <a:gd name="T62" fmla="*/ 37 w 82"/>
                <a:gd name="T63" fmla="*/ 20 h 152"/>
                <a:gd name="T64" fmla="*/ 23 w 82"/>
                <a:gd name="T65" fmla="*/ 27 h 152"/>
                <a:gd name="T66" fmla="*/ 18 w 82"/>
                <a:gd name="T67" fmla="*/ 41 h 152"/>
                <a:gd name="T68" fmla="*/ 22 w 82"/>
                <a:gd name="T69" fmla="*/ 54 h 152"/>
                <a:gd name="T70" fmla="*/ 37 w 82"/>
                <a:gd name="T71" fmla="*/ 62 h 152"/>
                <a:gd name="T72" fmla="*/ 37 w 82"/>
                <a:gd name="T73" fmla="*/ 20 h 152"/>
                <a:gd name="T74" fmla="*/ 46 w 82"/>
                <a:gd name="T75" fmla="*/ 124 h 152"/>
                <a:gd name="T76" fmla="*/ 60 w 82"/>
                <a:gd name="T77" fmla="*/ 117 h 152"/>
                <a:gd name="T78" fmla="*/ 66 w 82"/>
                <a:gd name="T79" fmla="*/ 100 h 152"/>
                <a:gd name="T80" fmla="*/ 62 w 82"/>
                <a:gd name="T81" fmla="*/ 87 h 152"/>
                <a:gd name="T82" fmla="*/ 46 w 82"/>
                <a:gd name="T83" fmla="*/ 78 h 152"/>
                <a:gd name="T84" fmla="*/ 46 w 82"/>
                <a:gd name="T85" fmla="*/ 124 h 15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82"/>
                <a:gd name="T130" fmla="*/ 0 h 152"/>
                <a:gd name="T131" fmla="*/ 82 w 82"/>
                <a:gd name="T132" fmla="*/ 152 h 152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82" h="152">
                  <a:moveTo>
                    <a:pt x="37" y="152"/>
                  </a:moveTo>
                  <a:cubicBezTo>
                    <a:pt x="37" y="137"/>
                    <a:pt x="37" y="137"/>
                    <a:pt x="37" y="137"/>
                  </a:cubicBezTo>
                  <a:cubicBezTo>
                    <a:pt x="29" y="136"/>
                    <a:pt x="23" y="134"/>
                    <a:pt x="19" y="132"/>
                  </a:cubicBezTo>
                  <a:cubicBezTo>
                    <a:pt x="14" y="129"/>
                    <a:pt x="10" y="126"/>
                    <a:pt x="6" y="120"/>
                  </a:cubicBezTo>
                  <a:cubicBezTo>
                    <a:pt x="3" y="115"/>
                    <a:pt x="1" y="108"/>
                    <a:pt x="0" y="100"/>
                  </a:cubicBezTo>
                  <a:cubicBezTo>
                    <a:pt x="16" y="97"/>
                    <a:pt x="16" y="97"/>
                    <a:pt x="16" y="97"/>
                  </a:cubicBezTo>
                  <a:cubicBezTo>
                    <a:pt x="17" y="106"/>
                    <a:pt x="19" y="112"/>
                    <a:pt x="22" y="115"/>
                  </a:cubicBezTo>
                  <a:cubicBezTo>
                    <a:pt x="26" y="121"/>
                    <a:pt x="31" y="124"/>
                    <a:pt x="37" y="124"/>
                  </a:cubicBezTo>
                  <a:cubicBezTo>
                    <a:pt x="37" y="76"/>
                    <a:pt x="37" y="76"/>
                    <a:pt x="37" y="76"/>
                  </a:cubicBezTo>
                  <a:cubicBezTo>
                    <a:pt x="31" y="75"/>
                    <a:pt x="24" y="73"/>
                    <a:pt x="18" y="69"/>
                  </a:cubicBezTo>
                  <a:cubicBezTo>
                    <a:pt x="13" y="66"/>
                    <a:pt x="10" y="63"/>
                    <a:pt x="7" y="58"/>
                  </a:cubicBezTo>
                  <a:cubicBezTo>
                    <a:pt x="4" y="53"/>
                    <a:pt x="3" y="48"/>
                    <a:pt x="3" y="42"/>
                  </a:cubicBezTo>
                  <a:cubicBezTo>
                    <a:pt x="3" y="31"/>
                    <a:pt x="7" y="22"/>
                    <a:pt x="14" y="16"/>
                  </a:cubicBezTo>
                  <a:cubicBezTo>
                    <a:pt x="20" y="11"/>
                    <a:pt x="27" y="9"/>
                    <a:pt x="37" y="8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55" y="8"/>
                    <a:pt x="62" y="11"/>
                    <a:pt x="67" y="15"/>
                  </a:cubicBezTo>
                  <a:cubicBezTo>
                    <a:pt x="73" y="21"/>
                    <a:pt x="77" y="28"/>
                    <a:pt x="79" y="38"/>
                  </a:cubicBezTo>
                  <a:cubicBezTo>
                    <a:pt x="63" y="40"/>
                    <a:pt x="63" y="40"/>
                    <a:pt x="63" y="40"/>
                  </a:cubicBezTo>
                  <a:cubicBezTo>
                    <a:pt x="62" y="34"/>
                    <a:pt x="60" y="30"/>
                    <a:pt x="57" y="27"/>
                  </a:cubicBezTo>
                  <a:cubicBezTo>
                    <a:pt x="55" y="23"/>
                    <a:pt x="51" y="21"/>
                    <a:pt x="46" y="20"/>
                  </a:cubicBezTo>
                  <a:cubicBezTo>
                    <a:pt x="46" y="64"/>
                    <a:pt x="46" y="64"/>
                    <a:pt x="46" y="64"/>
                  </a:cubicBezTo>
                  <a:cubicBezTo>
                    <a:pt x="53" y="66"/>
                    <a:pt x="58" y="67"/>
                    <a:pt x="61" y="68"/>
                  </a:cubicBezTo>
                  <a:cubicBezTo>
                    <a:pt x="66" y="70"/>
                    <a:pt x="69" y="73"/>
                    <a:pt x="72" y="76"/>
                  </a:cubicBezTo>
                  <a:cubicBezTo>
                    <a:pt x="75" y="79"/>
                    <a:pt x="78" y="82"/>
                    <a:pt x="79" y="86"/>
                  </a:cubicBezTo>
                  <a:cubicBezTo>
                    <a:pt x="81" y="90"/>
                    <a:pt x="82" y="95"/>
                    <a:pt x="82" y="99"/>
                  </a:cubicBezTo>
                  <a:cubicBezTo>
                    <a:pt x="82" y="110"/>
                    <a:pt x="78" y="119"/>
                    <a:pt x="72" y="126"/>
                  </a:cubicBezTo>
                  <a:cubicBezTo>
                    <a:pt x="65" y="133"/>
                    <a:pt x="56" y="136"/>
                    <a:pt x="46" y="137"/>
                  </a:cubicBezTo>
                  <a:cubicBezTo>
                    <a:pt x="46" y="152"/>
                    <a:pt x="46" y="152"/>
                    <a:pt x="46" y="152"/>
                  </a:cubicBezTo>
                  <a:lnTo>
                    <a:pt x="37" y="152"/>
                  </a:lnTo>
                  <a:close/>
                  <a:moveTo>
                    <a:pt x="37" y="20"/>
                  </a:moveTo>
                  <a:cubicBezTo>
                    <a:pt x="31" y="21"/>
                    <a:pt x="27" y="23"/>
                    <a:pt x="23" y="27"/>
                  </a:cubicBezTo>
                  <a:cubicBezTo>
                    <a:pt x="20" y="31"/>
                    <a:pt x="18" y="35"/>
                    <a:pt x="18" y="41"/>
                  </a:cubicBezTo>
                  <a:cubicBezTo>
                    <a:pt x="18" y="46"/>
                    <a:pt x="20" y="50"/>
                    <a:pt x="22" y="54"/>
                  </a:cubicBezTo>
                  <a:cubicBezTo>
                    <a:pt x="25" y="57"/>
                    <a:pt x="30" y="60"/>
                    <a:pt x="37" y="62"/>
                  </a:cubicBezTo>
                  <a:lnTo>
                    <a:pt x="37" y="20"/>
                  </a:lnTo>
                  <a:close/>
                  <a:moveTo>
                    <a:pt x="46" y="124"/>
                  </a:moveTo>
                  <a:cubicBezTo>
                    <a:pt x="52" y="124"/>
                    <a:pt x="57" y="121"/>
                    <a:pt x="60" y="117"/>
                  </a:cubicBezTo>
                  <a:cubicBezTo>
                    <a:pt x="64" y="112"/>
                    <a:pt x="66" y="107"/>
                    <a:pt x="66" y="100"/>
                  </a:cubicBezTo>
                  <a:cubicBezTo>
                    <a:pt x="66" y="95"/>
                    <a:pt x="65" y="91"/>
                    <a:pt x="62" y="87"/>
                  </a:cubicBezTo>
                  <a:cubicBezTo>
                    <a:pt x="59" y="84"/>
                    <a:pt x="54" y="81"/>
                    <a:pt x="46" y="78"/>
                  </a:cubicBezTo>
                  <a:lnTo>
                    <a:pt x="46" y="1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34" name="Freeform 13"/>
            <p:cNvSpPr>
              <a:spLocks noEditPoints="1" noChangeArrowheads="1"/>
            </p:cNvSpPr>
            <p:nvPr/>
          </p:nvSpPr>
          <p:spPr bwMode="auto">
            <a:xfrm>
              <a:off x="0" y="3175"/>
              <a:ext cx="703262" cy="703262"/>
            </a:xfrm>
            <a:custGeom>
              <a:avLst/>
              <a:gdLst>
                <a:gd name="T0" fmla="*/ 127 w 253"/>
                <a:gd name="T1" fmla="*/ 0 h 253"/>
                <a:gd name="T2" fmla="*/ 0 w 253"/>
                <a:gd name="T3" fmla="*/ 127 h 253"/>
                <a:gd name="T4" fmla="*/ 127 w 253"/>
                <a:gd name="T5" fmla="*/ 253 h 253"/>
                <a:gd name="T6" fmla="*/ 253 w 253"/>
                <a:gd name="T7" fmla="*/ 127 h 253"/>
                <a:gd name="T8" fmla="*/ 127 w 253"/>
                <a:gd name="T9" fmla="*/ 0 h 253"/>
                <a:gd name="T10" fmla="*/ 127 w 253"/>
                <a:gd name="T11" fmla="*/ 226 h 253"/>
                <a:gd name="T12" fmla="*/ 27 w 253"/>
                <a:gd name="T13" fmla="*/ 127 h 253"/>
                <a:gd name="T14" fmla="*/ 127 w 253"/>
                <a:gd name="T15" fmla="*/ 27 h 253"/>
                <a:gd name="T16" fmla="*/ 226 w 253"/>
                <a:gd name="T17" fmla="*/ 127 h 253"/>
                <a:gd name="T18" fmla="*/ 127 w 253"/>
                <a:gd name="T19" fmla="*/ 226 h 25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53"/>
                <a:gd name="T31" fmla="*/ 0 h 253"/>
                <a:gd name="T32" fmla="*/ 253 w 253"/>
                <a:gd name="T33" fmla="*/ 253 h 25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53" h="253">
                  <a:moveTo>
                    <a:pt x="127" y="0"/>
                  </a:moveTo>
                  <a:cubicBezTo>
                    <a:pt x="57" y="0"/>
                    <a:pt x="0" y="57"/>
                    <a:pt x="0" y="127"/>
                  </a:cubicBezTo>
                  <a:cubicBezTo>
                    <a:pt x="0" y="197"/>
                    <a:pt x="57" y="253"/>
                    <a:pt x="127" y="253"/>
                  </a:cubicBezTo>
                  <a:cubicBezTo>
                    <a:pt x="197" y="253"/>
                    <a:pt x="253" y="197"/>
                    <a:pt x="253" y="127"/>
                  </a:cubicBezTo>
                  <a:cubicBezTo>
                    <a:pt x="253" y="57"/>
                    <a:pt x="197" y="0"/>
                    <a:pt x="127" y="0"/>
                  </a:cubicBezTo>
                  <a:close/>
                  <a:moveTo>
                    <a:pt x="127" y="226"/>
                  </a:moveTo>
                  <a:cubicBezTo>
                    <a:pt x="72" y="226"/>
                    <a:pt x="27" y="182"/>
                    <a:pt x="27" y="127"/>
                  </a:cubicBezTo>
                  <a:cubicBezTo>
                    <a:pt x="27" y="72"/>
                    <a:pt x="72" y="27"/>
                    <a:pt x="127" y="27"/>
                  </a:cubicBezTo>
                  <a:cubicBezTo>
                    <a:pt x="182" y="27"/>
                    <a:pt x="226" y="72"/>
                    <a:pt x="226" y="127"/>
                  </a:cubicBezTo>
                  <a:cubicBezTo>
                    <a:pt x="226" y="182"/>
                    <a:pt x="182" y="226"/>
                    <a:pt x="127" y="2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35" name="Freeform 14"/>
            <p:cNvSpPr>
              <a:spLocks noChangeArrowheads="1"/>
            </p:cNvSpPr>
            <p:nvPr/>
          </p:nvSpPr>
          <p:spPr bwMode="auto">
            <a:xfrm>
              <a:off x="319087" y="325438"/>
              <a:ext cx="61912" cy="63500"/>
            </a:xfrm>
            <a:custGeom>
              <a:avLst/>
              <a:gdLst>
                <a:gd name="T0" fmla="*/ 22 w 22"/>
                <a:gd name="T1" fmla="*/ 12 h 23"/>
                <a:gd name="T2" fmla="*/ 11 w 22"/>
                <a:gd name="T3" fmla="*/ 23 h 23"/>
                <a:gd name="T4" fmla="*/ 0 w 22"/>
                <a:gd name="T5" fmla="*/ 11 h 23"/>
                <a:gd name="T6" fmla="*/ 11 w 22"/>
                <a:gd name="T7" fmla="*/ 0 h 23"/>
                <a:gd name="T8" fmla="*/ 22 w 22"/>
                <a:gd name="T9" fmla="*/ 12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"/>
                <a:gd name="T16" fmla="*/ 0 h 23"/>
                <a:gd name="T17" fmla="*/ 22 w 22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" h="23">
                  <a:moveTo>
                    <a:pt x="22" y="12"/>
                  </a:moveTo>
                  <a:cubicBezTo>
                    <a:pt x="22" y="18"/>
                    <a:pt x="17" y="23"/>
                    <a:pt x="11" y="23"/>
                  </a:cubicBezTo>
                  <a:cubicBezTo>
                    <a:pt x="5" y="23"/>
                    <a:pt x="0" y="17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2" y="5"/>
                    <a:pt x="2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36" name="Freeform 15"/>
            <p:cNvSpPr>
              <a:spLocks noChangeArrowheads="1"/>
            </p:cNvSpPr>
            <p:nvPr/>
          </p:nvSpPr>
          <p:spPr bwMode="auto">
            <a:xfrm>
              <a:off x="388937" y="347663"/>
              <a:ext cx="155575" cy="25400"/>
            </a:xfrm>
            <a:custGeom>
              <a:avLst/>
              <a:gdLst>
                <a:gd name="T0" fmla="*/ 4 w 56"/>
                <a:gd name="T1" fmla="*/ 8 h 9"/>
                <a:gd name="T2" fmla="*/ 0 w 56"/>
                <a:gd name="T3" fmla="*/ 4 h 9"/>
                <a:gd name="T4" fmla="*/ 0 w 56"/>
                <a:gd name="T5" fmla="*/ 4 h 9"/>
                <a:gd name="T6" fmla="*/ 4 w 56"/>
                <a:gd name="T7" fmla="*/ 0 h 9"/>
                <a:gd name="T8" fmla="*/ 52 w 56"/>
                <a:gd name="T9" fmla="*/ 0 h 9"/>
                <a:gd name="T10" fmla="*/ 56 w 56"/>
                <a:gd name="T11" fmla="*/ 5 h 9"/>
                <a:gd name="T12" fmla="*/ 56 w 56"/>
                <a:gd name="T13" fmla="*/ 5 h 9"/>
                <a:gd name="T14" fmla="*/ 52 w 56"/>
                <a:gd name="T15" fmla="*/ 9 h 9"/>
                <a:gd name="T16" fmla="*/ 4 w 56"/>
                <a:gd name="T17" fmla="*/ 8 h 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6"/>
                <a:gd name="T28" fmla="*/ 0 h 9"/>
                <a:gd name="T29" fmla="*/ 56 w 56"/>
                <a:gd name="T30" fmla="*/ 9 h 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6" h="9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4" y="0"/>
                    <a:pt x="56" y="2"/>
                    <a:pt x="56" y="5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56" y="7"/>
                    <a:pt x="54" y="9"/>
                    <a:pt x="52" y="9"/>
                  </a:cubicBezTo>
                  <a:lnTo>
                    <a:pt x="4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37" name="Freeform 16"/>
            <p:cNvSpPr>
              <a:spLocks noChangeArrowheads="1"/>
            </p:cNvSpPr>
            <p:nvPr/>
          </p:nvSpPr>
          <p:spPr bwMode="auto">
            <a:xfrm>
              <a:off x="339725" y="117475"/>
              <a:ext cx="26987" cy="201612"/>
            </a:xfrm>
            <a:custGeom>
              <a:avLst/>
              <a:gdLst>
                <a:gd name="T0" fmla="*/ 9 w 10"/>
                <a:gd name="T1" fmla="*/ 68 h 73"/>
                <a:gd name="T2" fmla="*/ 4 w 10"/>
                <a:gd name="T3" fmla="*/ 73 h 73"/>
                <a:gd name="T4" fmla="*/ 4 w 10"/>
                <a:gd name="T5" fmla="*/ 73 h 73"/>
                <a:gd name="T6" fmla="*/ 0 w 10"/>
                <a:gd name="T7" fmla="*/ 68 h 73"/>
                <a:gd name="T8" fmla="*/ 1 w 10"/>
                <a:gd name="T9" fmla="*/ 4 h 73"/>
                <a:gd name="T10" fmla="*/ 5 w 10"/>
                <a:gd name="T11" fmla="*/ 0 h 73"/>
                <a:gd name="T12" fmla="*/ 5 w 10"/>
                <a:gd name="T13" fmla="*/ 0 h 73"/>
                <a:gd name="T14" fmla="*/ 9 w 10"/>
                <a:gd name="T15" fmla="*/ 5 h 73"/>
                <a:gd name="T16" fmla="*/ 9 w 10"/>
                <a:gd name="T17" fmla="*/ 68 h 7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0"/>
                <a:gd name="T28" fmla="*/ 0 h 73"/>
                <a:gd name="T29" fmla="*/ 10 w 10"/>
                <a:gd name="T30" fmla="*/ 73 h 7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0" h="73">
                  <a:moveTo>
                    <a:pt x="9" y="68"/>
                  </a:moveTo>
                  <a:cubicBezTo>
                    <a:pt x="9" y="71"/>
                    <a:pt x="7" y="73"/>
                    <a:pt x="4" y="73"/>
                  </a:cubicBezTo>
                  <a:cubicBezTo>
                    <a:pt x="4" y="73"/>
                    <a:pt x="4" y="73"/>
                    <a:pt x="4" y="73"/>
                  </a:cubicBezTo>
                  <a:cubicBezTo>
                    <a:pt x="2" y="73"/>
                    <a:pt x="0" y="71"/>
                    <a:pt x="0" y="68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2"/>
                    <a:pt x="3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8" y="0"/>
                    <a:pt x="10" y="2"/>
                    <a:pt x="9" y="5"/>
                  </a:cubicBezTo>
                  <a:lnTo>
                    <a:pt x="9" y="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38" name="Freeform 17"/>
            <p:cNvSpPr>
              <a:spLocks noEditPoints="1" noChangeArrowheads="1"/>
            </p:cNvSpPr>
            <p:nvPr/>
          </p:nvSpPr>
          <p:spPr bwMode="auto">
            <a:xfrm>
              <a:off x="195262" y="455613"/>
              <a:ext cx="1220787" cy="881062"/>
            </a:xfrm>
            <a:custGeom>
              <a:avLst/>
              <a:gdLst>
                <a:gd name="T0" fmla="*/ 51 w 440"/>
                <a:gd name="T1" fmla="*/ 130 h 317"/>
                <a:gd name="T2" fmla="*/ 51 w 440"/>
                <a:gd name="T3" fmla="*/ 163 h 317"/>
                <a:gd name="T4" fmla="*/ 125 w 440"/>
                <a:gd name="T5" fmla="*/ 225 h 317"/>
                <a:gd name="T6" fmla="*/ 150 w 440"/>
                <a:gd name="T7" fmla="*/ 206 h 317"/>
                <a:gd name="T8" fmla="*/ 144 w 440"/>
                <a:gd name="T9" fmla="*/ 282 h 317"/>
                <a:gd name="T10" fmla="*/ 144 w 440"/>
                <a:gd name="T11" fmla="*/ 317 h 317"/>
                <a:gd name="T12" fmla="*/ 315 w 440"/>
                <a:gd name="T13" fmla="*/ 301 h 317"/>
                <a:gd name="T14" fmla="*/ 309 w 440"/>
                <a:gd name="T15" fmla="*/ 241 h 317"/>
                <a:gd name="T16" fmla="*/ 309 w 440"/>
                <a:gd name="T17" fmla="*/ 200 h 317"/>
                <a:gd name="T18" fmla="*/ 338 w 440"/>
                <a:gd name="T19" fmla="*/ 218 h 317"/>
                <a:gd name="T20" fmla="*/ 359 w 440"/>
                <a:gd name="T21" fmla="*/ 209 h 317"/>
                <a:gd name="T22" fmla="*/ 395 w 440"/>
                <a:gd name="T23" fmla="*/ 151 h 317"/>
                <a:gd name="T24" fmla="*/ 386 w 440"/>
                <a:gd name="T25" fmla="*/ 136 h 317"/>
                <a:gd name="T26" fmla="*/ 394 w 440"/>
                <a:gd name="T27" fmla="*/ 127 h 317"/>
                <a:gd name="T28" fmla="*/ 431 w 440"/>
                <a:gd name="T29" fmla="*/ 116 h 317"/>
                <a:gd name="T30" fmla="*/ 438 w 440"/>
                <a:gd name="T31" fmla="*/ 108 h 317"/>
                <a:gd name="T32" fmla="*/ 431 w 440"/>
                <a:gd name="T33" fmla="*/ 106 h 317"/>
                <a:gd name="T34" fmla="*/ 412 w 440"/>
                <a:gd name="T35" fmla="*/ 113 h 317"/>
                <a:gd name="T36" fmla="*/ 406 w 440"/>
                <a:gd name="T37" fmla="*/ 106 h 317"/>
                <a:gd name="T38" fmla="*/ 389 w 440"/>
                <a:gd name="T39" fmla="*/ 110 h 317"/>
                <a:gd name="T40" fmla="*/ 367 w 440"/>
                <a:gd name="T41" fmla="*/ 123 h 317"/>
                <a:gd name="T42" fmla="*/ 346 w 440"/>
                <a:gd name="T43" fmla="*/ 159 h 317"/>
                <a:gd name="T44" fmla="*/ 336 w 440"/>
                <a:gd name="T45" fmla="*/ 169 h 317"/>
                <a:gd name="T46" fmla="*/ 329 w 440"/>
                <a:gd name="T47" fmla="*/ 152 h 317"/>
                <a:gd name="T48" fmla="*/ 319 w 440"/>
                <a:gd name="T49" fmla="*/ 130 h 317"/>
                <a:gd name="T50" fmla="*/ 267 w 440"/>
                <a:gd name="T51" fmla="*/ 96 h 317"/>
                <a:gd name="T52" fmla="*/ 262 w 440"/>
                <a:gd name="T53" fmla="*/ 65 h 317"/>
                <a:gd name="T54" fmla="*/ 262 w 440"/>
                <a:gd name="T55" fmla="*/ 46 h 317"/>
                <a:gd name="T56" fmla="*/ 261 w 440"/>
                <a:gd name="T57" fmla="*/ 20 h 317"/>
                <a:gd name="T58" fmla="*/ 236 w 440"/>
                <a:gd name="T59" fmla="*/ 2 h 317"/>
                <a:gd name="T60" fmla="*/ 203 w 440"/>
                <a:gd name="T61" fmla="*/ 17 h 317"/>
                <a:gd name="T62" fmla="*/ 205 w 440"/>
                <a:gd name="T63" fmla="*/ 50 h 317"/>
                <a:gd name="T64" fmla="*/ 211 w 440"/>
                <a:gd name="T65" fmla="*/ 71 h 317"/>
                <a:gd name="T66" fmla="*/ 201 w 440"/>
                <a:gd name="T67" fmla="*/ 96 h 317"/>
                <a:gd name="T68" fmla="*/ 152 w 440"/>
                <a:gd name="T69" fmla="*/ 107 h 317"/>
                <a:gd name="T70" fmla="*/ 132 w 440"/>
                <a:gd name="T71" fmla="*/ 150 h 317"/>
                <a:gd name="T72" fmla="*/ 123 w 440"/>
                <a:gd name="T73" fmla="*/ 173 h 317"/>
                <a:gd name="T74" fmla="*/ 118 w 440"/>
                <a:gd name="T75" fmla="*/ 179 h 317"/>
                <a:gd name="T76" fmla="*/ 102 w 440"/>
                <a:gd name="T77" fmla="*/ 159 h 317"/>
                <a:gd name="T78" fmla="*/ 83 w 440"/>
                <a:gd name="T79" fmla="*/ 134 h 317"/>
                <a:gd name="T80" fmla="*/ 79 w 440"/>
                <a:gd name="T81" fmla="*/ 131 h 317"/>
                <a:gd name="T82" fmla="*/ 67 w 440"/>
                <a:gd name="T83" fmla="*/ 110 h 317"/>
                <a:gd name="T84" fmla="*/ 56 w 440"/>
                <a:gd name="T85" fmla="*/ 94 h 317"/>
                <a:gd name="T86" fmla="*/ 49 w 440"/>
                <a:gd name="T87" fmla="*/ 113 h 317"/>
                <a:gd name="T88" fmla="*/ 20 w 440"/>
                <a:gd name="T89" fmla="*/ 102 h 317"/>
                <a:gd name="T90" fmla="*/ 28 w 440"/>
                <a:gd name="T91" fmla="*/ 118 h 317"/>
                <a:gd name="T92" fmla="*/ 215 w 440"/>
                <a:gd name="T93" fmla="*/ 189 h 317"/>
                <a:gd name="T94" fmla="*/ 212 w 440"/>
                <a:gd name="T95" fmla="*/ 88 h 317"/>
                <a:gd name="T96" fmla="*/ 228 w 440"/>
                <a:gd name="T97" fmla="*/ 119 h 317"/>
                <a:gd name="T98" fmla="*/ 233 w 440"/>
                <a:gd name="T99" fmla="*/ 149 h 317"/>
                <a:gd name="T100" fmla="*/ 254 w 440"/>
                <a:gd name="T101" fmla="*/ 273 h 317"/>
                <a:gd name="T102" fmla="*/ 245 w 440"/>
                <a:gd name="T103" fmla="*/ 136 h 317"/>
                <a:gd name="T104" fmla="*/ 240 w 440"/>
                <a:gd name="T105" fmla="*/ 113 h 317"/>
                <a:gd name="T106" fmla="*/ 256 w 440"/>
                <a:gd name="T107" fmla="*/ 91 h 317"/>
                <a:gd name="T108" fmla="*/ 266 w 440"/>
                <a:gd name="T109" fmla="*/ 195 h 317"/>
                <a:gd name="T110" fmla="*/ 275 w 440"/>
                <a:gd name="T111" fmla="*/ 263 h 317"/>
                <a:gd name="T112" fmla="*/ 250 w 440"/>
                <a:gd name="T113" fmla="*/ 276 h 317"/>
                <a:gd name="T114" fmla="*/ 200 w 440"/>
                <a:gd name="T115" fmla="*/ 270 h 31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440"/>
                <a:gd name="T175" fmla="*/ 0 h 317"/>
                <a:gd name="T176" fmla="*/ 440 w 440"/>
                <a:gd name="T177" fmla="*/ 317 h 31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440" h="317">
                  <a:moveTo>
                    <a:pt x="28" y="118"/>
                  </a:moveTo>
                  <a:cubicBezTo>
                    <a:pt x="31" y="118"/>
                    <a:pt x="51" y="130"/>
                    <a:pt x="51" y="130"/>
                  </a:cubicBezTo>
                  <a:cubicBezTo>
                    <a:pt x="58" y="131"/>
                    <a:pt x="67" y="143"/>
                    <a:pt x="67" y="143"/>
                  </a:cubicBezTo>
                  <a:cubicBezTo>
                    <a:pt x="63" y="145"/>
                    <a:pt x="51" y="163"/>
                    <a:pt x="51" y="163"/>
                  </a:cubicBezTo>
                  <a:cubicBezTo>
                    <a:pt x="55" y="166"/>
                    <a:pt x="89" y="207"/>
                    <a:pt x="96" y="217"/>
                  </a:cubicBezTo>
                  <a:cubicBezTo>
                    <a:pt x="103" y="228"/>
                    <a:pt x="121" y="226"/>
                    <a:pt x="125" y="225"/>
                  </a:cubicBezTo>
                  <a:cubicBezTo>
                    <a:pt x="129" y="223"/>
                    <a:pt x="135" y="218"/>
                    <a:pt x="137" y="215"/>
                  </a:cubicBezTo>
                  <a:cubicBezTo>
                    <a:pt x="140" y="211"/>
                    <a:pt x="150" y="206"/>
                    <a:pt x="150" y="206"/>
                  </a:cubicBezTo>
                  <a:cubicBezTo>
                    <a:pt x="153" y="240"/>
                    <a:pt x="147" y="264"/>
                    <a:pt x="147" y="264"/>
                  </a:cubicBezTo>
                  <a:cubicBezTo>
                    <a:pt x="144" y="282"/>
                    <a:pt x="144" y="282"/>
                    <a:pt x="144" y="282"/>
                  </a:cubicBezTo>
                  <a:cubicBezTo>
                    <a:pt x="146" y="285"/>
                    <a:pt x="146" y="285"/>
                    <a:pt x="146" y="285"/>
                  </a:cubicBezTo>
                  <a:cubicBezTo>
                    <a:pt x="145" y="287"/>
                    <a:pt x="145" y="302"/>
                    <a:pt x="144" y="317"/>
                  </a:cubicBezTo>
                  <a:cubicBezTo>
                    <a:pt x="315" y="317"/>
                    <a:pt x="315" y="317"/>
                    <a:pt x="315" y="317"/>
                  </a:cubicBezTo>
                  <a:cubicBezTo>
                    <a:pt x="316" y="313"/>
                    <a:pt x="315" y="311"/>
                    <a:pt x="315" y="301"/>
                  </a:cubicBezTo>
                  <a:cubicBezTo>
                    <a:pt x="315" y="290"/>
                    <a:pt x="315" y="274"/>
                    <a:pt x="313" y="267"/>
                  </a:cubicBezTo>
                  <a:cubicBezTo>
                    <a:pt x="312" y="260"/>
                    <a:pt x="311" y="252"/>
                    <a:pt x="309" y="241"/>
                  </a:cubicBezTo>
                  <a:cubicBezTo>
                    <a:pt x="306" y="231"/>
                    <a:pt x="308" y="202"/>
                    <a:pt x="308" y="200"/>
                  </a:cubicBezTo>
                  <a:cubicBezTo>
                    <a:pt x="308" y="200"/>
                    <a:pt x="308" y="200"/>
                    <a:pt x="309" y="200"/>
                  </a:cubicBezTo>
                  <a:cubicBezTo>
                    <a:pt x="312" y="199"/>
                    <a:pt x="314" y="202"/>
                    <a:pt x="316" y="205"/>
                  </a:cubicBezTo>
                  <a:cubicBezTo>
                    <a:pt x="319" y="209"/>
                    <a:pt x="331" y="218"/>
                    <a:pt x="338" y="218"/>
                  </a:cubicBezTo>
                  <a:cubicBezTo>
                    <a:pt x="344" y="219"/>
                    <a:pt x="348" y="220"/>
                    <a:pt x="351" y="218"/>
                  </a:cubicBezTo>
                  <a:cubicBezTo>
                    <a:pt x="354" y="216"/>
                    <a:pt x="356" y="212"/>
                    <a:pt x="359" y="209"/>
                  </a:cubicBezTo>
                  <a:cubicBezTo>
                    <a:pt x="361" y="205"/>
                    <a:pt x="361" y="203"/>
                    <a:pt x="363" y="200"/>
                  </a:cubicBezTo>
                  <a:cubicBezTo>
                    <a:pt x="365" y="196"/>
                    <a:pt x="395" y="158"/>
                    <a:pt x="395" y="151"/>
                  </a:cubicBezTo>
                  <a:cubicBezTo>
                    <a:pt x="395" y="151"/>
                    <a:pt x="395" y="151"/>
                    <a:pt x="395" y="150"/>
                  </a:cubicBezTo>
                  <a:cubicBezTo>
                    <a:pt x="395" y="144"/>
                    <a:pt x="386" y="136"/>
                    <a:pt x="386" y="136"/>
                  </a:cubicBezTo>
                  <a:cubicBezTo>
                    <a:pt x="387" y="135"/>
                    <a:pt x="387" y="129"/>
                    <a:pt x="387" y="129"/>
                  </a:cubicBezTo>
                  <a:cubicBezTo>
                    <a:pt x="388" y="128"/>
                    <a:pt x="394" y="127"/>
                    <a:pt x="394" y="127"/>
                  </a:cubicBezTo>
                  <a:cubicBezTo>
                    <a:pt x="401" y="127"/>
                    <a:pt x="420" y="123"/>
                    <a:pt x="420" y="123"/>
                  </a:cubicBezTo>
                  <a:cubicBezTo>
                    <a:pt x="425" y="121"/>
                    <a:pt x="431" y="116"/>
                    <a:pt x="431" y="116"/>
                  </a:cubicBezTo>
                  <a:cubicBezTo>
                    <a:pt x="434" y="114"/>
                    <a:pt x="434" y="112"/>
                    <a:pt x="434" y="112"/>
                  </a:cubicBezTo>
                  <a:cubicBezTo>
                    <a:pt x="438" y="108"/>
                    <a:pt x="438" y="108"/>
                    <a:pt x="438" y="108"/>
                  </a:cubicBezTo>
                  <a:cubicBezTo>
                    <a:pt x="440" y="106"/>
                    <a:pt x="436" y="106"/>
                    <a:pt x="436" y="106"/>
                  </a:cubicBezTo>
                  <a:cubicBezTo>
                    <a:pt x="436" y="104"/>
                    <a:pt x="431" y="106"/>
                    <a:pt x="431" y="106"/>
                  </a:cubicBezTo>
                  <a:cubicBezTo>
                    <a:pt x="431" y="104"/>
                    <a:pt x="426" y="107"/>
                    <a:pt x="423" y="110"/>
                  </a:cubicBezTo>
                  <a:cubicBezTo>
                    <a:pt x="420" y="112"/>
                    <a:pt x="416" y="112"/>
                    <a:pt x="412" y="113"/>
                  </a:cubicBezTo>
                  <a:cubicBezTo>
                    <a:pt x="409" y="114"/>
                    <a:pt x="402" y="113"/>
                    <a:pt x="402" y="113"/>
                  </a:cubicBezTo>
                  <a:cubicBezTo>
                    <a:pt x="404" y="112"/>
                    <a:pt x="406" y="106"/>
                    <a:pt x="406" y="106"/>
                  </a:cubicBezTo>
                  <a:cubicBezTo>
                    <a:pt x="406" y="103"/>
                    <a:pt x="401" y="106"/>
                    <a:pt x="399" y="107"/>
                  </a:cubicBezTo>
                  <a:cubicBezTo>
                    <a:pt x="396" y="108"/>
                    <a:pt x="389" y="110"/>
                    <a:pt x="389" y="110"/>
                  </a:cubicBezTo>
                  <a:cubicBezTo>
                    <a:pt x="382" y="109"/>
                    <a:pt x="371" y="122"/>
                    <a:pt x="371" y="122"/>
                  </a:cubicBezTo>
                  <a:cubicBezTo>
                    <a:pt x="371" y="122"/>
                    <a:pt x="369" y="122"/>
                    <a:pt x="367" y="123"/>
                  </a:cubicBezTo>
                  <a:cubicBezTo>
                    <a:pt x="365" y="124"/>
                    <a:pt x="361" y="133"/>
                    <a:pt x="359" y="138"/>
                  </a:cubicBezTo>
                  <a:cubicBezTo>
                    <a:pt x="356" y="143"/>
                    <a:pt x="350" y="155"/>
                    <a:pt x="346" y="159"/>
                  </a:cubicBezTo>
                  <a:cubicBezTo>
                    <a:pt x="342" y="163"/>
                    <a:pt x="343" y="161"/>
                    <a:pt x="340" y="162"/>
                  </a:cubicBezTo>
                  <a:cubicBezTo>
                    <a:pt x="338" y="164"/>
                    <a:pt x="337" y="171"/>
                    <a:pt x="336" y="169"/>
                  </a:cubicBezTo>
                  <a:cubicBezTo>
                    <a:pt x="335" y="167"/>
                    <a:pt x="329" y="163"/>
                    <a:pt x="328" y="160"/>
                  </a:cubicBezTo>
                  <a:cubicBezTo>
                    <a:pt x="327" y="157"/>
                    <a:pt x="329" y="156"/>
                    <a:pt x="329" y="152"/>
                  </a:cubicBezTo>
                  <a:cubicBezTo>
                    <a:pt x="329" y="147"/>
                    <a:pt x="328" y="149"/>
                    <a:pt x="326" y="144"/>
                  </a:cubicBezTo>
                  <a:cubicBezTo>
                    <a:pt x="324" y="140"/>
                    <a:pt x="319" y="130"/>
                    <a:pt x="319" y="130"/>
                  </a:cubicBezTo>
                  <a:cubicBezTo>
                    <a:pt x="315" y="115"/>
                    <a:pt x="305" y="104"/>
                    <a:pt x="305" y="104"/>
                  </a:cubicBezTo>
                  <a:cubicBezTo>
                    <a:pt x="267" y="96"/>
                    <a:pt x="267" y="96"/>
                    <a:pt x="267" y="96"/>
                  </a:cubicBezTo>
                  <a:cubicBezTo>
                    <a:pt x="265" y="95"/>
                    <a:pt x="257" y="89"/>
                    <a:pt x="257" y="89"/>
                  </a:cubicBezTo>
                  <a:cubicBezTo>
                    <a:pt x="259" y="86"/>
                    <a:pt x="262" y="65"/>
                    <a:pt x="262" y="65"/>
                  </a:cubicBezTo>
                  <a:cubicBezTo>
                    <a:pt x="264" y="62"/>
                    <a:pt x="265" y="44"/>
                    <a:pt x="265" y="44"/>
                  </a:cubicBezTo>
                  <a:cubicBezTo>
                    <a:pt x="264" y="40"/>
                    <a:pt x="262" y="46"/>
                    <a:pt x="262" y="46"/>
                  </a:cubicBezTo>
                  <a:cubicBezTo>
                    <a:pt x="262" y="46"/>
                    <a:pt x="263" y="40"/>
                    <a:pt x="263" y="37"/>
                  </a:cubicBezTo>
                  <a:cubicBezTo>
                    <a:pt x="263" y="33"/>
                    <a:pt x="264" y="24"/>
                    <a:pt x="261" y="20"/>
                  </a:cubicBezTo>
                  <a:cubicBezTo>
                    <a:pt x="259" y="15"/>
                    <a:pt x="254" y="12"/>
                    <a:pt x="252" y="10"/>
                  </a:cubicBezTo>
                  <a:cubicBezTo>
                    <a:pt x="249" y="8"/>
                    <a:pt x="243" y="2"/>
                    <a:pt x="236" y="2"/>
                  </a:cubicBezTo>
                  <a:cubicBezTo>
                    <a:pt x="229" y="1"/>
                    <a:pt x="225" y="0"/>
                    <a:pt x="219" y="3"/>
                  </a:cubicBezTo>
                  <a:cubicBezTo>
                    <a:pt x="212" y="7"/>
                    <a:pt x="207" y="11"/>
                    <a:pt x="203" y="17"/>
                  </a:cubicBezTo>
                  <a:cubicBezTo>
                    <a:pt x="198" y="22"/>
                    <a:pt x="199" y="32"/>
                    <a:pt x="201" y="37"/>
                  </a:cubicBezTo>
                  <a:cubicBezTo>
                    <a:pt x="203" y="41"/>
                    <a:pt x="205" y="50"/>
                    <a:pt x="205" y="50"/>
                  </a:cubicBezTo>
                  <a:cubicBezTo>
                    <a:pt x="197" y="44"/>
                    <a:pt x="203" y="63"/>
                    <a:pt x="203" y="63"/>
                  </a:cubicBezTo>
                  <a:cubicBezTo>
                    <a:pt x="205" y="74"/>
                    <a:pt x="211" y="71"/>
                    <a:pt x="211" y="71"/>
                  </a:cubicBezTo>
                  <a:cubicBezTo>
                    <a:pt x="210" y="73"/>
                    <a:pt x="213" y="86"/>
                    <a:pt x="213" y="86"/>
                  </a:cubicBezTo>
                  <a:cubicBezTo>
                    <a:pt x="211" y="86"/>
                    <a:pt x="201" y="96"/>
                    <a:pt x="201" y="96"/>
                  </a:cubicBezTo>
                  <a:cubicBezTo>
                    <a:pt x="198" y="98"/>
                    <a:pt x="195" y="98"/>
                    <a:pt x="195" y="98"/>
                  </a:cubicBezTo>
                  <a:cubicBezTo>
                    <a:pt x="187" y="100"/>
                    <a:pt x="160" y="106"/>
                    <a:pt x="152" y="107"/>
                  </a:cubicBezTo>
                  <a:cubicBezTo>
                    <a:pt x="145" y="108"/>
                    <a:pt x="142" y="123"/>
                    <a:pt x="140" y="131"/>
                  </a:cubicBezTo>
                  <a:cubicBezTo>
                    <a:pt x="137" y="138"/>
                    <a:pt x="135" y="145"/>
                    <a:pt x="132" y="150"/>
                  </a:cubicBezTo>
                  <a:cubicBezTo>
                    <a:pt x="129" y="155"/>
                    <a:pt x="130" y="157"/>
                    <a:pt x="128" y="163"/>
                  </a:cubicBezTo>
                  <a:cubicBezTo>
                    <a:pt x="126" y="169"/>
                    <a:pt x="128" y="169"/>
                    <a:pt x="123" y="173"/>
                  </a:cubicBezTo>
                  <a:cubicBezTo>
                    <a:pt x="119" y="176"/>
                    <a:pt x="119" y="179"/>
                    <a:pt x="119" y="179"/>
                  </a:cubicBezTo>
                  <a:cubicBezTo>
                    <a:pt x="119" y="179"/>
                    <a:pt x="119" y="182"/>
                    <a:pt x="118" y="179"/>
                  </a:cubicBezTo>
                  <a:cubicBezTo>
                    <a:pt x="117" y="175"/>
                    <a:pt x="115" y="175"/>
                    <a:pt x="111" y="170"/>
                  </a:cubicBezTo>
                  <a:cubicBezTo>
                    <a:pt x="106" y="165"/>
                    <a:pt x="105" y="161"/>
                    <a:pt x="102" y="159"/>
                  </a:cubicBezTo>
                  <a:cubicBezTo>
                    <a:pt x="100" y="157"/>
                    <a:pt x="99" y="157"/>
                    <a:pt x="96" y="153"/>
                  </a:cubicBezTo>
                  <a:cubicBezTo>
                    <a:pt x="94" y="150"/>
                    <a:pt x="83" y="134"/>
                    <a:pt x="83" y="134"/>
                  </a:cubicBezTo>
                  <a:cubicBezTo>
                    <a:pt x="80" y="134"/>
                    <a:pt x="80" y="134"/>
                    <a:pt x="80" y="134"/>
                  </a:cubicBezTo>
                  <a:cubicBezTo>
                    <a:pt x="80" y="134"/>
                    <a:pt x="81" y="133"/>
                    <a:pt x="79" y="131"/>
                  </a:cubicBezTo>
                  <a:cubicBezTo>
                    <a:pt x="77" y="129"/>
                    <a:pt x="76" y="127"/>
                    <a:pt x="74" y="123"/>
                  </a:cubicBezTo>
                  <a:cubicBezTo>
                    <a:pt x="73" y="119"/>
                    <a:pt x="67" y="110"/>
                    <a:pt x="67" y="110"/>
                  </a:cubicBezTo>
                  <a:cubicBezTo>
                    <a:pt x="65" y="107"/>
                    <a:pt x="63" y="103"/>
                    <a:pt x="63" y="103"/>
                  </a:cubicBezTo>
                  <a:cubicBezTo>
                    <a:pt x="60" y="95"/>
                    <a:pt x="56" y="94"/>
                    <a:pt x="56" y="94"/>
                  </a:cubicBezTo>
                  <a:cubicBezTo>
                    <a:pt x="46" y="94"/>
                    <a:pt x="55" y="106"/>
                    <a:pt x="55" y="106"/>
                  </a:cubicBezTo>
                  <a:cubicBezTo>
                    <a:pt x="57" y="109"/>
                    <a:pt x="53" y="113"/>
                    <a:pt x="49" y="113"/>
                  </a:cubicBezTo>
                  <a:cubicBezTo>
                    <a:pt x="45" y="112"/>
                    <a:pt x="39" y="112"/>
                    <a:pt x="36" y="111"/>
                  </a:cubicBezTo>
                  <a:cubicBezTo>
                    <a:pt x="32" y="110"/>
                    <a:pt x="20" y="102"/>
                    <a:pt x="20" y="102"/>
                  </a:cubicBezTo>
                  <a:cubicBezTo>
                    <a:pt x="17" y="99"/>
                    <a:pt x="13" y="101"/>
                    <a:pt x="13" y="101"/>
                  </a:cubicBezTo>
                  <a:cubicBezTo>
                    <a:pt x="0" y="102"/>
                    <a:pt x="28" y="118"/>
                    <a:pt x="28" y="118"/>
                  </a:cubicBezTo>
                  <a:close/>
                  <a:moveTo>
                    <a:pt x="212" y="228"/>
                  </a:moveTo>
                  <a:cubicBezTo>
                    <a:pt x="212" y="228"/>
                    <a:pt x="216" y="210"/>
                    <a:pt x="215" y="189"/>
                  </a:cubicBezTo>
                  <a:cubicBezTo>
                    <a:pt x="215" y="189"/>
                    <a:pt x="211" y="118"/>
                    <a:pt x="210" y="112"/>
                  </a:cubicBezTo>
                  <a:cubicBezTo>
                    <a:pt x="210" y="112"/>
                    <a:pt x="206" y="93"/>
                    <a:pt x="212" y="88"/>
                  </a:cubicBezTo>
                  <a:cubicBezTo>
                    <a:pt x="212" y="88"/>
                    <a:pt x="230" y="112"/>
                    <a:pt x="238" y="113"/>
                  </a:cubicBezTo>
                  <a:cubicBezTo>
                    <a:pt x="238" y="113"/>
                    <a:pt x="230" y="115"/>
                    <a:pt x="228" y="119"/>
                  </a:cubicBezTo>
                  <a:cubicBezTo>
                    <a:pt x="238" y="128"/>
                    <a:pt x="238" y="128"/>
                    <a:pt x="238" y="128"/>
                  </a:cubicBezTo>
                  <a:cubicBezTo>
                    <a:pt x="238" y="128"/>
                    <a:pt x="232" y="142"/>
                    <a:pt x="233" y="149"/>
                  </a:cubicBezTo>
                  <a:cubicBezTo>
                    <a:pt x="233" y="149"/>
                    <a:pt x="242" y="234"/>
                    <a:pt x="235" y="257"/>
                  </a:cubicBezTo>
                  <a:cubicBezTo>
                    <a:pt x="254" y="273"/>
                    <a:pt x="254" y="273"/>
                    <a:pt x="254" y="273"/>
                  </a:cubicBezTo>
                  <a:cubicBezTo>
                    <a:pt x="266" y="255"/>
                    <a:pt x="266" y="255"/>
                    <a:pt x="266" y="255"/>
                  </a:cubicBezTo>
                  <a:cubicBezTo>
                    <a:pt x="266" y="255"/>
                    <a:pt x="269" y="167"/>
                    <a:pt x="245" y="136"/>
                  </a:cubicBezTo>
                  <a:cubicBezTo>
                    <a:pt x="245" y="136"/>
                    <a:pt x="242" y="119"/>
                    <a:pt x="249" y="116"/>
                  </a:cubicBezTo>
                  <a:cubicBezTo>
                    <a:pt x="249" y="116"/>
                    <a:pt x="244" y="111"/>
                    <a:pt x="240" y="113"/>
                  </a:cubicBezTo>
                  <a:cubicBezTo>
                    <a:pt x="240" y="113"/>
                    <a:pt x="253" y="102"/>
                    <a:pt x="254" y="94"/>
                  </a:cubicBezTo>
                  <a:cubicBezTo>
                    <a:pt x="256" y="91"/>
                    <a:pt x="256" y="91"/>
                    <a:pt x="256" y="91"/>
                  </a:cubicBezTo>
                  <a:cubicBezTo>
                    <a:pt x="256" y="91"/>
                    <a:pt x="260" y="117"/>
                    <a:pt x="261" y="130"/>
                  </a:cubicBezTo>
                  <a:cubicBezTo>
                    <a:pt x="261" y="130"/>
                    <a:pt x="265" y="189"/>
                    <a:pt x="266" y="195"/>
                  </a:cubicBezTo>
                  <a:cubicBezTo>
                    <a:pt x="268" y="201"/>
                    <a:pt x="273" y="228"/>
                    <a:pt x="273" y="234"/>
                  </a:cubicBezTo>
                  <a:cubicBezTo>
                    <a:pt x="274" y="239"/>
                    <a:pt x="277" y="258"/>
                    <a:pt x="275" y="263"/>
                  </a:cubicBezTo>
                  <a:cubicBezTo>
                    <a:pt x="274" y="269"/>
                    <a:pt x="275" y="274"/>
                    <a:pt x="275" y="274"/>
                  </a:cubicBezTo>
                  <a:cubicBezTo>
                    <a:pt x="275" y="274"/>
                    <a:pt x="258" y="278"/>
                    <a:pt x="250" y="276"/>
                  </a:cubicBezTo>
                  <a:cubicBezTo>
                    <a:pt x="250" y="276"/>
                    <a:pt x="232" y="275"/>
                    <a:pt x="228" y="276"/>
                  </a:cubicBezTo>
                  <a:cubicBezTo>
                    <a:pt x="228" y="276"/>
                    <a:pt x="202" y="273"/>
                    <a:pt x="200" y="270"/>
                  </a:cubicBezTo>
                  <a:cubicBezTo>
                    <a:pt x="200" y="270"/>
                    <a:pt x="206" y="238"/>
                    <a:pt x="212" y="2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</p:grpSp>
      <p:grpSp>
        <p:nvGrpSpPr>
          <p:cNvPr id="239" name="组合 121"/>
          <p:cNvGrpSpPr/>
          <p:nvPr/>
        </p:nvGrpSpPr>
        <p:grpSpPr bwMode="auto">
          <a:xfrm>
            <a:off x="2257821" y="1527656"/>
            <a:ext cx="769594" cy="656381"/>
            <a:chOff x="0" y="0"/>
            <a:chExt cx="1504950" cy="1284287"/>
          </a:xfrm>
          <a:solidFill>
            <a:schemeClr val="tx1">
              <a:lumMod val="65000"/>
              <a:lumOff val="35000"/>
            </a:schemeClr>
          </a:solidFill>
          <a:effectLst/>
        </p:grpSpPr>
        <p:sp>
          <p:nvSpPr>
            <p:cNvPr id="240" name="Freeform 44"/>
            <p:cNvSpPr>
              <a:spLocks noChangeArrowheads="1"/>
            </p:cNvSpPr>
            <p:nvPr/>
          </p:nvSpPr>
          <p:spPr bwMode="auto">
            <a:xfrm>
              <a:off x="536575" y="17462"/>
              <a:ext cx="968375" cy="941387"/>
            </a:xfrm>
            <a:custGeom>
              <a:avLst/>
              <a:gdLst>
                <a:gd name="T0" fmla="*/ 175 w 349"/>
                <a:gd name="T1" fmla="*/ 0 h 339"/>
                <a:gd name="T2" fmla="*/ 0 w 349"/>
                <a:gd name="T3" fmla="*/ 175 h 339"/>
                <a:gd name="T4" fmla="*/ 16 w 349"/>
                <a:gd name="T5" fmla="*/ 246 h 339"/>
                <a:gd name="T6" fmla="*/ 57 w 349"/>
                <a:gd name="T7" fmla="*/ 246 h 339"/>
                <a:gd name="T8" fmla="*/ 38 w 349"/>
                <a:gd name="T9" fmla="*/ 175 h 339"/>
                <a:gd name="T10" fmla="*/ 175 w 349"/>
                <a:gd name="T11" fmla="*/ 37 h 339"/>
                <a:gd name="T12" fmla="*/ 312 w 349"/>
                <a:gd name="T13" fmla="*/ 175 h 339"/>
                <a:gd name="T14" fmla="*/ 230 w 349"/>
                <a:gd name="T15" fmla="*/ 300 h 339"/>
                <a:gd name="T16" fmla="*/ 232 w 349"/>
                <a:gd name="T17" fmla="*/ 300 h 339"/>
                <a:gd name="T18" fmla="*/ 232 w 349"/>
                <a:gd name="T19" fmla="*/ 339 h 339"/>
                <a:gd name="T20" fmla="*/ 349 w 349"/>
                <a:gd name="T21" fmla="*/ 175 h 339"/>
                <a:gd name="T22" fmla="*/ 175 w 349"/>
                <a:gd name="T23" fmla="*/ 0 h 33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49"/>
                <a:gd name="T37" fmla="*/ 0 h 339"/>
                <a:gd name="T38" fmla="*/ 349 w 349"/>
                <a:gd name="T39" fmla="*/ 339 h 339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49" h="339">
                  <a:moveTo>
                    <a:pt x="175" y="0"/>
                  </a:moveTo>
                  <a:cubicBezTo>
                    <a:pt x="78" y="0"/>
                    <a:pt x="0" y="78"/>
                    <a:pt x="0" y="175"/>
                  </a:cubicBezTo>
                  <a:cubicBezTo>
                    <a:pt x="0" y="200"/>
                    <a:pt x="6" y="224"/>
                    <a:pt x="16" y="246"/>
                  </a:cubicBezTo>
                  <a:cubicBezTo>
                    <a:pt x="57" y="246"/>
                    <a:pt x="57" y="246"/>
                    <a:pt x="57" y="246"/>
                  </a:cubicBezTo>
                  <a:cubicBezTo>
                    <a:pt x="45" y="225"/>
                    <a:pt x="38" y="201"/>
                    <a:pt x="38" y="175"/>
                  </a:cubicBezTo>
                  <a:cubicBezTo>
                    <a:pt x="38" y="99"/>
                    <a:pt x="99" y="37"/>
                    <a:pt x="175" y="37"/>
                  </a:cubicBezTo>
                  <a:cubicBezTo>
                    <a:pt x="250" y="37"/>
                    <a:pt x="312" y="99"/>
                    <a:pt x="312" y="175"/>
                  </a:cubicBezTo>
                  <a:cubicBezTo>
                    <a:pt x="312" y="231"/>
                    <a:pt x="278" y="279"/>
                    <a:pt x="230" y="300"/>
                  </a:cubicBezTo>
                  <a:cubicBezTo>
                    <a:pt x="232" y="300"/>
                    <a:pt x="232" y="300"/>
                    <a:pt x="232" y="300"/>
                  </a:cubicBezTo>
                  <a:cubicBezTo>
                    <a:pt x="232" y="339"/>
                    <a:pt x="232" y="339"/>
                    <a:pt x="232" y="339"/>
                  </a:cubicBezTo>
                  <a:cubicBezTo>
                    <a:pt x="300" y="315"/>
                    <a:pt x="349" y="251"/>
                    <a:pt x="349" y="175"/>
                  </a:cubicBezTo>
                  <a:cubicBezTo>
                    <a:pt x="349" y="78"/>
                    <a:pt x="271" y="0"/>
                    <a:pt x="17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41" name="Freeform 45"/>
            <p:cNvSpPr>
              <a:spLocks noEditPoints="1" noChangeArrowheads="1"/>
            </p:cNvSpPr>
            <p:nvPr/>
          </p:nvSpPr>
          <p:spPr bwMode="auto">
            <a:xfrm>
              <a:off x="871537" y="219075"/>
              <a:ext cx="306387" cy="536575"/>
            </a:xfrm>
            <a:custGeom>
              <a:avLst/>
              <a:gdLst>
                <a:gd name="T0" fmla="*/ 107 w 110"/>
                <a:gd name="T1" fmla="*/ 117 h 193"/>
                <a:gd name="T2" fmla="*/ 98 w 110"/>
                <a:gd name="T3" fmla="*/ 103 h 193"/>
                <a:gd name="T4" fmla="*/ 82 w 110"/>
                <a:gd name="T5" fmla="*/ 92 h 193"/>
                <a:gd name="T6" fmla="*/ 62 w 110"/>
                <a:gd name="T7" fmla="*/ 86 h 193"/>
                <a:gd name="T8" fmla="*/ 62 w 110"/>
                <a:gd name="T9" fmla="*/ 27 h 193"/>
                <a:gd name="T10" fmla="*/ 77 w 110"/>
                <a:gd name="T11" fmla="*/ 36 h 193"/>
                <a:gd name="T12" fmla="*/ 85 w 110"/>
                <a:gd name="T13" fmla="*/ 54 h 193"/>
                <a:gd name="T14" fmla="*/ 106 w 110"/>
                <a:gd name="T15" fmla="*/ 51 h 193"/>
                <a:gd name="T16" fmla="*/ 90 w 110"/>
                <a:gd name="T17" fmla="*/ 20 h 193"/>
                <a:gd name="T18" fmla="*/ 62 w 110"/>
                <a:gd name="T19" fmla="*/ 10 h 193"/>
                <a:gd name="T20" fmla="*/ 62 w 110"/>
                <a:gd name="T21" fmla="*/ 0 h 193"/>
                <a:gd name="T22" fmla="*/ 49 w 110"/>
                <a:gd name="T23" fmla="*/ 0 h 193"/>
                <a:gd name="T24" fmla="*/ 49 w 110"/>
                <a:gd name="T25" fmla="*/ 10 h 193"/>
                <a:gd name="T26" fmla="*/ 19 w 110"/>
                <a:gd name="T27" fmla="*/ 21 h 193"/>
                <a:gd name="T28" fmla="*/ 3 w 110"/>
                <a:gd name="T29" fmla="*/ 57 h 193"/>
                <a:gd name="T30" fmla="*/ 9 w 110"/>
                <a:gd name="T31" fmla="*/ 79 h 193"/>
                <a:gd name="T32" fmla="*/ 24 w 110"/>
                <a:gd name="T33" fmla="*/ 94 h 193"/>
                <a:gd name="T34" fmla="*/ 49 w 110"/>
                <a:gd name="T35" fmla="*/ 103 h 193"/>
                <a:gd name="T36" fmla="*/ 49 w 110"/>
                <a:gd name="T37" fmla="*/ 169 h 193"/>
                <a:gd name="T38" fmla="*/ 29 w 110"/>
                <a:gd name="T39" fmla="*/ 157 h 193"/>
                <a:gd name="T40" fmla="*/ 20 w 110"/>
                <a:gd name="T41" fmla="*/ 132 h 193"/>
                <a:gd name="T42" fmla="*/ 0 w 110"/>
                <a:gd name="T43" fmla="*/ 136 h 193"/>
                <a:gd name="T44" fmla="*/ 8 w 110"/>
                <a:gd name="T45" fmla="*/ 163 h 193"/>
                <a:gd name="T46" fmla="*/ 24 w 110"/>
                <a:gd name="T47" fmla="*/ 179 h 193"/>
                <a:gd name="T48" fmla="*/ 49 w 110"/>
                <a:gd name="T49" fmla="*/ 186 h 193"/>
                <a:gd name="T50" fmla="*/ 49 w 110"/>
                <a:gd name="T51" fmla="*/ 193 h 193"/>
                <a:gd name="T52" fmla="*/ 62 w 110"/>
                <a:gd name="T53" fmla="*/ 193 h 193"/>
                <a:gd name="T54" fmla="*/ 62 w 110"/>
                <a:gd name="T55" fmla="*/ 186 h 193"/>
                <a:gd name="T56" fmla="*/ 97 w 110"/>
                <a:gd name="T57" fmla="*/ 171 h 193"/>
                <a:gd name="T58" fmla="*/ 110 w 110"/>
                <a:gd name="T59" fmla="*/ 135 h 193"/>
                <a:gd name="T60" fmla="*/ 107 w 110"/>
                <a:gd name="T61" fmla="*/ 117 h 193"/>
                <a:gd name="T62" fmla="*/ 49 w 110"/>
                <a:gd name="T63" fmla="*/ 84 h 193"/>
                <a:gd name="T64" fmla="*/ 30 w 110"/>
                <a:gd name="T65" fmla="*/ 72 h 193"/>
                <a:gd name="T66" fmla="*/ 24 w 110"/>
                <a:gd name="T67" fmla="*/ 55 h 193"/>
                <a:gd name="T68" fmla="*/ 31 w 110"/>
                <a:gd name="T69" fmla="*/ 37 h 193"/>
                <a:gd name="T70" fmla="*/ 49 w 110"/>
                <a:gd name="T71" fmla="*/ 27 h 193"/>
                <a:gd name="T72" fmla="*/ 49 w 110"/>
                <a:gd name="T73" fmla="*/ 84 h 193"/>
                <a:gd name="T74" fmla="*/ 81 w 110"/>
                <a:gd name="T75" fmla="*/ 158 h 193"/>
                <a:gd name="T76" fmla="*/ 62 w 110"/>
                <a:gd name="T77" fmla="*/ 169 h 193"/>
                <a:gd name="T78" fmla="*/ 62 w 110"/>
                <a:gd name="T79" fmla="*/ 106 h 193"/>
                <a:gd name="T80" fmla="*/ 84 w 110"/>
                <a:gd name="T81" fmla="*/ 118 h 193"/>
                <a:gd name="T82" fmla="*/ 89 w 110"/>
                <a:gd name="T83" fmla="*/ 136 h 193"/>
                <a:gd name="T84" fmla="*/ 81 w 110"/>
                <a:gd name="T85" fmla="*/ 158 h 19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10"/>
                <a:gd name="T130" fmla="*/ 0 h 193"/>
                <a:gd name="T131" fmla="*/ 110 w 110"/>
                <a:gd name="T132" fmla="*/ 193 h 193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10" h="193">
                  <a:moveTo>
                    <a:pt x="107" y="117"/>
                  </a:moveTo>
                  <a:cubicBezTo>
                    <a:pt x="105" y="111"/>
                    <a:pt x="102" y="107"/>
                    <a:pt x="98" y="103"/>
                  </a:cubicBezTo>
                  <a:cubicBezTo>
                    <a:pt x="94" y="99"/>
                    <a:pt x="88" y="95"/>
                    <a:pt x="82" y="92"/>
                  </a:cubicBezTo>
                  <a:cubicBezTo>
                    <a:pt x="79" y="91"/>
                    <a:pt x="72" y="89"/>
                    <a:pt x="62" y="86"/>
                  </a:cubicBezTo>
                  <a:cubicBezTo>
                    <a:pt x="62" y="27"/>
                    <a:pt x="62" y="27"/>
                    <a:pt x="62" y="27"/>
                  </a:cubicBezTo>
                  <a:cubicBezTo>
                    <a:pt x="68" y="29"/>
                    <a:pt x="74" y="31"/>
                    <a:pt x="77" y="36"/>
                  </a:cubicBezTo>
                  <a:cubicBezTo>
                    <a:pt x="81" y="40"/>
                    <a:pt x="84" y="46"/>
                    <a:pt x="85" y="54"/>
                  </a:cubicBezTo>
                  <a:cubicBezTo>
                    <a:pt x="106" y="51"/>
                    <a:pt x="106" y="51"/>
                    <a:pt x="106" y="51"/>
                  </a:cubicBezTo>
                  <a:cubicBezTo>
                    <a:pt x="104" y="38"/>
                    <a:pt x="99" y="28"/>
                    <a:pt x="90" y="20"/>
                  </a:cubicBezTo>
                  <a:cubicBezTo>
                    <a:pt x="83" y="15"/>
                    <a:pt x="73" y="11"/>
                    <a:pt x="62" y="1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9" y="10"/>
                    <a:pt x="49" y="10"/>
                    <a:pt x="49" y="10"/>
                  </a:cubicBezTo>
                  <a:cubicBezTo>
                    <a:pt x="36" y="11"/>
                    <a:pt x="26" y="15"/>
                    <a:pt x="19" y="21"/>
                  </a:cubicBezTo>
                  <a:cubicBezTo>
                    <a:pt x="8" y="30"/>
                    <a:pt x="3" y="42"/>
                    <a:pt x="3" y="57"/>
                  </a:cubicBezTo>
                  <a:cubicBezTo>
                    <a:pt x="3" y="65"/>
                    <a:pt x="5" y="72"/>
                    <a:pt x="9" y="79"/>
                  </a:cubicBezTo>
                  <a:cubicBezTo>
                    <a:pt x="12" y="85"/>
                    <a:pt x="17" y="90"/>
                    <a:pt x="24" y="94"/>
                  </a:cubicBezTo>
                  <a:cubicBezTo>
                    <a:pt x="32" y="99"/>
                    <a:pt x="41" y="102"/>
                    <a:pt x="49" y="103"/>
                  </a:cubicBezTo>
                  <a:cubicBezTo>
                    <a:pt x="49" y="169"/>
                    <a:pt x="49" y="169"/>
                    <a:pt x="49" y="169"/>
                  </a:cubicBezTo>
                  <a:cubicBezTo>
                    <a:pt x="41" y="168"/>
                    <a:pt x="35" y="164"/>
                    <a:pt x="29" y="157"/>
                  </a:cubicBezTo>
                  <a:cubicBezTo>
                    <a:pt x="25" y="151"/>
                    <a:pt x="22" y="143"/>
                    <a:pt x="20" y="132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47"/>
                    <a:pt x="3" y="156"/>
                    <a:pt x="8" y="163"/>
                  </a:cubicBezTo>
                  <a:cubicBezTo>
                    <a:pt x="12" y="171"/>
                    <a:pt x="18" y="176"/>
                    <a:pt x="24" y="179"/>
                  </a:cubicBezTo>
                  <a:cubicBezTo>
                    <a:pt x="31" y="183"/>
                    <a:pt x="39" y="185"/>
                    <a:pt x="49" y="186"/>
                  </a:cubicBezTo>
                  <a:cubicBezTo>
                    <a:pt x="49" y="193"/>
                    <a:pt x="49" y="193"/>
                    <a:pt x="49" y="193"/>
                  </a:cubicBezTo>
                  <a:cubicBezTo>
                    <a:pt x="62" y="193"/>
                    <a:pt x="62" y="193"/>
                    <a:pt x="62" y="193"/>
                  </a:cubicBezTo>
                  <a:cubicBezTo>
                    <a:pt x="62" y="186"/>
                    <a:pt x="62" y="186"/>
                    <a:pt x="62" y="186"/>
                  </a:cubicBezTo>
                  <a:cubicBezTo>
                    <a:pt x="76" y="185"/>
                    <a:pt x="88" y="180"/>
                    <a:pt x="97" y="171"/>
                  </a:cubicBezTo>
                  <a:cubicBezTo>
                    <a:pt x="106" y="161"/>
                    <a:pt x="110" y="149"/>
                    <a:pt x="110" y="135"/>
                  </a:cubicBezTo>
                  <a:cubicBezTo>
                    <a:pt x="110" y="129"/>
                    <a:pt x="109" y="123"/>
                    <a:pt x="107" y="117"/>
                  </a:cubicBezTo>
                  <a:close/>
                  <a:moveTo>
                    <a:pt x="49" y="84"/>
                  </a:moveTo>
                  <a:cubicBezTo>
                    <a:pt x="40" y="81"/>
                    <a:pt x="34" y="77"/>
                    <a:pt x="30" y="72"/>
                  </a:cubicBezTo>
                  <a:cubicBezTo>
                    <a:pt x="26" y="68"/>
                    <a:pt x="24" y="62"/>
                    <a:pt x="24" y="55"/>
                  </a:cubicBezTo>
                  <a:cubicBezTo>
                    <a:pt x="24" y="48"/>
                    <a:pt x="26" y="42"/>
                    <a:pt x="31" y="37"/>
                  </a:cubicBezTo>
                  <a:cubicBezTo>
                    <a:pt x="35" y="31"/>
                    <a:pt x="42" y="28"/>
                    <a:pt x="49" y="27"/>
                  </a:cubicBezTo>
                  <a:lnTo>
                    <a:pt x="49" y="84"/>
                  </a:lnTo>
                  <a:close/>
                  <a:moveTo>
                    <a:pt x="81" y="158"/>
                  </a:moveTo>
                  <a:cubicBezTo>
                    <a:pt x="76" y="164"/>
                    <a:pt x="70" y="168"/>
                    <a:pt x="62" y="169"/>
                  </a:cubicBezTo>
                  <a:cubicBezTo>
                    <a:pt x="62" y="106"/>
                    <a:pt x="62" y="106"/>
                    <a:pt x="62" y="106"/>
                  </a:cubicBezTo>
                  <a:cubicBezTo>
                    <a:pt x="73" y="110"/>
                    <a:pt x="80" y="114"/>
                    <a:pt x="84" y="118"/>
                  </a:cubicBezTo>
                  <a:cubicBezTo>
                    <a:pt x="87" y="123"/>
                    <a:pt x="89" y="129"/>
                    <a:pt x="89" y="136"/>
                  </a:cubicBezTo>
                  <a:cubicBezTo>
                    <a:pt x="89" y="145"/>
                    <a:pt x="87" y="152"/>
                    <a:pt x="81" y="1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42" name="Freeform 46"/>
            <p:cNvSpPr>
              <a:spLocks noEditPoints="1" noChangeArrowheads="1"/>
            </p:cNvSpPr>
            <p:nvPr/>
          </p:nvSpPr>
          <p:spPr bwMode="auto">
            <a:xfrm>
              <a:off x="1182687" y="1074737"/>
              <a:ext cx="184150" cy="209550"/>
            </a:xfrm>
            <a:custGeom>
              <a:avLst/>
              <a:gdLst>
                <a:gd name="T0" fmla="*/ 33 w 66"/>
                <a:gd name="T1" fmla="*/ 0 h 75"/>
                <a:gd name="T2" fmla="*/ 0 w 66"/>
                <a:gd name="T3" fmla="*/ 38 h 75"/>
                <a:gd name="T4" fmla="*/ 33 w 66"/>
                <a:gd name="T5" fmla="*/ 75 h 75"/>
                <a:gd name="T6" fmla="*/ 66 w 66"/>
                <a:gd name="T7" fmla="*/ 38 h 75"/>
                <a:gd name="T8" fmla="*/ 33 w 66"/>
                <a:gd name="T9" fmla="*/ 0 h 75"/>
                <a:gd name="T10" fmla="*/ 33 w 66"/>
                <a:gd name="T11" fmla="*/ 56 h 75"/>
                <a:gd name="T12" fmla="*/ 16 w 66"/>
                <a:gd name="T13" fmla="*/ 38 h 75"/>
                <a:gd name="T14" fmla="*/ 33 w 66"/>
                <a:gd name="T15" fmla="*/ 19 h 75"/>
                <a:gd name="T16" fmla="*/ 50 w 66"/>
                <a:gd name="T17" fmla="*/ 38 h 75"/>
                <a:gd name="T18" fmla="*/ 33 w 66"/>
                <a:gd name="T19" fmla="*/ 56 h 7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6"/>
                <a:gd name="T31" fmla="*/ 0 h 75"/>
                <a:gd name="T32" fmla="*/ 66 w 66"/>
                <a:gd name="T33" fmla="*/ 75 h 7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6" h="75">
                  <a:moveTo>
                    <a:pt x="33" y="0"/>
                  </a:moveTo>
                  <a:cubicBezTo>
                    <a:pt x="15" y="0"/>
                    <a:pt x="0" y="17"/>
                    <a:pt x="0" y="38"/>
                  </a:cubicBezTo>
                  <a:cubicBezTo>
                    <a:pt x="0" y="58"/>
                    <a:pt x="15" y="75"/>
                    <a:pt x="33" y="75"/>
                  </a:cubicBezTo>
                  <a:cubicBezTo>
                    <a:pt x="51" y="75"/>
                    <a:pt x="66" y="58"/>
                    <a:pt x="66" y="38"/>
                  </a:cubicBezTo>
                  <a:cubicBezTo>
                    <a:pt x="66" y="17"/>
                    <a:pt x="51" y="0"/>
                    <a:pt x="33" y="0"/>
                  </a:cubicBezTo>
                  <a:close/>
                  <a:moveTo>
                    <a:pt x="33" y="56"/>
                  </a:moveTo>
                  <a:cubicBezTo>
                    <a:pt x="24" y="56"/>
                    <a:pt x="16" y="48"/>
                    <a:pt x="16" y="38"/>
                  </a:cubicBezTo>
                  <a:cubicBezTo>
                    <a:pt x="16" y="27"/>
                    <a:pt x="24" y="19"/>
                    <a:pt x="33" y="19"/>
                  </a:cubicBezTo>
                  <a:cubicBezTo>
                    <a:pt x="42" y="19"/>
                    <a:pt x="50" y="27"/>
                    <a:pt x="50" y="38"/>
                  </a:cubicBezTo>
                  <a:cubicBezTo>
                    <a:pt x="50" y="48"/>
                    <a:pt x="42" y="56"/>
                    <a:pt x="33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43" name="Freeform 47"/>
            <p:cNvSpPr>
              <a:spLocks noEditPoints="1" noChangeArrowheads="1"/>
            </p:cNvSpPr>
            <p:nvPr/>
          </p:nvSpPr>
          <p:spPr bwMode="auto">
            <a:xfrm>
              <a:off x="347662" y="1074737"/>
              <a:ext cx="182562" cy="209550"/>
            </a:xfrm>
            <a:custGeom>
              <a:avLst/>
              <a:gdLst>
                <a:gd name="T0" fmla="*/ 33 w 66"/>
                <a:gd name="T1" fmla="*/ 0 h 75"/>
                <a:gd name="T2" fmla="*/ 0 w 66"/>
                <a:gd name="T3" fmla="*/ 38 h 75"/>
                <a:gd name="T4" fmla="*/ 33 w 66"/>
                <a:gd name="T5" fmla="*/ 75 h 75"/>
                <a:gd name="T6" fmla="*/ 66 w 66"/>
                <a:gd name="T7" fmla="*/ 38 h 75"/>
                <a:gd name="T8" fmla="*/ 33 w 66"/>
                <a:gd name="T9" fmla="*/ 0 h 75"/>
                <a:gd name="T10" fmla="*/ 33 w 66"/>
                <a:gd name="T11" fmla="*/ 56 h 75"/>
                <a:gd name="T12" fmla="*/ 16 w 66"/>
                <a:gd name="T13" fmla="*/ 38 h 75"/>
                <a:gd name="T14" fmla="*/ 33 w 66"/>
                <a:gd name="T15" fmla="*/ 19 h 75"/>
                <a:gd name="T16" fmla="*/ 50 w 66"/>
                <a:gd name="T17" fmla="*/ 38 h 75"/>
                <a:gd name="T18" fmla="*/ 33 w 66"/>
                <a:gd name="T19" fmla="*/ 56 h 7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6"/>
                <a:gd name="T31" fmla="*/ 0 h 75"/>
                <a:gd name="T32" fmla="*/ 66 w 66"/>
                <a:gd name="T33" fmla="*/ 75 h 7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6" h="75">
                  <a:moveTo>
                    <a:pt x="33" y="0"/>
                  </a:moveTo>
                  <a:cubicBezTo>
                    <a:pt x="15" y="0"/>
                    <a:pt x="0" y="17"/>
                    <a:pt x="0" y="38"/>
                  </a:cubicBezTo>
                  <a:cubicBezTo>
                    <a:pt x="0" y="58"/>
                    <a:pt x="15" y="75"/>
                    <a:pt x="33" y="75"/>
                  </a:cubicBezTo>
                  <a:cubicBezTo>
                    <a:pt x="51" y="75"/>
                    <a:pt x="66" y="58"/>
                    <a:pt x="66" y="38"/>
                  </a:cubicBezTo>
                  <a:cubicBezTo>
                    <a:pt x="66" y="17"/>
                    <a:pt x="51" y="0"/>
                    <a:pt x="33" y="0"/>
                  </a:cubicBezTo>
                  <a:close/>
                  <a:moveTo>
                    <a:pt x="33" y="56"/>
                  </a:moveTo>
                  <a:cubicBezTo>
                    <a:pt x="24" y="56"/>
                    <a:pt x="16" y="48"/>
                    <a:pt x="16" y="38"/>
                  </a:cubicBezTo>
                  <a:cubicBezTo>
                    <a:pt x="16" y="27"/>
                    <a:pt x="24" y="19"/>
                    <a:pt x="33" y="19"/>
                  </a:cubicBezTo>
                  <a:cubicBezTo>
                    <a:pt x="42" y="19"/>
                    <a:pt x="50" y="27"/>
                    <a:pt x="50" y="38"/>
                  </a:cubicBezTo>
                  <a:cubicBezTo>
                    <a:pt x="50" y="48"/>
                    <a:pt x="42" y="56"/>
                    <a:pt x="33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44" name="Freeform 48"/>
            <p:cNvSpPr>
              <a:spLocks noEditPoints="1" noChangeArrowheads="1"/>
            </p:cNvSpPr>
            <p:nvPr/>
          </p:nvSpPr>
          <p:spPr bwMode="auto">
            <a:xfrm>
              <a:off x="261937" y="684212"/>
              <a:ext cx="1239837" cy="515937"/>
            </a:xfrm>
            <a:custGeom>
              <a:avLst/>
              <a:gdLst>
                <a:gd name="T0" fmla="*/ 0 w 447"/>
                <a:gd name="T1" fmla="*/ 132 h 186"/>
                <a:gd name="T2" fmla="*/ 22 w 447"/>
                <a:gd name="T3" fmla="*/ 176 h 186"/>
                <a:gd name="T4" fmla="*/ 65 w 447"/>
                <a:gd name="T5" fmla="*/ 130 h 186"/>
                <a:gd name="T6" fmla="*/ 104 w 447"/>
                <a:gd name="T7" fmla="*/ 185 h 186"/>
                <a:gd name="T8" fmla="*/ 323 w 447"/>
                <a:gd name="T9" fmla="*/ 185 h 186"/>
                <a:gd name="T10" fmla="*/ 371 w 447"/>
                <a:gd name="T11" fmla="*/ 128 h 186"/>
                <a:gd name="T12" fmla="*/ 405 w 447"/>
                <a:gd name="T13" fmla="*/ 186 h 186"/>
                <a:gd name="T14" fmla="*/ 427 w 447"/>
                <a:gd name="T15" fmla="*/ 184 h 186"/>
                <a:gd name="T16" fmla="*/ 443 w 447"/>
                <a:gd name="T17" fmla="*/ 135 h 186"/>
                <a:gd name="T18" fmla="*/ 434 w 447"/>
                <a:gd name="T19" fmla="*/ 119 h 186"/>
                <a:gd name="T20" fmla="*/ 350 w 447"/>
                <a:gd name="T21" fmla="*/ 71 h 186"/>
                <a:gd name="T22" fmla="*/ 275 w 447"/>
                <a:gd name="T23" fmla="*/ 19 h 186"/>
                <a:gd name="T24" fmla="*/ 271 w 447"/>
                <a:gd name="T25" fmla="*/ 17 h 186"/>
                <a:gd name="T26" fmla="*/ 266 w 447"/>
                <a:gd name="T27" fmla="*/ 15 h 186"/>
                <a:gd name="T28" fmla="*/ 260 w 447"/>
                <a:gd name="T29" fmla="*/ 13 h 186"/>
                <a:gd name="T30" fmla="*/ 255 w 447"/>
                <a:gd name="T31" fmla="*/ 11 h 186"/>
                <a:gd name="T32" fmla="*/ 85 w 447"/>
                <a:gd name="T33" fmla="*/ 2 h 186"/>
                <a:gd name="T34" fmla="*/ 57 w 447"/>
                <a:gd name="T35" fmla="*/ 15 h 186"/>
                <a:gd name="T36" fmla="*/ 19 w 447"/>
                <a:gd name="T37" fmla="*/ 68 h 186"/>
                <a:gd name="T38" fmla="*/ 11 w 447"/>
                <a:gd name="T39" fmla="*/ 92 h 186"/>
                <a:gd name="T40" fmla="*/ 0 w 447"/>
                <a:gd name="T41" fmla="*/ 132 h 186"/>
                <a:gd name="T42" fmla="*/ 187 w 447"/>
                <a:gd name="T43" fmla="*/ 14 h 186"/>
                <a:gd name="T44" fmla="*/ 302 w 447"/>
                <a:gd name="T45" fmla="*/ 61 h 186"/>
                <a:gd name="T46" fmla="*/ 301 w 447"/>
                <a:gd name="T47" fmla="*/ 77 h 186"/>
                <a:gd name="T48" fmla="*/ 190 w 447"/>
                <a:gd name="T49" fmla="*/ 73 h 186"/>
                <a:gd name="T50" fmla="*/ 180 w 447"/>
                <a:gd name="T51" fmla="*/ 21 h 186"/>
                <a:gd name="T52" fmla="*/ 187 w 447"/>
                <a:gd name="T53" fmla="*/ 14 h 186"/>
                <a:gd name="T54" fmla="*/ 76 w 447"/>
                <a:gd name="T55" fmla="*/ 29 h 186"/>
                <a:gd name="T56" fmla="*/ 99 w 447"/>
                <a:gd name="T57" fmla="*/ 14 h 186"/>
                <a:gd name="T58" fmla="*/ 155 w 447"/>
                <a:gd name="T59" fmla="*/ 13 h 186"/>
                <a:gd name="T60" fmla="*/ 162 w 447"/>
                <a:gd name="T61" fmla="*/ 18 h 186"/>
                <a:gd name="T62" fmla="*/ 165 w 447"/>
                <a:gd name="T63" fmla="*/ 73 h 186"/>
                <a:gd name="T64" fmla="*/ 63 w 447"/>
                <a:gd name="T65" fmla="*/ 70 h 186"/>
                <a:gd name="T66" fmla="*/ 76 w 447"/>
                <a:gd name="T67" fmla="*/ 29 h 18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447"/>
                <a:gd name="T103" fmla="*/ 0 h 186"/>
                <a:gd name="T104" fmla="*/ 447 w 447"/>
                <a:gd name="T105" fmla="*/ 186 h 18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447" h="186">
                  <a:moveTo>
                    <a:pt x="0" y="132"/>
                  </a:moveTo>
                  <a:cubicBezTo>
                    <a:pt x="0" y="180"/>
                    <a:pt x="22" y="176"/>
                    <a:pt x="22" y="176"/>
                  </a:cubicBezTo>
                  <a:cubicBezTo>
                    <a:pt x="25" y="122"/>
                    <a:pt x="65" y="130"/>
                    <a:pt x="65" y="130"/>
                  </a:cubicBezTo>
                  <a:cubicBezTo>
                    <a:pt x="103" y="129"/>
                    <a:pt x="104" y="185"/>
                    <a:pt x="104" y="185"/>
                  </a:cubicBezTo>
                  <a:cubicBezTo>
                    <a:pt x="323" y="185"/>
                    <a:pt x="323" y="185"/>
                    <a:pt x="323" y="185"/>
                  </a:cubicBezTo>
                  <a:cubicBezTo>
                    <a:pt x="328" y="117"/>
                    <a:pt x="371" y="128"/>
                    <a:pt x="371" y="128"/>
                  </a:cubicBezTo>
                  <a:cubicBezTo>
                    <a:pt x="410" y="130"/>
                    <a:pt x="405" y="186"/>
                    <a:pt x="405" y="186"/>
                  </a:cubicBezTo>
                  <a:cubicBezTo>
                    <a:pt x="427" y="184"/>
                    <a:pt x="427" y="184"/>
                    <a:pt x="427" y="184"/>
                  </a:cubicBezTo>
                  <a:cubicBezTo>
                    <a:pt x="447" y="182"/>
                    <a:pt x="443" y="135"/>
                    <a:pt x="443" y="135"/>
                  </a:cubicBezTo>
                  <a:cubicBezTo>
                    <a:pt x="442" y="128"/>
                    <a:pt x="434" y="119"/>
                    <a:pt x="434" y="119"/>
                  </a:cubicBezTo>
                  <a:cubicBezTo>
                    <a:pt x="418" y="86"/>
                    <a:pt x="350" y="71"/>
                    <a:pt x="350" y="71"/>
                  </a:cubicBezTo>
                  <a:cubicBezTo>
                    <a:pt x="275" y="19"/>
                    <a:pt x="275" y="19"/>
                    <a:pt x="275" y="19"/>
                  </a:cubicBezTo>
                  <a:cubicBezTo>
                    <a:pt x="271" y="17"/>
                    <a:pt x="271" y="17"/>
                    <a:pt x="271" y="17"/>
                  </a:cubicBezTo>
                  <a:cubicBezTo>
                    <a:pt x="266" y="15"/>
                    <a:pt x="266" y="15"/>
                    <a:pt x="266" y="15"/>
                  </a:cubicBezTo>
                  <a:cubicBezTo>
                    <a:pt x="260" y="13"/>
                    <a:pt x="260" y="13"/>
                    <a:pt x="260" y="13"/>
                  </a:cubicBezTo>
                  <a:cubicBezTo>
                    <a:pt x="255" y="11"/>
                    <a:pt x="255" y="11"/>
                    <a:pt x="255" y="11"/>
                  </a:cubicBezTo>
                  <a:cubicBezTo>
                    <a:pt x="218" y="0"/>
                    <a:pt x="85" y="2"/>
                    <a:pt x="85" y="2"/>
                  </a:cubicBezTo>
                  <a:cubicBezTo>
                    <a:pt x="63" y="2"/>
                    <a:pt x="57" y="15"/>
                    <a:pt x="57" y="15"/>
                  </a:cubicBezTo>
                  <a:cubicBezTo>
                    <a:pt x="19" y="68"/>
                    <a:pt x="19" y="68"/>
                    <a:pt x="19" y="68"/>
                  </a:cubicBezTo>
                  <a:cubicBezTo>
                    <a:pt x="14" y="73"/>
                    <a:pt x="12" y="83"/>
                    <a:pt x="11" y="92"/>
                  </a:cubicBezTo>
                  <a:cubicBezTo>
                    <a:pt x="0" y="107"/>
                    <a:pt x="0" y="132"/>
                    <a:pt x="0" y="132"/>
                  </a:cubicBezTo>
                  <a:close/>
                  <a:moveTo>
                    <a:pt x="187" y="14"/>
                  </a:moveTo>
                  <a:cubicBezTo>
                    <a:pt x="280" y="14"/>
                    <a:pt x="302" y="61"/>
                    <a:pt x="302" y="61"/>
                  </a:cubicBezTo>
                  <a:cubicBezTo>
                    <a:pt x="310" y="78"/>
                    <a:pt x="301" y="77"/>
                    <a:pt x="301" y="77"/>
                  </a:cubicBezTo>
                  <a:cubicBezTo>
                    <a:pt x="190" y="73"/>
                    <a:pt x="190" y="73"/>
                    <a:pt x="190" y="73"/>
                  </a:cubicBezTo>
                  <a:cubicBezTo>
                    <a:pt x="180" y="21"/>
                    <a:pt x="180" y="21"/>
                    <a:pt x="180" y="21"/>
                  </a:cubicBezTo>
                  <a:cubicBezTo>
                    <a:pt x="180" y="12"/>
                    <a:pt x="187" y="14"/>
                    <a:pt x="187" y="14"/>
                  </a:cubicBezTo>
                  <a:close/>
                  <a:moveTo>
                    <a:pt x="76" y="29"/>
                  </a:moveTo>
                  <a:cubicBezTo>
                    <a:pt x="85" y="12"/>
                    <a:pt x="99" y="14"/>
                    <a:pt x="99" y="14"/>
                  </a:cubicBezTo>
                  <a:cubicBezTo>
                    <a:pt x="99" y="14"/>
                    <a:pt x="148" y="12"/>
                    <a:pt x="155" y="13"/>
                  </a:cubicBezTo>
                  <a:cubicBezTo>
                    <a:pt x="162" y="14"/>
                    <a:pt x="162" y="18"/>
                    <a:pt x="162" y="18"/>
                  </a:cubicBezTo>
                  <a:cubicBezTo>
                    <a:pt x="165" y="73"/>
                    <a:pt x="165" y="73"/>
                    <a:pt x="165" y="73"/>
                  </a:cubicBezTo>
                  <a:cubicBezTo>
                    <a:pt x="63" y="70"/>
                    <a:pt x="63" y="70"/>
                    <a:pt x="63" y="70"/>
                  </a:cubicBezTo>
                  <a:cubicBezTo>
                    <a:pt x="60" y="52"/>
                    <a:pt x="76" y="29"/>
                    <a:pt x="76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45" name="Freeform 49"/>
            <p:cNvSpPr>
              <a:spLocks noChangeArrowheads="1"/>
            </p:cNvSpPr>
            <p:nvPr/>
          </p:nvSpPr>
          <p:spPr bwMode="auto">
            <a:xfrm>
              <a:off x="0" y="0"/>
              <a:ext cx="717550" cy="1284287"/>
            </a:xfrm>
            <a:custGeom>
              <a:avLst/>
              <a:gdLst>
                <a:gd name="T0" fmla="*/ 6 w 258"/>
                <a:gd name="T1" fmla="*/ 120 h 462"/>
                <a:gd name="T2" fmla="*/ 13 w 258"/>
                <a:gd name="T3" fmla="*/ 87 h 462"/>
                <a:gd name="T4" fmla="*/ 50 w 258"/>
                <a:gd name="T5" fmla="*/ 69 h 462"/>
                <a:gd name="T6" fmla="*/ 61 w 258"/>
                <a:gd name="T7" fmla="*/ 58 h 462"/>
                <a:gd name="T8" fmla="*/ 58 w 258"/>
                <a:gd name="T9" fmla="*/ 61 h 462"/>
                <a:gd name="T10" fmla="*/ 79 w 258"/>
                <a:gd name="T11" fmla="*/ 125 h 462"/>
                <a:gd name="T12" fmla="*/ 73 w 258"/>
                <a:gd name="T13" fmla="*/ 84 h 462"/>
                <a:gd name="T14" fmla="*/ 61 w 258"/>
                <a:gd name="T15" fmla="*/ 59 h 462"/>
                <a:gd name="T16" fmla="*/ 63 w 258"/>
                <a:gd name="T17" fmla="*/ 57 h 462"/>
                <a:gd name="T18" fmla="*/ 61 w 258"/>
                <a:gd name="T19" fmla="*/ 47 h 462"/>
                <a:gd name="T20" fmla="*/ 62 w 258"/>
                <a:gd name="T21" fmla="*/ 31 h 462"/>
                <a:gd name="T22" fmla="*/ 106 w 258"/>
                <a:gd name="T23" fmla="*/ 29 h 462"/>
                <a:gd name="T24" fmla="*/ 90 w 258"/>
                <a:gd name="T25" fmla="*/ 67 h 462"/>
                <a:gd name="T26" fmla="*/ 87 w 258"/>
                <a:gd name="T27" fmla="*/ 73 h 462"/>
                <a:gd name="T28" fmla="*/ 86 w 258"/>
                <a:gd name="T29" fmla="*/ 88 h 462"/>
                <a:gd name="T30" fmla="*/ 94 w 258"/>
                <a:gd name="T31" fmla="*/ 144 h 462"/>
                <a:gd name="T32" fmla="*/ 89 w 258"/>
                <a:gd name="T33" fmla="*/ 194 h 462"/>
                <a:gd name="T34" fmla="*/ 85 w 258"/>
                <a:gd name="T35" fmla="*/ 198 h 462"/>
                <a:gd name="T36" fmla="*/ 106 w 258"/>
                <a:gd name="T37" fmla="*/ 190 h 462"/>
                <a:gd name="T38" fmla="*/ 105 w 258"/>
                <a:gd name="T39" fmla="*/ 181 h 462"/>
                <a:gd name="T40" fmla="*/ 105 w 258"/>
                <a:gd name="T41" fmla="*/ 171 h 462"/>
                <a:gd name="T42" fmla="*/ 104 w 258"/>
                <a:gd name="T43" fmla="*/ 153 h 462"/>
                <a:gd name="T44" fmla="*/ 102 w 258"/>
                <a:gd name="T45" fmla="*/ 141 h 462"/>
                <a:gd name="T46" fmla="*/ 89 w 258"/>
                <a:gd name="T47" fmla="*/ 88 h 462"/>
                <a:gd name="T48" fmla="*/ 87 w 258"/>
                <a:gd name="T49" fmla="*/ 73 h 462"/>
                <a:gd name="T50" fmla="*/ 122 w 258"/>
                <a:gd name="T51" fmla="*/ 93 h 462"/>
                <a:gd name="T52" fmla="*/ 136 w 258"/>
                <a:gd name="T53" fmla="*/ 100 h 462"/>
                <a:gd name="T54" fmla="*/ 155 w 258"/>
                <a:gd name="T55" fmla="*/ 107 h 462"/>
                <a:gd name="T56" fmla="*/ 221 w 258"/>
                <a:gd name="T57" fmla="*/ 90 h 462"/>
                <a:gd name="T58" fmla="*/ 232 w 258"/>
                <a:gd name="T59" fmla="*/ 85 h 462"/>
                <a:gd name="T60" fmla="*/ 231 w 258"/>
                <a:gd name="T61" fmla="*/ 93 h 462"/>
                <a:gd name="T62" fmla="*/ 252 w 258"/>
                <a:gd name="T63" fmla="*/ 89 h 462"/>
                <a:gd name="T64" fmla="*/ 256 w 258"/>
                <a:gd name="T65" fmla="*/ 96 h 462"/>
                <a:gd name="T66" fmla="*/ 252 w 258"/>
                <a:gd name="T67" fmla="*/ 102 h 462"/>
                <a:gd name="T68" fmla="*/ 221 w 258"/>
                <a:gd name="T69" fmla="*/ 113 h 462"/>
                <a:gd name="T70" fmla="*/ 214 w 258"/>
                <a:gd name="T71" fmla="*/ 122 h 462"/>
                <a:gd name="T72" fmla="*/ 175 w 258"/>
                <a:gd name="T73" fmla="*/ 133 h 462"/>
                <a:gd name="T74" fmla="*/ 124 w 258"/>
                <a:gd name="T75" fmla="*/ 178 h 462"/>
                <a:gd name="T76" fmla="*/ 124 w 258"/>
                <a:gd name="T77" fmla="*/ 238 h 462"/>
                <a:gd name="T78" fmla="*/ 106 w 258"/>
                <a:gd name="T79" fmla="*/ 219 h 462"/>
                <a:gd name="T80" fmla="*/ 91 w 258"/>
                <a:gd name="T81" fmla="*/ 305 h 462"/>
                <a:gd name="T82" fmla="*/ 86 w 258"/>
                <a:gd name="T83" fmla="*/ 335 h 462"/>
                <a:gd name="T84" fmla="*/ 77 w 258"/>
                <a:gd name="T85" fmla="*/ 367 h 462"/>
                <a:gd name="T86" fmla="*/ 75 w 258"/>
                <a:gd name="T87" fmla="*/ 398 h 462"/>
                <a:gd name="T88" fmla="*/ 87 w 258"/>
                <a:gd name="T89" fmla="*/ 417 h 462"/>
                <a:gd name="T90" fmla="*/ 103 w 258"/>
                <a:gd name="T91" fmla="*/ 431 h 462"/>
                <a:gd name="T92" fmla="*/ 65 w 258"/>
                <a:gd name="T93" fmla="*/ 426 h 462"/>
                <a:gd name="T94" fmla="*/ 65 w 258"/>
                <a:gd name="T95" fmla="*/ 452 h 462"/>
                <a:gd name="T96" fmla="*/ 38 w 258"/>
                <a:gd name="T97" fmla="*/ 443 h 462"/>
                <a:gd name="T98" fmla="*/ 35 w 258"/>
                <a:gd name="T99" fmla="*/ 428 h 462"/>
                <a:gd name="T100" fmla="*/ 26 w 258"/>
                <a:gd name="T101" fmla="*/ 415 h 462"/>
                <a:gd name="T102" fmla="*/ 26 w 258"/>
                <a:gd name="T103" fmla="*/ 392 h 462"/>
                <a:gd name="T104" fmla="*/ 25 w 258"/>
                <a:gd name="T105" fmla="*/ 339 h 462"/>
                <a:gd name="T106" fmla="*/ 30 w 258"/>
                <a:gd name="T107" fmla="*/ 299 h 462"/>
                <a:gd name="T108" fmla="*/ 18 w 258"/>
                <a:gd name="T109" fmla="*/ 258 h 462"/>
                <a:gd name="T110" fmla="*/ 5 w 258"/>
                <a:gd name="T111" fmla="*/ 238 h 462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258"/>
                <a:gd name="T169" fmla="*/ 0 h 462"/>
                <a:gd name="T170" fmla="*/ 258 w 258"/>
                <a:gd name="T171" fmla="*/ 462 h 462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258" h="462">
                  <a:moveTo>
                    <a:pt x="1" y="159"/>
                  </a:moveTo>
                  <a:cubicBezTo>
                    <a:pt x="3" y="147"/>
                    <a:pt x="7" y="131"/>
                    <a:pt x="6" y="120"/>
                  </a:cubicBezTo>
                  <a:cubicBezTo>
                    <a:pt x="6" y="109"/>
                    <a:pt x="9" y="110"/>
                    <a:pt x="10" y="107"/>
                  </a:cubicBezTo>
                  <a:cubicBezTo>
                    <a:pt x="11" y="105"/>
                    <a:pt x="14" y="88"/>
                    <a:pt x="13" y="87"/>
                  </a:cubicBezTo>
                  <a:cubicBezTo>
                    <a:pt x="13" y="87"/>
                    <a:pt x="12" y="80"/>
                    <a:pt x="26" y="77"/>
                  </a:cubicBezTo>
                  <a:cubicBezTo>
                    <a:pt x="41" y="74"/>
                    <a:pt x="48" y="71"/>
                    <a:pt x="50" y="69"/>
                  </a:cubicBezTo>
                  <a:cubicBezTo>
                    <a:pt x="53" y="66"/>
                    <a:pt x="57" y="61"/>
                    <a:pt x="58" y="61"/>
                  </a:cubicBezTo>
                  <a:cubicBezTo>
                    <a:pt x="58" y="61"/>
                    <a:pt x="59" y="59"/>
                    <a:pt x="61" y="58"/>
                  </a:cubicBezTo>
                  <a:cubicBezTo>
                    <a:pt x="61" y="58"/>
                    <a:pt x="61" y="59"/>
                    <a:pt x="61" y="59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57" y="62"/>
                    <a:pt x="58" y="67"/>
                    <a:pt x="58" y="67"/>
                  </a:cubicBezTo>
                  <a:cubicBezTo>
                    <a:pt x="65" y="75"/>
                    <a:pt x="79" y="125"/>
                    <a:pt x="79" y="125"/>
                  </a:cubicBezTo>
                  <a:cubicBezTo>
                    <a:pt x="78" y="120"/>
                    <a:pt x="78" y="90"/>
                    <a:pt x="78" y="90"/>
                  </a:cubicBezTo>
                  <a:cubicBezTo>
                    <a:pt x="76" y="90"/>
                    <a:pt x="73" y="84"/>
                    <a:pt x="73" y="84"/>
                  </a:cubicBezTo>
                  <a:cubicBezTo>
                    <a:pt x="71" y="83"/>
                    <a:pt x="80" y="77"/>
                    <a:pt x="80" y="77"/>
                  </a:cubicBezTo>
                  <a:cubicBezTo>
                    <a:pt x="60" y="62"/>
                    <a:pt x="60" y="59"/>
                    <a:pt x="61" y="59"/>
                  </a:cubicBezTo>
                  <a:cubicBezTo>
                    <a:pt x="61" y="58"/>
                    <a:pt x="61" y="58"/>
                    <a:pt x="61" y="58"/>
                  </a:cubicBezTo>
                  <a:cubicBezTo>
                    <a:pt x="61" y="58"/>
                    <a:pt x="62" y="57"/>
                    <a:pt x="63" y="57"/>
                  </a:cubicBezTo>
                  <a:cubicBezTo>
                    <a:pt x="63" y="57"/>
                    <a:pt x="64" y="49"/>
                    <a:pt x="63" y="49"/>
                  </a:cubicBezTo>
                  <a:cubicBezTo>
                    <a:pt x="63" y="49"/>
                    <a:pt x="61" y="48"/>
                    <a:pt x="61" y="47"/>
                  </a:cubicBezTo>
                  <a:cubicBezTo>
                    <a:pt x="61" y="47"/>
                    <a:pt x="63" y="48"/>
                    <a:pt x="63" y="47"/>
                  </a:cubicBezTo>
                  <a:cubicBezTo>
                    <a:pt x="63" y="47"/>
                    <a:pt x="59" y="35"/>
                    <a:pt x="62" y="31"/>
                  </a:cubicBezTo>
                  <a:cubicBezTo>
                    <a:pt x="62" y="31"/>
                    <a:pt x="64" y="13"/>
                    <a:pt x="75" y="12"/>
                  </a:cubicBezTo>
                  <a:cubicBezTo>
                    <a:pt x="75" y="12"/>
                    <a:pt x="103" y="0"/>
                    <a:pt x="106" y="29"/>
                  </a:cubicBezTo>
                  <a:cubicBezTo>
                    <a:pt x="106" y="29"/>
                    <a:pt x="104" y="40"/>
                    <a:pt x="102" y="42"/>
                  </a:cubicBezTo>
                  <a:cubicBezTo>
                    <a:pt x="102" y="42"/>
                    <a:pt x="103" y="56"/>
                    <a:pt x="90" y="67"/>
                  </a:cubicBezTo>
                  <a:cubicBezTo>
                    <a:pt x="90" y="67"/>
                    <a:pt x="88" y="69"/>
                    <a:pt x="86" y="68"/>
                  </a:cubicBezTo>
                  <a:cubicBezTo>
                    <a:pt x="87" y="73"/>
                    <a:pt x="87" y="73"/>
                    <a:pt x="87" y="73"/>
                  </a:cubicBezTo>
                  <a:cubicBezTo>
                    <a:pt x="82" y="77"/>
                    <a:pt x="82" y="77"/>
                    <a:pt x="82" y="77"/>
                  </a:cubicBezTo>
                  <a:cubicBezTo>
                    <a:pt x="82" y="77"/>
                    <a:pt x="89" y="79"/>
                    <a:pt x="86" y="88"/>
                  </a:cubicBezTo>
                  <a:cubicBezTo>
                    <a:pt x="86" y="88"/>
                    <a:pt x="86" y="96"/>
                    <a:pt x="88" y="101"/>
                  </a:cubicBezTo>
                  <a:cubicBezTo>
                    <a:pt x="88" y="101"/>
                    <a:pt x="94" y="130"/>
                    <a:pt x="94" y="144"/>
                  </a:cubicBezTo>
                  <a:cubicBezTo>
                    <a:pt x="95" y="158"/>
                    <a:pt x="94" y="185"/>
                    <a:pt x="94" y="185"/>
                  </a:cubicBezTo>
                  <a:cubicBezTo>
                    <a:pt x="89" y="194"/>
                    <a:pt x="89" y="194"/>
                    <a:pt x="89" y="194"/>
                  </a:cubicBezTo>
                  <a:cubicBezTo>
                    <a:pt x="85" y="190"/>
                    <a:pt x="85" y="190"/>
                    <a:pt x="85" y="190"/>
                  </a:cubicBezTo>
                  <a:cubicBezTo>
                    <a:pt x="85" y="198"/>
                    <a:pt x="85" y="198"/>
                    <a:pt x="85" y="198"/>
                  </a:cubicBezTo>
                  <a:cubicBezTo>
                    <a:pt x="85" y="198"/>
                    <a:pt x="104" y="199"/>
                    <a:pt x="107" y="195"/>
                  </a:cubicBezTo>
                  <a:cubicBezTo>
                    <a:pt x="107" y="195"/>
                    <a:pt x="104" y="191"/>
                    <a:pt x="106" y="190"/>
                  </a:cubicBezTo>
                  <a:cubicBezTo>
                    <a:pt x="107" y="188"/>
                    <a:pt x="108" y="187"/>
                    <a:pt x="107" y="185"/>
                  </a:cubicBezTo>
                  <a:cubicBezTo>
                    <a:pt x="107" y="183"/>
                    <a:pt x="105" y="183"/>
                    <a:pt x="105" y="181"/>
                  </a:cubicBezTo>
                  <a:cubicBezTo>
                    <a:pt x="105" y="180"/>
                    <a:pt x="106" y="177"/>
                    <a:pt x="106" y="176"/>
                  </a:cubicBezTo>
                  <a:cubicBezTo>
                    <a:pt x="105" y="174"/>
                    <a:pt x="105" y="173"/>
                    <a:pt x="105" y="171"/>
                  </a:cubicBezTo>
                  <a:cubicBezTo>
                    <a:pt x="106" y="169"/>
                    <a:pt x="106" y="166"/>
                    <a:pt x="106" y="164"/>
                  </a:cubicBezTo>
                  <a:cubicBezTo>
                    <a:pt x="106" y="162"/>
                    <a:pt x="104" y="156"/>
                    <a:pt x="104" y="153"/>
                  </a:cubicBezTo>
                  <a:cubicBezTo>
                    <a:pt x="103" y="151"/>
                    <a:pt x="103" y="146"/>
                    <a:pt x="103" y="144"/>
                  </a:cubicBezTo>
                  <a:cubicBezTo>
                    <a:pt x="102" y="142"/>
                    <a:pt x="102" y="144"/>
                    <a:pt x="102" y="141"/>
                  </a:cubicBezTo>
                  <a:cubicBezTo>
                    <a:pt x="101" y="138"/>
                    <a:pt x="102" y="121"/>
                    <a:pt x="98" y="113"/>
                  </a:cubicBezTo>
                  <a:cubicBezTo>
                    <a:pt x="94" y="106"/>
                    <a:pt x="89" y="92"/>
                    <a:pt x="89" y="88"/>
                  </a:cubicBezTo>
                  <a:cubicBezTo>
                    <a:pt x="89" y="83"/>
                    <a:pt x="87" y="74"/>
                    <a:pt x="88" y="73"/>
                  </a:cubicBezTo>
                  <a:cubicBezTo>
                    <a:pt x="87" y="73"/>
                    <a:pt x="87" y="73"/>
                    <a:pt x="87" y="73"/>
                  </a:cubicBezTo>
                  <a:cubicBezTo>
                    <a:pt x="87" y="73"/>
                    <a:pt x="112" y="75"/>
                    <a:pt x="117" y="86"/>
                  </a:cubicBezTo>
                  <a:cubicBezTo>
                    <a:pt x="117" y="86"/>
                    <a:pt x="120" y="92"/>
                    <a:pt x="122" y="93"/>
                  </a:cubicBezTo>
                  <a:cubicBezTo>
                    <a:pt x="125" y="95"/>
                    <a:pt x="125" y="96"/>
                    <a:pt x="127" y="99"/>
                  </a:cubicBezTo>
                  <a:cubicBezTo>
                    <a:pt x="129" y="101"/>
                    <a:pt x="133" y="97"/>
                    <a:pt x="136" y="100"/>
                  </a:cubicBezTo>
                  <a:cubicBezTo>
                    <a:pt x="139" y="103"/>
                    <a:pt x="144" y="106"/>
                    <a:pt x="146" y="106"/>
                  </a:cubicBezTo>
                  <a:cubicBezTo>
                    <a:pt x="148" y="106"/>
                    <a:pt x="153" y="108"/>
                    <a:pt x="155" y="107"/>
                  </a:cubicBezTo>
                  <a:cubicBezTo>
                    <a:pt x="158" y="107"/>
                    <a:pt x="206" y="104"/>
                    <a:pt x="216" y="98"/>
                  </a:cubicBezTo>
                  <a:cubicBezTo>
                    <a:pt x="216" y="98"/>
                    <a:pt x="219" y="94"/>
                    <a:pt x="221" y="90"/>
                  </a:cubicBezTo>
                  <a:cubicBezTo>
                    <a:pt x="223" y="87"/>
                    <a:pt x="225" y="86"/>
                    <a:pt x="227" y="85"/>
                  </a:cubicBezTo>
                  <a:cubicBezTo>
                    <a:pt x="228" y="83"/>
                    <a:pt x="232" y="82"/>
                    <a:pt x="232" y="85"/>
                  </a:cubicBezTo>
                  <a:cubicBezTo>
                    <a:pt x="232" y="85"/>
                    <a:pt x="229" y="89"/>
                    <a:pt x="228" y="90"/>
                  </a:cubicBezTo>
                  <a:cubicBezTo>
                    <a:pt x="228" y="90"/>
                    <a:pt x="226" y="93"/>
                    <a:pt x="231" y="93"/>
                  </a:cubicBezTo>
                  <a:cubicBezTo>
                    <a:pt x="231" y="93"/>
                    <a:pt x="237" y="94"/>
                    <a:pt x="241" y="92"/>
                  </a:cubicBezTo>
                  <a:cubicBezTo>
                    <a:pt x="246" y="91"/>
                    <a:pt x="252" y="89"/>
                    <a:pt x="252" y="89"/>
                  </a:cubicBezTo>
                  <a:cubicBezTo>
                    <a:pt x="252" y="89"/>
                    <a:pt x="255" y="89"/>
                    <a:pt x="254" y="92"/>
                  </a:cubicBezTo>
                  <a:cubicBezTo>
                    <a:pt x="254" y="92"/>
                    <a:pt x="258" y="94"/>
                    <a:pt x="256" y="96"/>
                  </a:cubicBezTo>
                  <a:cubicBezTo>
                    <a:pt x="256" y="96"/>
                    <a:pt x="258" y="97"/>
                    <a:pt x="255" y="99"/>
                  </a:cubicBezTo>
                  <a:cubicBezTo>
                    <a:pt x="252" y="102"/>
                    <a:pt x="252" y="102"/>
                    <a:pt x="252" y="102"/>
                  </a:cubicBezTo>
                  <a:cubicBezTo>
                    <a:pt x="252" y="102"/>
                    <a:pt x="252" y="104"/>
                    <a:pt x="250" y="105"/>
                  </a:cubicBezTo>
                  <a:cubicBezTo>
                    <a:pt x="250" y="105"/>
                    <a:pt x="234" y="115"/>
                    <a:pt x="221" y="113"/>
                  </a:cubicBezTo>
                  <a:cubicBezTo>
                    <a:pt x="223" y="121"/>
                    <a:pt x="223" y="121"/>
                    <a:pt x="223" y="121"/>
                  </a:cubicBezTo>
                  <a:cubicBezTo>
                    <a:pt x="214" y="122"/>
                    <a:pt x="214" y="122"/>
                    <a:pt x="214" y="122"/>
                  </a:cubicBezTo>
                  <a:cubicBezTo>
                    <a:pt x="215" y="126"/>
                    <a:pt x="215" y="126"/>
                    <a:pt x="215" y="126"/>
                  </a:cubicBezTo>
                  <a:cubicBezTo>
                    <a:pt x="215" y="126"/>
                    <a:pt x="184" y="131"/>
                    <a:pt x="175" y="133"/>
                  </a:cubicBezTo>
                  <a:cubicBezTo>
                    <a:pt x="175" y="133"/>
                    <a:pt x="134" y="137"/>
                    <a:pt x="123" y="130"/>
                  </a:cubicBezTo>
                  <a:cubicBezTo>
                    <a:pt x="123" y="130"/>
                    <a:pt x="123" y="175"/>
                    <a:pt x="124" y="178"/>
                  </a:cubicBezTo>
                  <a:cubicBezTo>
                    <a:pt x="124" y="178"/>
                    <a:pt x="129" y="236"/>
                    <a:pt x="130" y="237"/>
                  </a:cubicBezTo>
                  <a:cubicBezTo>
                    <a:pt x="130" y="237"/>
                    <a:pt x="133" y="246"/>
                    <a:pt x="124" y="238"/>
                  </a:cubicBezTo>
                  <a:cubicBezTo>
                    <a:pt x="124" y="238"/>
                    <a:pt x="111" y="223"/>
                    <a:pt x="111" y="219"/>
                  </a:cubicBezTo>
                  <a:cubicBezTo>
                    <a:pt x="111" y="219"/>
                    <a:pt x="106" y="218"/>
                    <a:pt x="106" y="219"/>
                  </a:cubicBezTo>
                  <a:cubicBezTo>
                    <a:pt x="106" y="219"/>
                    <a:pt x="102" y="252"/>
                    <a:pt x="101" y="258"/>
                  </a:cubicBezTo>
                  <a:cubicBezTo>
                    <a:pt x="99" y="264"/>
                    <a:pt x="91" y="300"/>
                    <a:pt x="91" y="305"/>
                  </a:cubicBezTo>
                  <a:cubicBezTo>
                    <a:pt x="92" y="310"/>
                    <a:pt x="90" y="316"/>
                    <a:pt x="89" y="319"/>
                  </a:cubicBezTo>
                  <a:cubicBezTo>
                    <a:pt x="88" y="322"/>
                    <a:pt x="87" y="332"/>
                    <a:pt x="86" y="335"/>
                  </a:cubicBezTo>
                  <a:cubicBezTo>
                    <a:pt x="86" y="338"/>
                    <a:pt x="82" y="352"/>
                    <a:pt x="79" y="356"/>
                  </a:cubicBezTo>
                  <a:cubicBezTo>
                    <a:pt x="79" y="356"/>
                    <a:pt x="77" y="362"/>
                    <a:pt x="77" y="367"/>
                  </a:cubicBezTo>
                  <a:cubicBezTo>
                    <a:pt x="77" y="372"/>
                    <a:pt x="79" y="377"/>
                    <a:pt x="79" y="380"/>
                  </a:cubicBezTo>
                  <a:cubicBezTo>
                    <a:pt x="78" y="382"/>
                    <a:pt x="78" y="397"/>
                    <a:pt x="75" y="398"/>
                  </a:cubicBezTo>
                  <a:cubicBezTo>
                    <a:pt x="75" y="398"/>
                    <a:pt x="77" y="407"/>
                    <a:pt x="79" y="408"/>
                  </a:cubicBezTo>
                  <a:cubicBezTo>
                    <a:pt x="80" y="409"/>
                    <a:pt x="85" y="415"/>
                    <a:pt x="87" y="417"/>
                  </a:cubicBezTo>
                  <a:cubicBezTo>
                    <a:pt x="87" y="417"/>
                    <a:pt x="96" y="423"/>
                    <a:pt x="99" y="424"/>
                  </a:cubicBezTo>
                  <a:cubicBezTo>
                    <a:pt x="99" y="424"/>
                    <a:pt x="110" y="426"/>
                    <a:pt x="103" y="431"/>
                  </a:cubicBezTo>
                  <a:cubicBezTo>
                    <a:pt x="103" y="431"/>
                    <a:pt x="90" y="435"/>
                    <a:pt x="79" y="432"/>
                  </a:cubicBezTo>
                  <a:cubicBezTo>
                    <a:pt x="79" y="432"/>
                    <a:pt x="66" y="428"/>
                    <a:pt x="65" y="426"/>
                  </a:cubicBezTo>
                  <a:cubicBezTo>
                    <a:pt x="65" y="426"/>
                    <a:pt x="58" y="424"/>
                    <a:pt x="56" y="426"/>
                  </a:cubicBezTo>
                  <a:cubicBezTo>
                    <a:pt x="56" y="426"/>
                    <a:pt x="69" y="446"/>
                    <a:pt x="65" y="452"/>
                  </a:cubicBezTo>
                  <a:cubicBezTo>
                    <a:pt x="65" y="452"/>
                    <a:pt x="51" y="462"/>
                    <a:pt x="39" y="448"/>
                  </a:cubicBezTo>
                  <a:cubicBezTo>
                    <a:pt x="39" y="448"/>
                    <a:pt x="38" y="445"/>
                    <a:pt x="38" y="443"/>
                  </a:cubicBezTo>
                  <a:cubicBezTo>
                    <a:pt x="38" y="441"/>
                    <a:pt x="37" y="438"/>
                    <a:pt x="35" y="438"/>
                  </a:cubicBezTo>
                  <a:cubicBezTo>
                    <a:pt x="35" y="438"/>
                    <a:pt x="33" y="430"/>
                    <a:pt x="35" y="428"/>
                  </a:cubicBezTo>
                  <a:cubicBezTo>
                    <a:pt x="35" y="428"/>
                    <a:pt x="32" y="424"/>
                    <a:pt x="30" y="422"/>
                  </a:cubicBezTo>
                  <a:cubicBezTo>
                    <a:pt x="28" y="420"/>
                    <a:pt x="26" y="419"/>
                    <a:pt x="26" y="415"/>
                  </a:cubicBezTo>
                  <a:cubicBezTo>
                    <a:pt x="27" y="412"/>
                    <a:pt x="28" y="413"/>
                    <a:pt x="28" y="410"/>
                  </a:cubicBezTo>
                  <a:cubicBezTo>
                    <a:pt x="29" y="406"/>
                    <a:pt x="27" y="398"/>
                    <a:pt x="26" y="392"/>
                  </a:cubicBezTo>
                  <a:cubicBezTo>
                    <a:pt x="25" y="386"/>
                    <a:pt x="24" y="376"/>
                    <a:pt x="25" y="368"/>
                  </a:cubicBezTo>
                  <a:cubicBezTo>
                    <a:pt x="25" y="360"/>
                    <a:pt x="24" y="343"/>
                    <a:pt x="25" y="339"/>
                  </a:cubicBezTo>
                  <a:cubicBezTo>
                    <a:pt x="26" y="334"/>
                    <a:pt x="27" y="326"/>
                    <a:pt x="28" y="320"/>
                  </a:cubicBezTo>
                  <a:cubicBezTo>
                    <a:pt x="29" y="313"/>
                    <a:pt x="30" y="305"/>
                    <a:pt x="30" y="299"/>
                  </a:cubicBezTo>
                  <a:cubicBezTo>
                    <a:pt x="30" y="294"/>
                    <a:pt x="29" y="267"/>
                    <a:pt x="27" y="265"/>
                  </a:cubicBezTo>
                  <a:cubicBezTo>
                    <a:pt x="27" y="265"/>
                    <a:pt x="19" y="261"/>
                    <a:pt x="18" y="258"/>
                  </a:cubicBezTo>
                  <a:cubicBezTo>
                    <a:pt x="18" y="258"/>
                    <a:pt x="11" y="256"/>
                    <a:pt x="11" y="238"/>
                  </a:cubicBezTo>
                  <a:cubicBezTo>
                    <a:pt x="5" y="238"/>
                    <a:pt x="5" y="238"/>
                    <a:pt x="5" y="238"/>
                  </a:cubicBezTo>
                  <a:cubicBezTo>
                    <a:pt x="5" y="238"/>
                    <a:pt x="0" y="170"/>
                    <a:pt x="1" y="1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46" name="Freeform 50"/>
            <p:cNvSpPr>
              <a:spLocks noChangeArrowheads="1"/>
            </p:cNvSpPr>
            <p:nvPr/>
          </p:nvSpPr>
          <p:spPr bwMode="auto">
            <a:xfrm>
              <a:off x="169862" y="161925"/>
              <a:ext cx="1" cy="1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0 w 1"/>
                <a:gd name="T5" fmla="*/ 0 h 1"/>
                <a:gd name="T6" fmla="*/ 0 w 1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"/>
                <a:gd name="T13" fmla="*/ 0 h 1"/>
                <a:gd name="T14" fmla="*/ 1 w 1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"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</p:grpSp>
      <p:grpSp>
        <p:nvGrpSpPr>
          <p:cNvPr id="247" name="组合 116"/>
          <p:cNvGrpSpPr/>
          <p:nvPr/>
        </p:nvGrpSpPr>
        <p:grpSpPr bwMode="auto">
          <a:xfrm>
            <a:off x="1359514" y="1562001"/>
            <a:ext cx="707263" cy="587690"/>
            <a:chOff x="0" y="0"/>
            <a:chExt cx="1382712" cy="1149350"/>
          </a:xfrm>
          <a:solidFill>
            <a:schemeClr val="tx1">
              <a:lumMod val="65000"/>
              <a:lumOff val="35000"/>
            </a:schemeClr>
          </a:solidFill>
          <a:effectLst/>
        </p:grpSpPr>
        <p:sp>
          <p:nvSpPr>
            <p:cNvPr id="248" name="Freeform 94"/>
            <p:cNvSpPr>
              <a:spLocks noEditPoints="1" noChangeArrowheads="1"/>
            </p:cNvSpPr>
            <p:nvPr/>
          </p:nvSpPr>
          <p:spPr bwMode="auto">
            <a:xfrm>
              <a:off x="0" y="38100"/>
              <a:ext cx="962025" cy="962025"/>
            </a:xfrm>
            <a:custGeom>
              <a:avLst/>
              <a:gdLst>
                <a:gd name="T0" fmla="*/ 0 w 347"/>
                <a:gd name="T1" fmla="*/ 173 h 346"/>
                <a:gd name="T2" fmla="*/ 347 w 347"/>
                <a:gd name="T3" fmla="*/ 173 h 346"/>
                <a:gd name="T4" fmla="*/ 316 w 347"/>
                <a:gd name="T5" fmla="*/ 237 h 346"/>
                <a:gd name="T6" fmla="*/ 290 w 347"/>
                <a:gd name="T7" fmla="*/ 277 h 346"/>
                <a:gd name="T8" fmla="*/ 237 w 347"/>
                <a:gd name="T9" fmla="*/ 291 h 346"/>
                <a:gd name="T10" fmla="*/ 239 w 347"/>
                <a:gd name="T11" fmla="*/ 225 h 346"/>
                <a:gd name="T12" fmla="*/ 207 w 347"/>
                <a:gd name="T13" fmla="*/ 225 h 346"/>
                <a:gd name="T14" fmla="*/ 207 w 347"/>
                <a:gd name="T15" fmla="*/ 177 h 346"/>
                <a:gd name="T16" fmla="*/ 265 w 347"/>
                <a:gd name="T17" fmla="*/ 176 h 346"/>
                <a:gd name="T18" fmla="*/ 306 w 347"/>
                <a:gd name="T19" fmla="*/ 194 h 346"/>
                <a:gd name="T20" fmla="*/ 318 w 347"/>
                <a:gd name="T21" fmla="*/ 200 h 346"/>
                <a:gd name="T22" fmla="*/ 308 w 347"/>
                <a:gd name="T23" fmla="*/ 164 h 346"/>
                <a:gd name="T24" fmla="*/ 304 w 347"/>
                <a:gd name="T25" fmla="*/ 151 h 346"/>
                <a:gd name="T26" fmla="*/ 287 w 347"/>
                <a:gd name="T27" fmla="*/ 144 h 346"/>
                <a:gd name="T28" fmla="*/ 269 w 347"/>
                <a:gd name="T29" fmla="*/ 150 h 346"/>
                <a:gd name="T30" fmla="*/ 253 w 347"/>
                <a:gd name="T31" fmla="*/ 148 h 346"/>
                <a:gd name="T32" fmla="*/ 240 w 347"/>
                <a:gd name="T33" fmla="*/ 138 h 346"/>
                <a:gd name="T34" fmla="*/ 219 w 347"/>
                <a:gd name="T35" fmla="*/ 154 h 346"/>
                <a:gd name="T36" fmla="*/ 234 w 347"/>
                <a:gd name="T37" fmla="*/ 128 h 346"/>
                <a:gd name="T38" fmla="*/ 225 w 347"/>
                <a:gd name="T39" fmla="*/ 117 h 346"/>
                <a:gd name="T40" fmla="*/ 252 w 347"/>
                <a:gd name="T41" fmla="*/ 108 h 346"/>
                <a:gd name="T42" fmla="*/ 277 w 347"/>
                <a:gd name="T43" fmla="*/ 79 h 346"/>
                <a:gd name="T44" fmla="*/ 255 w 347"/>
                <a:gd name="T45" fmla="*/ 95 h 346"/>
                <a:gd name="T46" fmla="*/ 258 w 347"/>
                <a:gd name="T47" fmla="*/ 70 h 346"/>
                <a:gd name="T48" fmla="*/ 282 w 347"/>
                <a:gd name="T49" fmla="*/ 61 h 346"/>
                <a:gd name="T50" fmla="*/ 316 w 347"/>
                <a:gd name="T51" fmla="*/ 236 h 346"/>
                <a:gd name="T52" fmla="*/ 145 w 347"/>
                <a:gd name="T53" fmla="*/ 296 h 346"/>
                <a:gd name="T54" fmla="*/ 99 w 347"/>
                <a:gd name="T55" fmla="*/ 311 h 346"/>
                <a:gd name="T56" fmla="*/ 87 w 347"/>
                <a:gd name="T57" fmla="*/ 273 h 346"/>
                <a:gd name="T58" fmla="*/ 72 w 347"/>
                <a:gd name="T59" fmla="*/ 219 h 346"/>
                <a:gd name="T60" fmla="*/ 38 w 347"/>
                <a:gd name="T61" fmla="*/ 177 h 346"/>
                <a:gd name="T62" fmla="*/ 114 w 347"/>
                <a:gd name="T63" fmla="*/ 29 h 346"/>
                <a:gd name="T64" fmla="*/ 112 w 347"/>
                <a:gd name="T65" fmla="*/ 57 h 346"/>
                <a:gd name="T66" fmla="*/ 132 w 347"/>
                <a:gd name="T67" fmla="*/ 82 h 346"/>
                <a:gd name="T68" fmla="*/ 102 w 347"/>
                <a:gd name="T69" fmla="*/ 69 h 346"/>
                <a:gd name="T70" fmla="*/ 79 w 347"/>
                <a:gd name="T71" fmla="*/ 92 h 346"/>
                <a:gd name="T72" fmla="*/ 105 w 347"/>
                <a:gd name="T73" fmla="*/ 107 h 346"/>
                <a:gd name="T74" fmla="*/ 143 w 347"/>
                <a:gd name="T75" fmla="*/ 110 h 346"/>
                <a:gd name="T76" fmla="*/ 112 w 347"/>
                <a:gd name="T77" fmla="*/ 143 h 346"/>
                <a:gd name="T78" fmla="*/ 87 w 347"/>
                <a:gd name="T79" fmla="*/ 176 h 346"/>
                <a:gd name="T80" fmla="*/ 63 w 347"/>
                <a:gd name="T81" fmla="*/ 176 h 346"/>
                <a:gd name="T82" fmla="*/ 68 w 347"/>
                <a:gd name="T83" fmla="*/ 204 h 346"/>
                <a:gd name="T84" fmla="*/ 94 w 347"/>
                <a:gd name="T85" fmla="*/ 220 h 346"/>
                <a:gd name="T86" fmla="*/ 166 w 347"/>
                <a:gd name="T87" fmla="*/ 251 h 346"/>
                <a:gd name="T88" fmla="*/ 198 w 347"/>
                <a:gd name="T89" fmla="*/ 42 h 346"/>
                <a:gd name="T90" fmla="*/ 163 w 347"/>
                <a:gd name="T91" fmla="*/ 90 h 346"/>
                <a:gd name="T92" fmla="*/ 142 w 347"/>
                <a:gd name="T93" fmla="*/ 36 h 346"/>
                <a:gd name="T94" fmla="*/ 173 w 347"/>
                <a:gd name="T95" fmla="*/ 17 h 346"/>
                <a:gd name="T96" fmla="*/ 198 w 347"/>
                <a:gd name="T97" fmla="*/ 42 h 34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347"/>
                <a:gd name="T148" fmla="*/ 0 h 346"/>
                <a:gd name="T149" fmla="*/ 347 w 347"/>
                <a:gd name="T150" fmla="*/ 346 h 34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347" h="346">
                  <a:moveTo>
                    <a:pt x="173" y="0"/>
                  </a:moveTo>
                  <a:cubicBezTo>
                    <a:pt x="78" y="0"/>
                    <a:pt x="0" y="78"/>
                    <a:pt x="0" y="173"/>
                  </a:cubicBezTo>
                  <a:cubicBezTo>
                    <a:pt x="0" y="269"/>
                    <a:pt x="78" y="346"/>
                    <a:pt x="173" y="346"/>
                  </a:cubicBezTo>
                  <a:cubicBezTo>
                    <a:pt x="269" y="346"/>
                    <a:pt x="347" y="269"/>
                    <a:pt x="347" y="173"/>
                  </a:cubicBezTo>
                  <a:cubicBezTo>
                    <a:pt x="347" y="78"/>
                    <a:pt x="269" y="0"/>
                    <a:pt x="173" y="0"/>
                  </a:cubicBezTo>
                  <a:close/>
                  <a:moveTo>
                    <a:pt x="316" y="237"/>
                  </a:moveTo>
                  <a:cubicBezTo>
                    <a:pt x="309" y="238"/>
                    <a:pt x="301" y="247"/>
                    <a:pt x="295" y="258"/>
                  </a:cubicBezTo>
                  <a:cubicBezTo>
                    <a:pt x="289" y="267"/>
                    <a:pt x="290" y="271"/>
                    <a:pt x="290" y="277"/>
                  </a:cubicBezTo>
                  <a:cubicBezTo>
                    <a:pt x="276" y="293"/>
                    <a:pt x="259" y="306"/>
                    <a:pt x="240" y="315"/>
                  </a:cubicBezTo>
                  <a:cubicBezTo>
                    <a:pt x="238" y="310"/>
                    <a:pt x="237" y="299"/>
                    <a:pt x="237" y="291"/>
                  </a:cubicBezTo>
                  <a:cubicBezTo>
                    <a:pt x="237" y="279"/>
                    <a:pt x="247" y="274"/>
                    <a:pt x="247" y="270"/>
                  </a:cubicBezTo>
                  <a:cubicBezTo>
                    <a:pt x="247" y="265"/>
                    <a:pt x="240" y="238"/>
                    <a:pt x="239" y="225"/>
                  </a:cubicBezTo>
                  <a:cubicBezTo>
                    <a:pt x="239" y="225"/>
                    <a:pt x="225" y="228"/>
                    <a:pt x="221" y="228"/>
                  </a:cubicBezTo>
                  <a:cubicBezTo>
                    <a:pt x="216" y="228"/>
                    <a:pt x="212" y="225"/>
                    <a:pt x="207" y="225"/>
                  </a:cubicBezTo>
                  <a:cubicBezTo>
                    <a:pt x="202" y="225"/>
                    <a:pt x="198" y="217"/>
                    <a:pt x="194" y="207"/>
                  </a:cubicBezTo>
                  <a:cubicBezTo>
                    <a:pt x="191" y="197"/>
                    <a:pt x="207" y="177"/>
                    <a:pt x="207" y="177"/>
                  </a:cubicBezTo>
                  <a:cubicBezTo>
                    <a:pt x="207" y="177"/>
                    <a:pt x="217" y="169"/>
                    <a:pt x="225" y="166"/>
                  </a:cubicBezTo>
                  <a:cubicBezTo>
                    <a:pt x="234" y="163"/>
                    <a:pt x="240" y="166"/>
                    <a:pt x="265" y="176"/>
                  </a:cubicBezTo>
                  <a:cubicBezTo>
                    <a:pt x="265" y="176"/>
                    <a:pt x="291" y="177"/>
                    <a:pt x="300" y="179"/>
                  </a:cubicBezTo>
                  <a:cubicBezTo>
                    <a:pt x="308" y="181"/>
                    <a:pt x="306" y="189"/>
                    <a:pt x="306" y="194"/>
                  </a:cubicBezTo>
                  <a:cubicBezTo>
                    <a:pt x="306" y="199"/>
                    <a:pt x="308" y="212"/>
                    <a:pt x="308" y="212"/>
                  </a:cubicBezTo>
                  <a:cubicBezTo>
                    <a:pt x="318" y="200"/>
                    <a:pt x="318" y="200"/>
                    <a:pt x="318" y="200"/>
                  </a:cubicBezTo>
                  <a:cubicBezTo>
                    <a:pt x="324" y="184"/>
                    <a:pt x="324" y="184"/>
                    <a:pt x="324" y="184"/>
                  </a:cubicBezTo>
                  <a:cubicBezTo>
                    <a:pt x="324" y="184"/>
                    <a:pt x="309" y="171"/>
                    <a:pt x="308" y="164"/>
                  </a:cubicBezTo>
                  <a:cubicBezTo>
                    <a:pt x="306" y="158"/>
                    <a:pt x="300" y="163"/>
                    <a:pt x="285" y="154"/>
                  </a:cubicBezTo>
                  <a:cubicBezTo>
                    <a:pt x="285" y="154"/>
                    <a:pt x="295" y="153"/>
                    <a:pt x="304" y="151"/>
                  </a:cubicBezTo>
                  <a:cubicBezTo>
                    <a:pt x="314" y="149"/>
                    <a:pt x="321" y="156"/>
                    <a:pt x="312" y="141"/>
                  </a:cubicBezTo>
                  <a:cubicBezTo>
                    <a:pt x="287" y="144"/>
                    <a:pt x="287" y="144"/>
                    <a:pt x="287" y="144"/>
                  </a:cubicBezTo>
                  <a:cubicBezTo>
                    <a:pt x="278" y="148"/>
                    <a:pt x="278" y="148"/>
                    <a:pt x="278" y="148"/>
                  </a:cubicBezTo>
                  <a:cubicBezTo>
                    <a:pt x="278" y="148"/>
                    <a:pt x="277" y="160"/>
                    <a:pt x="269" y="150"/>
                  </a:cubicBezTo>
                  <a:cubicBezTo>
                    <a:pt x="269" y="150"/>
                    <a:pt x="267" y="151"/>
                    <a:pt x="261" y="153"/>
                  </a:cubicBezTo>
                  <a:cubicBezTo>
                    <a:pt x="253" y="148"/>
                    <a:pt x="253" y="148"/>
                    <a:pt x="253" y="148"/>
                  </a:cubicBezTo>
                  <a:cubicBezTo>
                    <a:pt x="253" y="148"/>
                    <a:pt x="241" y="153"/>
                    <a:pt x="243" y="143"/>
                  </a:cubicBezTo>
                  <a:cubicBezTo>
                    <a:pt x="240" y="138"/>
                    <a:pt x="240" y="138"/>
                    <a:pt x="240" y="138"/>
                  </a:cubicBezTo>
                  <a:cubicBezTo>
                    <a:pt x="235" y="151"/>
                    <a:pt x="235" y="151"/>
                    <a:pt x="235" y="151"/>
                  </a:cubicBezTo>
                  <a:cubicBezTo>
                    <a:pt x="235" y="151"/>
                    <a:pt x="224" y="154"/>
                    <a:pt x="219" y="154"/>
                  </a:cubicBezTo>
                  <a:cubicBezTo>
                    <a:pt x="214" y="154"/>
                    <a:pt x="217" y="141"/>
                    <a:pt x="217" y="141"/>
                  </a:cubicBezTo>
                  <a:cubicBezTo>
                    <a:pt x="217" y="141"/>
                    <a:pt x="229" y="140"/>
                    <a:pt x="234" y="128"/>
                  </a:cubicBezTo>
                  <a:cubicBezTo>
                    <a:pt x="239" y="117"/>
                    <a:pt x="240" y="117"/>
                    <a:pt x="240" y="117"/>
                  </a:cubicBezTo>
                  <a:cubicBezTo>
                    <a:pt x="240" y="117"/>
                    <a:pt x="240" y="117"/>
                    <a:pt x="225" y="117"/>
                  </a:cubicBezTo>
                  <a:cubicBezTo>
                    <a:pt x="211" y="117"/>
                    <a:pt x="225" y="100"/>
                    <a:pt x="230" y="100"/>
                  </a:cubicBezTo>
                  <a:cubicBezTo>
                    <a:pt x="235" y="100"/>
                    <a:pt x="242" y="108"/>
                    <a:pt x="252" y="108"/>
                  </a:cubicBezTo>
                  <a:cubicBezTo>
                    <a:pt x="252" y="108"/>
                    <a:pt x="265" y="115"/>
                    <a:pt x="275" y="108"/>
                  </a:cubicBezTo>
                  <a:cubicBezTo>
                    <a:pt x="285" y="102"/>
                    <a:pt x="278" y="92"/>
                    <a:pt x="277" y="79"/>
                  </a:cubicBezTo>
                  <a:cubicBezTo>
                    <a:pt x="275" y="65"/>
                    <a:pt x="267" y="77"/>
                    <a:pt x="265" y="90"/>
                  </a:cubicBezTo>
                  <a:cubicBezTo>
                    <a:pt x="263" y="103"/>
                    <a:pt x="255" y="95"/>
                    <a:pt x="255" y="95"/>
                  </a:cubicBezTo>
                  <a:cubicBezTo>
                    <a:pt x="244" y="82"/>
                    <a:pt x="244" y="82"/>
                    <a:pt x="244" y="82"/>
                  </a:cubicBezTo>
                  <a:cubicBezTo>
                    <a:pt x="244" y="82"/>
                    <a:pt x="252" y="70"/>
                    <a:pt x="258" y="70"/>
                  </a:cubicBezTo>
                  <a:cubicBezTo>
                    <a:pt x="265" y="70"/>
                    <a:pt x="270" y="52"/>
                    <a:pt x="270" y="52"/>
                  </a:cubicBezTo>
                  <a:cubicBezTo>
                    <a:pt x="270" y="52"/>
                    <a:pt x="275" y="55"/>
                    <a:pt x="282" y="61"/>
                  </a:cubicBezTo>
                  <a:cubicBezTo>
                    <a:pt x="311" y="89"/>
                    <a:pt x="330" y="129"/>
                    <a:pt x="330" y="173"/>
                  </a:cubicBezTo>
                  <a:cubicBezTo>
                    <a:pt x="330" y="196"/>
                    <a:pt x="325" y="217"/>
                    <a:pt x="316" y="236"/>
                  </a:cubicBezTo>
                  <a:cubicBezTo>
                    <a:pt x="316" y="236"/>
                    <a:pt x="316" y="237"/>
                    <a:pt x="316" y="237"/>
                  </a:cubicBezTo>
                  <a:close/>
                  <a:moveTo>
                    <a:pt x="145" y="296"/>
                  </a:moveTo>
                  <a:cubicBezTo>
                    <a:pt x="134" y="309"/>
                    <a:pt x="131" y="318"/>
                    <a:pt x="129" y="323"/>
                  </a:cubicBezTo>
                  <a:cubicBezTo>
                    <a:pt x="118" y="320"/>
                    <a:pt x="108" y="316"/>
                    <a:pt x="99" y="311"/>
                  </a:cubicBezTo>
                  <a:cubicBezTo>
                    <a:pt x="99" y="310"/>
                    <a:pt x="99" y="309"/>
                    <a:pt x="99" y="307"/>
                  </a:cubicBezTo>
                  <a:cubicBezTo>
                    <a:pt x="99" y="298"/>
                    <a:pt x="99" y="291"/>
                    <a:pt x="87" y="273"/>
                  </a:cubicBezTo>
                  <a:cubicBezTo>
                    <a:pt x="76" y="255"/>
                    <a:pt x="84" y="245"/>
                    <a:pt x="91" y="242"/>
                  </a:cubicBezTo>
                  <a:cubicBezTo>
                    <a:pt x="97" y="238"/>
                    <a:pt x="97" y="228"/>
                    <a:pt x="72" y="219"/>
                  </a:cubicBezTo>
                  <a:cubicBezTo>
                    <a:pt x="67" y="216"/>
                    <a:pt x="61" y="207"/>
                    <a:pt x="46" y="209"/>
                  </a:cubicBezTo>
                  <a:cubicBezTo>
                    <a:pt x="31" y="210"/>
                    <a:pt x="40" y="189"/>
                    <a:pt x="38" y="177"/>
                  </a:cubicBezTo>
                  <a:cubicBezTo>
                    <a:pt x="36" y="168"/>
                    <a:pt x="29" y="163"/>
                    <a:pt x="18" y="158"/>
                  </a:cubicBezTo>
                  <a:cubicBezTo>
                    <a:pt x="23" y="100"/>
                    <a:pt x="61" y="50"/>
                    <a:pt x="114" y="29"/>
                  </a:cubicBezTo>
                  <a:cubicBezTo>
                    <a:pt x="117" y="33"/>
                    <a:pt x="117" y="33"/>
                    <a:pt x="117" y="33"/>
                  </a:cubicBezTo>
                  <a:cubicBezTo>
                    <a:pt x="117" y="33"/>
                    <a:pt x="112" y="44"/>
                    <a:pt x="112" y="57"/>
                  </a:cubicBezTo>
                  <a:cubicBezTo>
                    <a:pt x="114" y="62"/>
                    <a:pt x="112" y="57"/>
                    <a:pt x="133" y="70"/>
                  </a:cubicBezTo>
                  <a:cubicBezTo>
                    <a:pt x="141" y="75"/>
                    <a:pt x="133" y="77"/>
                    <a:pt x="132" y="82"/>
                  </a:cubicBezTo>
                  <a:cubicBezTo>
                    <a:pt x="130" y="87"/>
                    <a:pt x="123" y="82"/>
                    <a:pt x="114" y="75"/>
                  </a:cubicBezTo>
                  <a:cubicBezTo>
                    <a:pt x="114" y="75"/>
                    <a:pt x="114" y="75"/>
                    <a:pt x="102" y="69"/>
                  </a:cubicBezTo>
                  <a:cubicBezTo>
                    <a:pt x="94" y="74"/>
                    <a:pt x="102" y="69"/>
                    <a:pt x="94" y="84"/>
                  </a:cubicBezTo>
                  <a:cubicBezTo>
                    <a:pt x="94" y="84"/>
                    <a:pt x="87" y="85"/>
                    <a:pt x="79" y="92"/>
                  </a:cubicBezTo>
                  <a:cubicBezTo>
                    <a:pt x="71" y="98"/>
                    <a:pt x="86" y="105"/>
                    <a:pt x="100" y="121"/>
                  </a:cubicBezTo>
                  <a:cubicBezTo>
                    <a:pt x="105" y="126"/>
                    <a:pt x="104" y="112"/>
                    <a:pt x="105" y="107"/>
                  </a:cubicBezTo>
                  <a:cubicBezTo>
                    <a:pt x="107" y="102"/>
                    <a:pt x="110" y="100"/>
                    <a:pt x="125" y="98"/>
                  </a:cubicBezTo>
                  <a:cubicBezTo>
                    <a:pt x="130" y="98"/>
                    <a:pt x="133" y="107"/>
                    <a:pt x="143" y="110"/>
                  </a:cubicBezTo>
                  <a:cubicBezTo>
                    <a:pt x="153" y="113"/>
                    <a:pt x="142" y="120"/>
                    <a:pt x="125" y="138"/>
                  </a:cubicBezTo>
                  <a:cubicBezTo>
                    <a:pt x="121" y="143"/>
                    <a:pt x="112" y="143"/>
                    <a:pt x="112" y="143"/>
                  </a:cubicBezTo>
                  <a:cubicBezTo>
                    <a:pt x="112" y="143"/>
                    <a:pt x="104" y="151"/>
                    <a:pt x="97" y="156"/>
                  </a:cubicBezTo>
                  <a:cubicBezTo>
                    <a:pt x="91" y="161"/>
                    <a:pt x="89" y="164"/>
                    <a:pt x="87" y="176"/>
                  </a:cubicBezTo>
                  <a:cubicBezTo>
                    <a:pt x="86" y="187"/>
                    <a:pt x="81" y="182"/>
                    <a:pt x="76" y="176"/>
                  </a:cubicBezTo>
                  <a:cubicBezTo>
                    <a:pt x="63" y="176"/>
                    <a:pt x="63" y="176"/>
                    <a:pt x="63" y="176"/>
                  </a:cubicBezTo>
                  <a:cubicBezTo>
                    <a:pt x="63" y="176"/>
                    <a:pt x="56" y="184"/>
                    <a:pt x="54" y="197"/>
                  </a:cubicBezTo>
                  <a:cubicBezTo>
                    <a:pt x="54" y="197"/>
                    <a:pt x="61" y="204"/>
                    <a:pt x="68" y="204"/>
                  </a:cubicBezTo>
                  <a:cubicBezTo>
                    <a:pt x="74" y="204"/>
                    <a:pt x="84" y="210"/>
                    <a:pt x="84" y="210"/>
                  </a:cubicBezTo>
                  <a:cubicBezTo>
                    <a:pt x="84" y="210"/>
                    <a:pt x="86" y="220"/>
                    <a:pt x="94" y="220"/>
                  </a:cubicBezTo>
                  <a:cubicBezTo>
                    <a:pt x="102" y="220"/>
                    <a:pt x="119" y="219"/>
                    <a:pt x="127" y="228"/>
                  </a:cubicBezTo>
                  <a:cubicBezTo>
                    <a:pt x="135" y="238"/>
                    <a:pt x="142" y="240"/>
                    <a:pt x="166" y="251"/>
                  </a:cubicBezTo>
                  <a:cubicBezTo>
                    <a:pt x="191" y="263"/>
                    <a:pt x="163" y="274"/>
                    <a:pt x="145" y="296"/>
                  </a:cubicBezTo>
                  <a:close/>
                  <a:moveTo>
                    <a:pt x="198" y="42"/>
                  </a:moveTo>
                  <a:cubicBezTo>
                    <a:pt x="194" y="52"/>
                    <a:pt x="193" y="62"/>
                    <a:pt x="181" y="69"/>
                  </a:cubicBezTo>
                  <a:cubicBezTo>
                    <a:pt x="170" y="75"/>
                    <a:pt x="163" y="90"/>
                    <a:pt x="163" y="90"/>
                  </a:cubicBezTo>
                  <a:cubicBezTo>
                    <a:pt x="145" y="93"/>
                    <a:pt x="150" y="59"/>
                    <a:pt x="148" y="52"/>
                  </a:cubicBezTo>
                  <a:cubicBezTo>
                    <a:pt x="146" y="46"/>
                    <a:pt x="150" y="39"/>
                    <a:pt x="142" y="36"/>
                  </a:cubicBezTo>
                  <a:cubicBezTo>
                    <a:pt x="134" y="33"/>
                    <a:pt x="129" y="33"/>
                    <a:pt x="131" y="23"/>
                  </a:cubicBezTo>
                  <a:cubicBezTo>
                    <a:pt x="145" y="19"/>
                    <a:pt x="159" y="17"/>
                    <a:pt x="173" y="17"/>
                  </a:cubicBezTo>
                  <a:cubicBezTo>
                    <a:pt x="182" y="17"/>
                    <a:pt x="190" y="18"/>
                    <a:pt x="198" y="19"/>
                  </a:cubicBezTo>
                  <a:cubicBezTo>
                    <a:pt x="198" y="22"/>
                    <a:pt x="200" y="34"/>
                    <a:pt x="198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49" name="Freeform 95"/>
            <p:cNvSpPr>
              <a:spLocks noChangeArrowheads="1"/>
            </p:cNvSpPr>
            <p:nvPr/>
          </p:nvSpPr>
          <p:spPr bwMode="auto">
            <a:xfrm>
              <a:off x="1135062" y="269875"/>
              <a:ext cx="1" cy="1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0 w 1"/>
                <a:gd name="T5" fmla="*/ 0 h 1"/>
                <a:gd name="T6" fmla="*/ 0 w 1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"/>
                <a:gd name="T13" fmla="*/ 0 h 1"/>
                <a:gd name="T14" fmla="*/ 1 w 1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"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50" name="Freeform 96"/>
            <p:cNvSpPr>
              <a:spLocks noChangeArrowheads="1"/>
            </p:cNvSpPr>
            <p:nvPr/>
          </p:nvSpPr>
          <p:spPr bwMode="auto">
            <a:xfrm>
              <a:off x="193675" y="371475"/>
              <a:ext cx="225425" cy="76200"/>
            </a:xfrm>
            <a:custGeom>
              <a:avLst/>
              <a:gdLst>
                <a:gd name="T0" fmla="*/ 80 w 81"/>
                <a:gd name="T1" fmla="*/ 24 h 27"/>
                <a:gd name="T2" fmla="*/ 0 w 81"/>
                <a:gd name="T3" fmla="*/ 0 h 27"/>
                <a:gd name="T4" fmla="*/ 0 w 81"/>
                <a:gd name="T5" fmla="*/ 1 h 27"/>
                <a:gd name="T6" fmla="*/ 1 w 81"/>
                <a:gd name="T7" fmla="*/ 3 h 27"/>
                <a:gd name="T8" fmla="*/ 80 w 81"/>
                <a:gd name="T9" fmla="*/ 27 h 27"/>
                <a:gd name="T10" fmla="*/ 81 w 81"/>
                <a:gd name="T11" fmla="*/ 26 h 27"/>
                <a:gd name="T12" fmla="*/ 80 w 81"/>
                <a:gd name="T13" fmla="*/ 24 h 2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1"/>
                <a:gd name="T22" fmla="*/ 0 h 27"/>
                <a:gd name="T23" fmla="*/ 81 w 81"/>
                <a:gd name="T24" fmla="*/ 27 h 2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1" h="27">
                  <a:moveTo>
                    <a:pt x="80" y="24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80" y="27"/>
                    <a:pt x="80" y="27"/>
                    <a:pt x="80" y="27"/>
                  </a:cubicBezTo>
                  <a:cubicBezTo>
                    <a:pt x="81" y="27"/>
                    <a:pt x="81" y="26"/>
                    <a:pt x="81" y="26"/>
                  </a:cubicBezTo>
                  <a:cubicBezTo>
                    <a:pt x="81" y="25"/>
                    <a:pt x="80" y="24"/>
                    <a:pt x="80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51" name="Freeform 97"/>
            <p:cNvSpPr>
              <a:spLocks noChangeArrowheads="1"/>
            </p:cNvSpPr>
            <p:nvPr/>
          </p:nvSpPr>
          <p:spPr bwMode="auto">
            <a:xfrm>
              <a:off x="987425" y="322262"/>
              <a:ext cx="1" cy="1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0 w 1"/>
                <a:gd name="T5" fmla="*/ 0 h 1"/>
                <a:gd name="T6" fmla="*/ 0 60000 65536"/>
                <a:gd name="T7" fmla="*/ 0 60000 65536"/>
                <a:gd name="T8" fmla="*/ 0 60000 65536"/>
                <a:gd name="T9" fmla="*/ 0 w 1"/>
                <a:gd name="T10" fmla="*/ 0 h 1"/>
                <a:gd name="T11" fmla="*/ 1 w 1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52" name="Freeform 98"/>
            <p:cNvSpPr>
              <a:spLocks noChangeArrowheads="1"/>
            </p:cNvSpPr>
            <p:nvPr/>
          </p:nvSpPr>
          <p:spPr bwMode="auto">
            <a:xfrm>
              <a:off x="307975" y="0"/>
              <a:ext cx="1074737" cy="1149350"/>
            </a:xfrm>
            <a:custGeom>
              <a:avLst/>
              <a:gdLst>
                <a:gd name="T0" fmla="*/ 187 w 387"/>
                <a:gd name="T1" fmla="*/ 285 h 414"/>
                <a:gd name="T2" fmla="*/ 188 w 387"/>
                <a:gd name="T3" fmla="*/ 381 h 414"/>
                <a:gd name="T4" fmla="*/ 216 w 387"/>
                <a:gd name="T5" fmla="*/ 351 h 414"/>
                <a:gd name="T6" fmla="*/ 225 w 387"/>
                <a:gd name="T7" fmla="*/ 414 h 414"/>
                <a:gd name="T8" fmla="*/ 357 w 387"/>
                <a:gd name="T9" fmla="*/ 414 h 414"/>
                <a:gd name="T10" fmla="*/ 378 w 387"/>
                <a:gd name="T11" fmla="*/ 381 h 414"/>
                <a:gd name="T12" fmla="*/ 376 w 387"/>
                <a:gd name="T13" fmla="*/ 192 h 414"/>
                <a:gd name="T14" fmla="*/ 365 w 387"/>
                <a:gd name="T15" fmla="*/ 140 h 414"/>
                <a:gd name="T16" fmla="*/ 306 w 387"/>
                <a:gd name="T17" fmla="*/ 110 h 414"/>
                <a:gd name="T18" fmla="*/ 289 w 387"/>
                <a:gd name="T19" fmla="*/ 93 h 414"/>
                <a:gd name="T20" fmla="*/ 293 w 387"/>
                <a:gd name="T21" fmla="*/ 97 h 414"/>
                <a:gd name="T22" fmla="*/ 259 w 387"/>
                <a:gd name="T23" fmla="*/ 200 h 414"/>
                <a:gd name="T24" fmla="*/ 269 w 387"/>
                <a:gd name="T25" fmla="*/ 134 h 414"/>
                <a:gd name="T26" fmla="*/ 289 w 387"/>
                <a:gd name="T27" fmla="*/ 93 h 414"/>
                <a:gd name="T28" fmla="*/ 285 w 387"/>
                <a:gd name="T29" fmla="*/ 92 h 414"/>
                <a:gd name="T30" fmla="*/ 288 w 387"/>
                <a:gd name="T31" fmla="*/ 75 h 414"/>
                <a:gd name="T32" fmla="*/ 287 w 387"/>
                <a:gd name="T33" fmla="*/ 49 h 414"/>
                <a:gd name="T34" fmla="*/ 217 w 387"/>
                <a:gd name="T35" fmla="*/ 46 h 414"/>
                <a:gd name="T36" fmla="*/ 242 w 387"/>
                <a:gd name="T37" fmla="*/ 107 h 414"/>
                <a:gd name="T38" fmla="*/ 247 w 387"/>
                <a:gd name="T39" fmla="*/ 116 h 414"/>
                <a:gd name="T40" fmla="*/ 248 w 387"/>
                <a:gd name="T41" fmla="*/ 141 h 414"/>
                <a:gd name="T42" fmla="*/ 235 w 387"/>
                <a:gd name="T43" fmla="*/ 230 h 414"/>
                <a:gd name="T44" fmla="*/ 244 w 387"/>
                <a:gd name="T45" fmla="*/ 310 h 414"/>
                <a:gd name="T46" fmla="*/ 250 w 387"/>
                <a:gd name="T47" fmla="*/ 318 h 414"/>
                <a:gd name="T48" fmla="*/ 217 w 387"/>
                <a:gd name="T49" fmla="*/ 304 h 414"/>
                <a:gd name="T50" fmla="*/ 217 w 387"/>
                <a:gd name="T51" fmla="*/ 291 h 414"/>
                <a:gd name="T52" fmla="*/ 217 w 387"/>
                <a:gd name="T53" fmla="*/ 274 h 414"/>
                <a:gd name="T54" fmla="*/ 220 w 387"/>
                <a:gd name="T55" fmla="*/ 246 h 414"/>
                <a:gd name="T56" fmla="*/ 223 w 387"/>
                <a:gd name="T57" fmla="*/ 225 h 414"/>
                <a:gd name="T58" fmla="*/ 244 w 387"/>
                <a:gd name="T59" fmla="*/ 140 h 414"/>
                <a:gd name="T60" fmla="*/ 199 w 387"/>
                <a:gd name="T61" fmla="*/ 137 h 414"/>
                <a:gd name="T62" fmla="*/ 182 w 387"/>
                <a:gd name="T63" fmla="*/ 158 h 414"/>
                <a:gd name="T64" fmla="*/ 152 w 387"/>
                <a:gd name="T65" fmla="*/ 170 h 414"/>
                <a:gd name="T66" fmla="*/ 40 w 387"/>
                <a:gd name="T67" fmla="*/ 157 h 414"/>
                <a:gd name="T68" fmla="*/ 16 w 387"/>
                <a:gd name="T69" fmla="*/ 144 h 414"/>
                <a:gd name="T70" fmla="*/ 12 w 387"/>
                <a:gd name="T71" fmla="*/ 152 h 414"/>
                <a:gd name="T72" fmla="*/ 9 w 387"/>
                <a:gd name="T73" fmla="*/ 178 h 414"/>
                <a:gd name="T74" fmla="*/ 29 w 387"/>
                <a:gd name="T75" fmla="*/ 193 h 414"/>
                <a:gd name="T76" fmla="*/ 42 w 387"/>
                <a:gd name="T77" fmla="*/ 202 h 414"/>
                <a:gd name="T78" fmla="*/ 188 w 387"/>
                <a:gd name="T79" fmla="*/ 207 h 414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387"/>
                <a:gd name="T121" fmla="*/ 0 h 414"/>
                <a:gd name="T122" fmla="*/ 387 w 387"/>
                <a:gd name="T123" fmla="*/ 414 h 414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387" h="414">
                  <a:moveTo>
                    <a:pt x="188" y="207"/>
                  </a:moveTo>
                  <a:cubicBezTo>
                    <a:pt x="188" y="207"/>
                    <a:pt x="189" y="279"/>
                    <a:pt x="187" y="285"/>
                  </a:cubicBezTo>
                  <a:cubicBezTo>
                    <a:pt x="187" y="285"/>
                    <a:pt x="179" y="377"/>
                    <a:pt x="177" y="380"/>
                  </a:cubicBezTo>
                  <a:cubicBezTo>
                    <a:pt x="177" y="380"/>
                    <a:pt x="173" y="394"/>
                    <a:pt x="188" y="381"/>
                  </a:cubicBezTo>
                  <a:cubicBezTo>
                    <a:pt x="188" y="381"/>
                    <a:pt x="208" y="357"/>
                    <a:pt x="208" y="351"/>
                  </a:cubicBezTo>
                  <a:cubicBezTo>
                    <a:pt x="208" y="351"/>
                    <a:pt x="216" y="349"/>
                    <a:pt x="216" y="351"/>
                  </a:cubicBezTo>
                  <a:cubicBezTo>
                    <a:pt x="216" y="351"/>
                    <a:pt x="222" y="404"/>
                    <a:pt x="225" y="413"/>
                  </a:cubicBezTo>
                  <a:cubicBezTo>
                    <a:pt x="225" y="413"/>
                    <a:pt x="225" y="414"/>
                    <a:pt x="225" y="414"/>
                  </a:cubicBezTo>
                  <a:cubicBezTo>
                    <a:pt x="357" y="414"/>
                    <a:pt x="357" y="414"/>
                    <a:pt x="357" y="414"/>
                  </a:cubicBezTo>
                  <a:cubicBezTo>
                    <a:pt x="357" y="414"/>
                    <a:pt x="357" y="414"/>
                    <a:pt x="357" y="414"/>
                  </a:cubicBezTo>
                  <a:cubicBezTo>
                    <a:pt x="357" y="414"/>
                    <a:pt x="369" y="410"/>
                    <a:pt x="369" y="381"/>
                  </a:cubicBezTo>
                  <a:cubicBezTo>
                    <a:pt x="378" y="381"/>
                    <a:pt x="378" y="381"/>
                    <a:pt x="378" y="381"/>
                  </a:cubicBezTo>
                  <a:cubicBezTo>
                    <a:pt x="378" y="381"/>
                    <a:pt x="387" y="272"/>
                    <a:pt x="384" y="254"/>
                  </a:cubicBezTo>
                  <a:cubicBezTo>
                    <a:pt x="382" y="236"/>
                    <a:pt x="375" y="210"/>
                    <a:pt x="376" y="192"/>
                  </a:cubicBezTo>
                  <a:cubicBezTo>
                    <a:pt x="377" y="175"/>
                    <a:pt x="371" y="176"/>
                    <a:pt x="370" y="172"/>
                  </a:cubicBezTo>
                  <a:cubicBezTo>
                    <a:pt x="369" y="168"/>
                    <a:pt x="364" y="141"/>
                    <a:pt x="365" y="140"/>
                  </a:cubicBezTo>
                  <a:cubicBezTo>
                    <a:pt x="365" y="139"/>
                    <a:pt x="367" y="128"/>
                    <a:pt x="344" y="123"/>
                  </a:cubicBezTo>
                  <a:cubicBezTo>
                    <a:pt x="320" y="118"/>
                    <a:pt x="309" y="114"/>
                    <a:pt x="306" y="110"/>
                  </a:cubicBezTo>
                  <a:cubicBezTo>
                    <a:pt x="302" y="106"/>
                    <a:pt x="295" y="97"/>
                    <a:pt x="293" y="97"/>
                  </a:cubicBezTo>
                  <a:cubicBezTo>
                    <a:pt x="293" y="97"/>
                    <a:pt x="291" y="95"/>
                    <a:pt x="289" y="93"/>
                  </a:cubicBezTo>
                  <a:cubicBezTo>
                    <a:pt x="289" y="93"/>
                    <a:pt x="289" y="93"/>
                    <a:pt x="289" y="93"/>
                  </a:cubicBezTo>
                  <a:cubicBezTo>
                    <a:pt x="293" y="97"/>
                    <a:pt x="293" y="97"/>
                    <a:pt x="293" y="97"/>
                  </a:cubicBezTo>
                  <a:cubicBezTo>
                    <a:pt x="295" y="99"/>
                    <a:pt x="294" y="107"/>
                    <a:pt x="294" y="107"/>
                  </a:cubicBezTo>
                  <a:cubicBezTo>
                    <a:pt x="281" y="120"/>
                    <a:pt x="259" y="200"/>
                    <a:pt x="259" y="200"/>
                  </a:cubicBezTo>
                  <a:cubicBezTo>
                    <a:pt x="261" y="192"/>
                    <a:pt x="261" y="144"/>
                    <a:pt x="261" y="144"/>
                  </a:cubicBezTo>
                  <a:cubicBezTo>
                    <a:pt x="265" y="144"/>
                    <a:pt x="269" y="134"/>
                    <a:pt x="269" y="134"/>
                  </a:cubicBezTo>
                  <a:cubicBezTo>
                    <a:pt x="272" y="132"/>
                    <a:pt x="259" y="124"/>
                    <a:pt x="259" y="124"/>
                  </a:cubicBezTo>
                  <a:cubicBezTo>
                    <a:pt x="290" y="99"/>
                    <a:pt x="290" y="94"/>
                    <a:pt x="289" y="93"/>
                  </a:cubicBezTo>
                  <a:cubicBezTo>
                    <a:pt x="289" y="93"/>
                    <a:pt x="289" y="93"/>
                    <a:pt x="289" y="93"/>
                  </a:cubicBezTo>
                  <a:cubicBezTo>
                    <a:pt x="288" y="92"/>
                    <a:pt x="286" y="92"/>
                    <a:pt x="285" y="92"/>
                  </a:cubicBezTo>
                  <a:cubicBezTo>
                    <a:pt x="285" y="92"/>
                    <a:pt x="283" y="79"/>
                    <a:pt x="285" y="78"/>
                  </a:cubicBezTo>
                  <a:cubicBezTo>
                    <a:pt x="285" y="78"/>
                    <a:pt x="289" y="77"/>
                    <a:pt x="288" y="75"/>
                  </a:cubicBezTo>
                  <a:cubicBezTo>
                    <a:pt x="288" y="75"/>
                    <a:pt x="286" y="77"/>
                    <a:pt x="285" y="74"/>
                  </a:cubicBezTo>
                  <a:cubicBezTo>
                    <a:pt x="285" y="74"/>
                    <a:pt x="292" y="55"/>
                    <a:pt x="287" y="49"/>
                  </a:cubicBezTo>
                  <a:cubicBezTo>
                    <a:pt x="287" y="49"/>
                    <a:pt x="283" y="20"/>
                    <a:pt x="267" y="18"/>
                  </a:cubicBezTo>
                  <a:cubicBezTo>
                    <a:pt x="267" y="18"/>
                    <a:pt x="221" y="0"/>
                    <a:pt x="217" y="46"/>
                  </a:cubicBezTo>
                  <a:cubicBezTo>
                    <a:pt x="217" y="46"/>
                    <a:pt x="219" y="64"/>
                    <a:pt x="222" y="67"/>
                  </a:cubicBezTo>
                  <a:cubicBezTo>
                    <a:pt x="222" y="67"/>
                    <a:pt x="221" y="90"/>
                    <a:pt x="242" y="107"/>
                  </a:cubicBezTo>
                  <a:cubicBezTo>
                    <a:pt x="242" y="107"/>
                    <a:pt x="246" y="110"/>
                    <a:pt x="248" y="108"/>
                  </a:cubicBezTo>
                  <a:cubicBezTo>
                    <a:pt x="247" y="116"/>
                    <a:pt x="247" y="116"/>
                    <a:pt x="247" y="116"/>
                  </a:cubicBezTo>
                  <a:cubicBezTo>
                    <a:pt x="255" y="123"/>
                    <a:pt x="255" y="123"/>
                    <a:pt x="255" y="123"/>
                  </a:cubicBezTo>
                  <a:cubicBezTo>
                    <a:pt x="255" y="123"/>
                    <a:pt x="243" y="126"/>
                    <a:pt x="248" y="141"/>
                  </a:cubicBezTo>
                  <a:cubicBezTo>
                    <a:pt x="248" y="141"/>
                    <a:pt x="249" y="153"/>
                    <a:pt x="246" y="161"/>
                  </a:cubicBezTo>
                  <a:cubicBezTo>
                    <a:pt x="246" y="161"/>
                    <a:pt x="235" y="208"/>
                    <a:pt x="235" y="230"/>
                  </a:cubicBezTo>
                  <a:cubicBezTo>
                    <a:pt x="234" y="252"/>
                    <a:pt x="236" y="296"/>
                    <a:pt x="236" y="296"/>
                  </a:cubicBezTo>
                  <a:cubicBezTo>
                    <a:pt x="244" y="310"/>
                    <a:pt x="244" y="310"/>
                    <a:pt x="244" y="310"/>
                  </a:cubicBezTo>
                  <a:cubicBezTo>
                    <a:pt x="250" y="305"/>
                    <a:pt x="250" y="305"/>
                    <a:pt x="250" y="305"/>
                  </a:cubicBezTo>
                  <a:cubicBezTo>
                    <a:pt x="250" y="318"/>
                    <a:pt x="250" y="318"/>
                    <a:pt x="250" y="318"/>
                  </a:cubicBezTo>
                  <a:cubicBezTo>
                    <a:pt x="250" y="318"/>
                    <a:pt x="219" y="319"/>
                    <a:pt x="215" y="312"/>
                  </a:cubicBezTo>
                  <a:cubicBezTo>
                    <a:pt x="215" y="312"/>
                    <a:pt x="219" y="306"/>
                    <a:pt x="217" y="304"/>
                  </a:cubicBezTo>
                  <a:cubicBezTo>
                    <a:pt x="215" y="301"/>
                    <a:pt x="213" y="299"/>
                    <a:pt x="214" y="296"/>
                  </a:cubicBezTo>
                  <a:cubicBezTo>
                    <a:pt x="215" y="294"/>
                    <a:pt x="217" y="293"/>
                    <a:pt x="217" y="291"/>
                  </a:cubicBezTo>
                  <a:cubicBezTo>
                    <a:pt x="217" y="288"/>
                    <a:pt x="216" y="284"/>
                    <a:pt x="217" y="282"/>
                  </a:cubicBezTo>
                  <a:cubicBezTo>
                    <a:pt x="218" y="279"/>
                    <a:pt x="218" y="277"/>
                    <a:pt x="217" y="274"/>
                  </a:cubicBezTo>
                  <a:cubicBezTo>
                    <a:pt x="217" y="271"/>
                    <a:pt x="215" y="265"/>
                    <a:pt x="216" y="262"/>
                  </a:cubicBezTo>
                  <a:cubicBezTo>
                    <a:pt x="217" y="259"/>
                    <a:pt x="219" y="250"/>
                    <a:pt x="220" y="246"/>
                  </a:cubicBezTo>
                  <a:cubicBezTo>
                    <a:pt x="220" y="241"/>
                    <a:pt x="221" y="234"/>
                    <a:pt x="222" y="231"/>
                  </a:cubicBezTo>
                  <a:cubicBezTo>
                    <a:pt x="222" y="228"/>
                    <a:pt x="223" y="230"/>
                    <a:pt x="223" y="225"/>
                  </a:cubicBezTo>
                  <a:cubicBezTo>
                    <a:pt x="224" y="221"/>
                    <a:pt x="223" y="194"/>
                    <a:pt x="229" y="182"/>
                  </a:cubicBezTo>
                  <a:cubicBezTo>
                    <a:pt x="235" y="170"/>
                    <a:pt x="244" y="148"/>
                    <a:pt x="244" y="140"/>
                  </a:cubicBezTo>
                  <a:cubicBezTo>
                    <a:pt x="244" y="132"/>
                    <a:pt x="247" y="118"/>
                    <a:pt x="245" y="116"/>
                  </a:cubicBezTo>
                  <a:cubicBezTo>
                    <a:pt x="237" y="118"/>
                    <a:pt x="206" y="123"/>
                    <a:pt x="199" y="137"/>
                  </a:cubicBezTo>
                  <a:cubicBezTo>
                    <a:pt x="199" y="137"/>
                    <a:pt x="194" y="146"/>
                    <a:pt x="190" y="149"/>
                  </a:cubicBezTo>
                  <a:cubicBezTo>
                    <a:pt x="186" y="152"/>
                    <a:pt x="186" y="154"/>
                    <a:pt x="182" y="158"/>
                  </a:cubicBezTo>
                  <a:cubicBezTo>
                    <a:pt x="179" y="162"/>
                    <a:pt x="174" y="156"/>
                    <a:pt x="168" y="160"/>
                  </a:cubicBezTo>
                  <a:cubicBezTo>
                    <a:pt x="163" y="164"/>
                    <a:pt x="155" y="170"/>
                    <a:pt x="152" y="170"/>
                  </a:cubicBezTo>
                  <a:cubicBezTo>
                    <a:pt x="148" y="170"/>
                    <a:pt x="141" y="172"/>
                    <a:pt x="137" y="172"/>
                  </a:cubicBezTo>
                  <a:cubicBezTo>
                    <a:pt x="133" y="171"/>
                    <a:pt x="55" y="167"/>
                    <a:pt x="40" y="157"/>
                  </a:cubicBezTo>
                  <a:cubicBezTo>
                    <a:pt x="40" y="157"/>
                    <a:pt x="33" y="154"/>
                    <a:pt x="30" y="149"/>
                  </a:cubicBezTo>
                  <a:cubicBezTo>
                    <a:pt x="26" y="143"/>
                    <a:pt x="18" y="147"/>
                    <a:pt x="16" y="144"/>
                  </a:cubicBezTo>
                  <a:cubicBezTo>
                    <a:pt x="13" y="141"/>
                    <a:pt x="8" y="143"/>
                    <a:pt x="9" y="148"/>
                  </a:cubicBezTo>
                  <a:cubicBezTo>
                    <a:pt x="9" y="148"/>
                    <a:pt x="11" y="150"/>
                    <a:pt x="12" y="152"/>
                  </a:cubicBezTo>
                  <a:cubicBezTo>
                    <a:pt x="11" y="152"/>
                    <a:pt x="10" y="151"/>
                    <a:pt x="9" y="151"/>
                  </a:cubicBezTo>
                  <a:cubicBezTo>
                    <a:pt x="4" y="149"/>
                    <a:pt x="0" y="175"/>
                    <a:pt x="9" y="178"/>
                  </a:cubicBezTo>
                  <a:cubicBezTo>
                    <a:pt x="9" y="178"/>
                    <a:pt x="11" y="185"/>
                    <a:pt x="32" y="181"/>
                  </a:cubicBezTo>
                  <a:cubicBezTo>
                    <a:pt x="29" y="193"/>
                    <a:pt x="29" y="193"/>
                    <a:pt x="29" y="193"/>
                  </a:cubicBezTo>
                  <a:cubicBezTo>
                    <a:pt x="42" y="195"/>
                    <a:pt x="42" y="195"/>
                    <a:pt x="42" y="195"/>
                  </a:cubicBezTo>
                  <a:cubicBezTo>
                    <a:pt x="42" y="202"/>
                    <a:pt x="42" y="202"/>
                    <a:pt x="42" y="202"/>
                  </a:cubicBezTo>
                  <a:cubicBezTo>
                    <a:pt x="42" y="202"/>
                    <a:pt x="90" y="210"/>
                    <a:pt x="106" y="213"/>
                  </a:cubicBezTo>
                  <a:cubicBezTo>
                    <a:pt x="106" y="213"/>
                    <a:pt x="171" y="220"/>
                    <a:pt x="188" y="20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53" name="Freeform 99"/>
            <p:cNvSpPr>
              <a:spLocks noChangeArrowheads="1"/>
            </p:cNvSpPr>
            <p:nvPr/>
          </p:nvSpPr>
          <p:spPr bwMode="auto">
            <a:xfrm>
              <a:off x="987425" y="322262"/>
              <a:ext cx="6350" cy="1"/>
            </a:xfrm>
            <a:custGeom>
              <a:avLst/>
              <a:gdLst>
                <a:gd name="T0" fmla="*/ 0 w 2"/>
                <a:gd name="T1" fmla="*/ 0 h 1"/>
                <a:gd name="T2" fmla="*/ 2 w 2"/>
                <a:gd name="T3" fmla="*/ 0 h 1"/>
                <a:gd name="T4" fmla="*/ 0 w 2"/>
                <a:gd name="T5" fmla="*/ 0 h 1"/>
                <a:gd name="T6" fmla="*/ 0 60000 65536"/>
                <a:gd name="T7" fmla="*/ 0 60000 65536"/>
                <a:gd name="T8" fmla="*/ 0 60000 65536"/>
                <a:gd name="T9" fmla="*/ 0 w 2"/>
                <a:gd name="T10" fmla="*/ 0 h 1"/>
                <a:gd name="T11" fmla="*/ 2 w 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">
                  <a:moveTo>
                    <a:pt x="0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</p:grpSp>
      <p:grpSp>
        <p:nvGrpSpPr>
          <p:cNvPr id="254" name="组合 115"/>
          <p:cNvGrpSpPr/>
          <p:nvPr/>
        </p:nvGrpSpPr>
        <p:grpSpPr bwMode="auto">
          <a:xfrm>
            <a:off x="3407557" y="5743097"/>
            <a:ext cx="616947" cy="529175"/>
            <a:chOff x="0" y="0"/>
            <a:chExt cx="1208088" cy="1035050"/>
          </a:xfrm>
          <a:solidFill>
            <a:schemeClr val="tx1">
              <a:lumMod val="65000"/>
              <a:lumOff val="35000"/>
            </a:schemeClr>
          </a:solidFill>
          <a:effectLst/>
        </p:grpSpPr>
        <p:sp>
          <p:nvSpPr>
            <p:cNvPr id="255" name="Freeform 52"/>
            <p:cNvSpPr>
              <a:spLocks noEditPoints="1" noChangeArrowheads="1"/>
            </p:cNvSpPr>
            <p:nvPr/>
          </p:nvSpPr>
          <p:spPr bwMode="auto">
            <a:xfrm>
              <a:off x="42863" y="0"/>
              <a:ext cx="1165225" cy="1035050"/>
            </a:xfrm>
            <a:custGeom>
              <a:avLst/>
              <a:gdLst>
                <a:gd name="T0" fmla="*/ 326 w 420"/>
                <a:gd name="T1" fmla="*/ 0 h 373"/>
                <a:gd name="T2" fmla="*/ 140 w 420"/>
                <a:gd name="T3" fmla="*/ 48 h 373"/>
                <a:gd name="T4" fmla="*/ 0 w 420"/>
                <a:gd name="T5" fmla="*/ 93 h 373"/>
                <a:gd name="T6" fmla="*/ 70 w 420"/>
                <a:gd name="T7" fmla="*/ 187 h 373"/>
                <a:gd name="T8" fmla="*/ 0 w 420"/>
                <a:gd name="T9" fmla="*/ 279 h 373"/>
                <a:gd name="T10" fmla="*/ 142 w 420"/>
                <a:gd name="T11" fmla="*/ 323 h 373"/>
                <a:gd name="T12" fmla="*/ 90 w 420"/>
                <a:gd name="T13" fmla="*/ 195 h 373"/>
                <a:gd name="T14" fmla="*/ 114 w 420"/>
                <a:gd name="T15" fmla="*/ 167 h 373"/>
                <a:gd name="T16" fmla="*/ 294 w 420"/>
                <a:gd name="T17" fmla="*/ 373 h 373"/>
                <a:gd name="T18" fmla="*/ 23 w 420"/>
                <a:gd name="T19" fmla="*/ 278 h 373"/>
                <a:gd name="T20" fmla="*/ 69 w 420"/>
                <a:gd name="T21" fmla="*/ 214 h 373"/>
                <a:gd name="T22" fmla="*/ 395 w 420"/>
                <a:gd name="T23" fmla="*/ 88 h 373"/>
                <a:gd name="T24" fmla="*/ 331 w 420"/>
                <a:gd name="T25" fmla="*/ 127 h 373"/>
                <a:gd name="T26" fmla="*/ 353 w 420"/>
                <a:gd name="T27" fmla="*/ 96 h 373"/>
                <a:gd name="T28" fmla="*/ 340 w 420"/>
                <a:gd name="T29" fmla="*/ 77 h 373"/>
                <a:gd name="T30" fmla="*/ 338 w 420"/>
                <a:gd name="T31" fmla="*/ 52 h 373"/>
                <a:gd name="T32" fmla="*/ 344 w 420"/>
                <a:gd name="T33" fmla="*/ 45 h 373"/>
                <a:gd name="T34" fmla="*/ 326 w 420"/>
                <a:gd name="T35" fmla="*/ 37 h 373"/>
                <a:gd name="T36" fmla="*/ 305 w 420"/>
                <a:gd name="T37" fmla="*/ 61 h 373"/>
                <a:gd name="T38" fmla="*/ 326 w 420"/>
                <a:gd name="T39" fmla="*/ 82 h 373"/>
                <a:gd name="T40" fmla="*/ 313 w 420"/>
                <a:gd name="T41" fmla="*/ 95 h 373"/>
                <a:gd name="T42" fmla="*/ 315 w 420"/>
                <a:gd name="T43" fmla="*/ 116 h 373"/>
                <a:gd name="T44" fmla="*/ 296 w 420"/>
                <a:gd name="T45" fmla="*/ 121 h 373"/>
                <a:gd name="T46" fmla="*/ 326 w 420"/>
                <a:gd name="T47" fmla="*/ 74 h 373"/>
                <a:gd name="T48" fmla="*/ 317 w 420"/>
                <a:gd name="T49" fmla="*/ 53 h 373"/>
                <a:gd name="T50" fmla="*/ 331 w 420"/>
                <a:gd name="T51" fmla="*/ 111 h 373"/>
                <a:gd name="T52" fmla="*/ 343 w 420"/>
                <a:gd name="T53" fmla="*/ 97 h 373"/>
                <a:gd name="T54" fmla="*/ 131 w 420"/>
                <a:gd name="T55" fmla="*/ 273 h 373"/>
                <a:gd name="T56" fmla="*/ 131 w 420"/>
                <a:gd name="T57" fmla="*/ 273 h 373"/>
                <a:gd name="T58" fmla="*/ 23 w 420"/>
                <a:gd name="T59" fmla="*/ 99 h 373"/>
                <a:gd name="T60" fmla="*/ 31 w 420"/>
                <a:gd name="T61" fmla="*/ 67 h 373"/>
                <a:gd name="T62" fmla="*/ 131 w 420"/>
                <a:gd name="T63" fmla="*/ 99 h 373"/>
                <a:gd name="T64" fmla="*/ 69 w 420"/>
                <a:gd name="T65" fmla="*/ 122 h 373"/>
                <a:gd name="T66" fmla="*/ 154 w 420"/>
                <a:gd name="T67" fmla="*/ 63 h 373"/>
                <a:gd name="T68" fmla="*/ 231 w 420"/>
                <a:gd name="T69" fmla="*/ 138 h 373"/>
                <a:gd name="T70" fmla="*/ 215 w 420"/>
                <a:gd name="T71" fmla="*/ 119 h 373"/>
                <a:gd name="T72" fmla="*/ 213 w 420"/>
                <a:gd name="T73" fmla="*/ 87 h 373"/>
                <a:gd name="T74" fmla="*/ 220 w 420"/>
                <a:gd name="T75" fmla="*/ 79 h 373"/>
                <a:gd name="T76" fmla="*/ 197 w 420"/>
                <a:gd name="T77" fmla="*/ 67 h 373"/>
                <a:gd name="T78" fmla="*/ 172 w 420"/>
                <a:gd name="T79" fmla="*/ 99 h 373"/>
                <a:gd name="T80" fmla="*/ 197 w 420"/>
                <a:gd name="T81" fmla="*/ 125 h 373"/>
                <a:gd name="T82" fmla="*/ 181 w 420"/>
                <a:gd name="T83" fmla="*/ 141 h 373"/>
                <a:gd name="T84" fmla="*/ 184 w 420"/>
                <a:gd name="T85" fmla="*/ 167 h 373"/>
                <a:gd name="T86" fmla="*/ 130 w 420"/>
                <a:gd name="T87" fmla="*/ 154 h 373"/>
                <a:gd name="T88" fmla="*/ 183 w 420"/>
                <a:gd name="T89" fmla="*/ 98 h 373"/>
                <a:gd name="T90" fmla="*/ 197 w 420"/>
                <a:gd name="T91" fmla="*/ 114 h 373"/>
                <a:gd name="T92" fmla="*/ 204 w 420"/>
                <a:gd name="T93" fmla="*/ 126 h 373"/>
                <a:gd name="T94" fmla="*/ 219 w 420"/>
                <a:gd name="T95" fmla="*/ 146 h 373"/>
                <a:gd name="T96" fmla="*/ 294 w 420"/>
                <a:gd name="T97" fmla="*/ 148 h 373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420"/>
                <a:gd name="T148" fmla="*/ 0 h 373"/>
                <a:gd name="T149" fmla="*/ 420 w 420"/>
                <a:gd name="T150" fmla="*/ 373 h 373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420" h="373">
                  <a:moveTo>
                    <a:pt x="381" y="156"/>
                  </a:moveTo>
                  <a:cubicBezTo>
                    <a:pt x="401" y="140"/>
                    <a:pt x="414" y="116"/>
                    <a:pt x="414" y="88"/>
                  </a:cubicBezTo>
                  <a:cubicBezTo>
                    <a:pt x="414" y="39"/>
                    <a:pt x="375" y="0"/>
                    <a:pt x="326" y="0"/>
                  </a:cubicBezTo>
                  <a:cubicBezTo>
                    <a:pt x="294" y="0"/>
                    <a:pt x="266" y="16"/>
                    <a:pt x="251" y="42"/>
                  </a:cubicBezTo>
                  <a:cubicBezTo>
                    <a:pt x="236" y="32"/>
                    <a:pt x="218" y="27"/>
                    <a:pt x="200" y="27"/>
                  </a:cubicBezTo>
                  <a:cubicBezTo>
                    <a:pt x="177" y="27"/>
                    <a:pt x="156" y="35"/>
                    <a:pt x="140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134"/>
                    <a:pt x="26" y="167"/>
                    <a:pt x="61" y="175"/>
                  </a:cubicBezTo>
                  <a:cubicBezTo>
                    <a:pt x="65" y="179"/>
                    <a:pt x="68" y="183"/>
                    <a:pt x="70" y="187"/>
                  </a:cubicBezTo>
                  <a:cubicBezTo>
                    <a:pt x="69" y="190"/>
                    <a:pt x="67" y="193"/>
                    <a:pt x="66" y="195"/>
                  </a:cubicBezTo>
                  <a:cubicBezTo>
                    <a:pt x="29" y="201"/>
                    <a:pt x="0" y="236"/>
                    <a:pt x="0" y="278"/>
                  </a:cubicBezTo>
                  <a:cubicBezTo>
                    <a:pt x="0" y="278"/>
                    <a:pt x="0" y="278"/>
                    <a:pt x="0" y="279"/>
                  </a:cubicBezTo>
                  <a:cubicBezTo>
                    <a:pt x="0" y="323"/>
                    <a:pt x="0" y="323"/>
                    <a:pt x="0" y="323"/>
                  </a:cubicBezTo>
                  <a:cubicBezTo>
                    <a:pt x="12" y="323"/>
                    <a:pt x="12" y="323"/>
                    <a:pt x="12" y="323"/>
                  </a:cubicBezTo>
                  <a:cubicBezTo>
                    <a:pt x="142" y="323"/>
                    <a:pt x="142" y="323"/>
                    <a:pt x="142" y="323"/>
                  </a:cubicBezTo>
                  <a:cubicBezTo>
                    <a:pt x="154" y="323"/>
                    <a:pt x="154" y="323"/>
                    <a:pt x="154" y="323"/>
                  </a:cubicBezTo>
                  <a:cubicBezTo>
                    <a:pt x="154" y="278"/>
                    <a:pt x="154" y="278"/>
                    <a:pt x="154" y="278"/>
                  </a:cubicBezTo>
                  <a:cubicBezTo>
                    <a:pt x="154" y="237"/>
                    <a:pt x="126" y="202"/>
                    <a:pt x="90" y="195"/>
                  </a:cubicBezTo>
                  <a:cubicBezTo>
                    <a:pt x="88" y="193"/>
                    <a:pt x="87" y="190"/>
                    <a:pt x="86" y="187"/>
                  </a:cubicBezTo>
                  <a:cubicBezTo>
                    <a:pt x="87" y="182"/>
                    <a:pt x="91" y="178"/>
                    <a:pt x="95" y="175"/>
                  </a:cubicBezTo>
                  <a:cubicBezTo>
                    <a:pt x="101" y="173"/>
                    <a:pt x="108" y="170"/>
                    <a:pt x="114" y="167"/>
                  </a:cubicBezTo>
                  <a:cubicBezTo>
                    <a:pt x="125" y="191"/>
                    <a:pt x="147" y="209"/>
                    <a:pt x="172" y="216"/>
                  </a:cubicBezTo>
                  <a:cubicBezTo>
                    <a:pt x="170" y="226"/>
                    <a:pt x="168" y="236"/>
                    <a:pt x="168" y="247"/>
                  </a:cubicBezTo>
                  <a:cubicBezTo>
                    <a:pt x="168" y="316"/>
                    <a:pt x="225" y="373"/>
                    <a:pt x="294" y="373"/>
                  </a:cubicBezTo>
                  <a:cubicBezTo>
                    <a:pt x="364" y="373"/>
                    <a:pt x="420" y="316"/>
                    <a:pt x="420" y="247"/>
                  </a:cubicBezTo>
                  <a:cubicBezTo>
                    <a:pt x="420" y="211"/>
                    <a:pt x="405" y="179"/>
                    <a:pt x="381" y="156"/>
                  </a:cubicBezTo>
                  <a:close/>
                  <a:moveTo>
                    <a:pt x="23" y="278"/>
                  </a:moveTo>
                  <a:cubicBezTo>
                    <a:pt x="23" y="273"/>
                    <a:pt x="23" y="273"/>
                    <a:pt x="23" y="273"/>
                  </a:cubicBezTo>
                  <a:cubicBezTo>
                    <a:pt x="23" y="273"/>
                    <a:pt x="23" y="273"/>
                    <a:pt x="23" y="273"/>
                  </a:cubicBezTo>
                  <a:cubicBezTo>
                    <a:pt x="23" y="243"/>
                    <a:pt x="43" y="218"/>
                    <a:pt x="69" y="214"/>
                  </a:cubicBezTo>
                  <a:cubicBezTo>
                    <a:pt x="68" y="225"/>
                    <a:pt x="62" y="254"/>
                    <a:pt x="23" y="278"/>
                  </a:cubicBezTo>
                  <a:close/>
                  <a:moveTo>
                    <a:pt x="326" y="18"/>
                  </a:moveTo>
                  <a:cubicBezTo>
                    <a:pt x="364" y="18"/>
                    <a:pt x="395" y="50"/>
                    <a:pt x="395" y="88"/>
                  </a:cubicBezTo>
                  <a:cubicBezTo>
                    <a:pt x="395" y="111"/>
                    <a:pt x="384" y="131"/>
                    <a:pt x="368" y="143"/>
                  </a:cubicBezTo>
                  <a:cubicBezTo>
                    <a:pt x="366" y="144"/>
                    <a:pt x="366" y="144"/>
                    <a:pt x="366" y="144"/>
                  </a:cubicBezTo>
                  <a:cubicBezTo>
                    <a:pt x="356" y="137"/>
                    <a:pt x="344" y="131"/>
                    <a:pt x="331" y="127"/>
                  </a:cubicBezTo>
                  <a:cubicBezTo>
                    <a:pt x="331" y="119"/>
                    <a:pt x="331" y="119"/>
                    <a:pt x="331" y="119"/>
                  </a:cubicBezTo>
                  <a:cubicBezTo>
                    <a:pt x="338" y="118"/>
                    <a:pt x="343" y="116"/>
                    <a:pt x="347" y="112"/>
                  </a:cubicBezTo>
                  <a:cubicBezTo>
                    <a:pt x="351" y="108"/>
                    <a:pt x="353" y="103"/>
                    <a:pt x="353" y="96"/>
                  </a:cubicBezTo>
                  <a:cubicBezTo>
                    <a:pt x="353" y="93"/>
                    <a:pt x="352" y="91"/>
                    <a:pt x="351" y="88"/>
                  </a:cubicBezTo>
                  <a:cubicBezTo>
                    <a:pt x="350" y="86"/>
                    <a:pt x="349" y="84"/>
                    <a:pt x="347" y="82"/>
                  </a:cubicBezTo>
                  <a:cubicBezTo>
                    <a:pt x="345" y="80"/>
                    <a:pt x="343" y="79"/>
                    <a:pt x="340" y="77"/>
                  </a:cubicBezTo>
                  <a:cubicBezTo>
                    <a:pt x="339" y="77"/>
                    <a:pt x="336" y="76"/>
                    <a:pt x="331" y="75"/>
                  </a:cubicBezTo>
                  <a:cubicBezTo>
                    <a:pt x="331" y="49"/>
                    <a:pt x="331" y="49"/>
                    <a:pt x="331" y="49"/>
                  </a:cubicBezTo>
                  <a:cubicBezTo>
                    <a:pt x="334" y="49"/>
                    <a:pt x="336" y="50"/>
                    <a:pt x="338" y="52"/>
                  </a:cubicBezTo>
                  <a:cubicBezTo>
                    <a:pt x="340" y="54"/>
                    <a:pt x="341" y="57"/>
                    <a:pt x="342" y="60"/>
                  </a:cubicBezTo>
                  <a:cubicBezTo>
                    <a:pt x="351" y="59"/>
                    <a:pt x="351" y="59"/>
                    <a:pt x="351" y="59"/>
                  </a:cubicBezTo>
                  <a:cubicBezTo>
                    <a:pt x="350" y="53"/>
                    <a:pt x="348" y="49"/>
                    <a:pt x="344" y="45"/>
                  </a:cubicBezTo>
                  <a:cubicBezTo>
                    <a:pt x="341" y="43"/>
                    <a:pt x="336" y="41"/>
                    <a:pt x="331" y="41"/>
                  </a:cubicBezTo>
                  <a:cubicBezTo>
                    <a:pt x="331" y="37"/>
                    <a:pt x="331" y="37"/>
                    <a:pt x="331" y="37"/>
                  </a:cubicBezTo>
                  <a:cubicBezTo>
                    <a:pt x="326" y="37"/>
                    <a:pt x="326" y="37"/>
                    <a:pt x="326" y="37"/>
                  </a:cubicBezTo>
                  <a:cubicBezTo>
                    <a:pt x="326" y="41"/>
                    <a:pt x="326" y="41"/>
                    <a:pt x="326" y="41"/>
                  </a:cubicBezTo>
                  <a:cubicBezTo>
                    <a:pt x="320" y="41"/>
                    <a:pt x="315" y="43"/>
                    <a:pt x="312" y="46"/>
                  </a:cubicBezTo>
                  <a:cubicBezTo>
                    <a:pt x="308" y="50"/>
                    <a:pt x="305" y="55"/>
                    <a:pt x="305" y="61"/>
                  </a:cubicBezTo>
                  <a:cubicBezTo>
                    <a:pt x="305" y="65"/>
                    <a:pt x="306" y="68"/>
                    <a:pt x="308" y="71"/>
                  </a:cubicBezTo>
                  <a:cubicBezTo>
                    <a:pt x="309" y="74"/>
                    <a:pt x="311" y="76"/>
                    <a:pt x="314" y="78"/>
                  </a:cubicBezTo>
                  <a:cubicBezTo>
                    <a:pt x="318" y="80"/>
                    <a:pt x="322" y="82"/>
                    <a:pt x="326" y="82"/>
                  </a:cubicBezTo>
                  <a:cubicBezTo>
                    <a:pt x="326" y="111"/>
                    <a:pt x="326" y="111"/>
                    <a:pt x="326" y="111"/>
                  </a:cubicBezTo>
                  <a:cubicBezTo>
                    <a:pt x="322" y="111"/>
                    <a:pt x="319" y="109"/>
                    <a:pt x="317" y="106"/>
                  </a:cubicBezTo>
                  <a:cubicBezTo>
                    <a:pt x="315" y="103"/>
                    <a:pt x="314" y="100"/>
                    <a:pt x="313" y="95"/>
                  </a:cubicBezTo>
                  <a:cubicBezTo>
                    <a:pt x="304" y="97"/>
                    <a:pt x="304" y="97"/>
                    <a:pt x="304" y="97"/>
                  </a:cubicBezTo>
                  <a:cubicBezTo>
                    <a:pt x="304" y="101"/>
                    <a:pt x="305" y="105"/>
                    <a:pt x="307" y="109"/>
                  </a:cubicBezTo>
                  <a:cubicBezTo>
                    <a:pt x="309" y="112"/>
                    <a:pt x="312" y="114"/>
                    <a:pt x="315" y="116"/>
                  </a:cubicBezTo>
                  <a:cubicBezTo>
                    <a:pt x="318" y="117"/>
                    <a:pt x="321" y="118"/>
                    <a:pt x="326" y="119"/>
                  </a:cubicBezTo>
                  <a:cubicBezTo>
                    <a:pt x="326" y="125"/>
                    <a:pt x="326" y="125"/>
                    <a:pt x="326" y="125"/>
                  </a:cubicBezTo>
                  <a:cubicBezTo>
                    <a:pt x="316" y="123"/>
                    <a:pt x="306" y="121"/>
                    <a:pt x="296" y="121"/>
                  </a:cubicBezTo>
                  <a:cubicBezTo>
                    <a:pt x="296" y="94"/>
                    <a:pt x="284" y="70"/>
                    <a:pt x="266" y="53"/>
                  </a:cubicBezTo>
                  <a:cubicBezTo>
                    <a:pt x="278" y="32"/>
                    <a:pt x="300" y="18"/>
                    <a:pt x="326" y="18"/>
                  </a:cubicBezTo>
                  <a:close/>
                  <a:moveTo>
                    <a:pt x="326" y="74"/>
                  </a:moveTo>
                  <a:cubicBezTo>
                    <a:pt x="322" y="72"/>
                    <a:pt x="319" y="71"/>
                    <a:pt x="317" y="69"/>
                  </a:cubicBezTo>
                  <a:cubicBezTo>
                    <a:pt x="315" y="66"/>
                    <a:pt x="314" y="64"/>
                    <a:pt x="314" y="61"/>
                  </a:cubicBezTo>
                  <a:cubicBezTo>
                    <a:pt x="314" y="58"/>
                    <a:pt x="315" y="55"/>
                    <a:pt x="317" y="53"/>
                  </a:cubicBezTo>
                  <a:cubicBezTo>
                    <a:pt x="320" y="50"/>
                    <a:pt x="322" y="49"/>
                    <a:pt x="326" y="48"/>
                  </a:cubicBezTo>
                  <a:lnTo>
                    <a:pt x="326" y="74"/>
                  </a:lnTo>
                  <a:close/>
                  <a:moveTo>
                    <a:pt x="331" y="111"/>
                  </a:moveTo>
                  <a:cubicBezTo>
                    <a:pt x="331" y="84"/>
                    <a:pt x="331" y="84"/>
                    <a:pt x="331" y="84"/>
                  </a:cubicBezTo>
                  <a:cubicBezTo>
                    <a:pt x="336" y="85"/>
                    <a:pt x="339" y="87"/>
                    <a:pt x="341" y="89"/>
                  </a:cubicBezTo>
                  <a:cubicBezTo>
                    <a:pt x="343" y="91"/>
                    <a:pt x="343" y="94"/>
                    <a:pt x="343" y="97"/>
                  </a:cubicBezTo>
                  <a:cubicBezTo>
                    <a:pt x="343" y="101"/>
                    <a:pt x="342" y="104"/>
                    <a:pt x="340" y="107"/>
                  </a:cubicBezTo>
                  <a:cubicBezTo>
                    <a:pt x="338" y="109"/>
                    <a:pt x="335" y="111"/>
                    <a:pt x="331" y="111"/>
                  </a:cubicBezTo>
                  <a:close/>
                  <a:moveTo>
                    <a:pt x="131" y="273"/>
                  </a:moveTo>
                  <a:cubicBezTo>
                    <a:pt x="131" y="275"/>
                    <a:pt x="131" y="275"/>
                    <a:pt x="131" y="275"/>
                  </a:cubicBezTo>
                  <a:cubicBezTo>
                    <a:pt x="115" y="265"/>
                    <a:pt x="83" y="240"/>
                    <a:pt x="85" y="214"/>
                  </a:cubicBezTo>
                  <a:cubicBezTo>
                    <a:pt x="111" y="218"/>
                    <a:pt x="131" y="243"/>
                    <a:pt x="131" y="273"/>
                  </a:cubicBezTo>
                  <a:close/>
                  <a:moveTo>
                    <a:pt x="69" y="122"/>
                  </a:moveTo>
                  <a:cubicBezTo>
                    <a:pt x="53" y="114"/>
                    <a:pt x="38" y="124"/>
                    <a:pt x="31" y="129"/>
                  </a:cubicBezTo>
                  <a:cubicBezTo>
                    <a:pt x="26" y="120"/>
                    <a:pt x="23" y="110"/>
                    <a:pt x="23" y="99"/>
                  </a:cubicBezTo>
                  <a:cubicBezTo>
                    <a:pt x="23" y="99"/>
                    <a:pt x="23" y="99"/>
                    <a:pt x="23" y="99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31" y="67"/>
                    <a:pt x="31" y="67"/>
                    <a:pt x="31" y="67"/>
                  </a:cubicBezTo>
                  <a:cubicBezTo>
                    <a:pt x="123" y="67"/>
                    <a:pt x="123" y="67"/>
                    <a:pt x="123" y="67"/>
                  </a:cubicBezTo>
                  <a:cubicBezTo>
                    <a:pt x="131" y="67"/>
                    <a:pt x="131" y="67"/>
                    <a:pt x="131" y="67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1" y="104"/>
                    <a:pt x="130" y="109"/>
                    <a:pt x="129" y="114"/>
                  </a:cubicBezTo>
                  <a:cubicBezTo>
                    <a:pt x="120" y="114"/>
                    <a:pt x="104" y="122"/>
                    <a:pt x="98" y="125"/>
                  </a:cubicBezTo>
                  <a:cubicBezTo>
                    <a:pt x="91" y="130"/>
                    <a:pt x="91" y="132"/>
                    <a:pt x="69" y="122"/>
                  </a:cubicBezTo>
                  <a:close/>
                  <a:moveTo>
                    <a:pt x="130" y="154"/>
                  </a:moveTo>
                  <a:cubicBezTo>
                    <a:pt x="145" y="139"/>
                    <a:pt x="154" y="117"/>
                    <a:pt x="154" y="93"/>
                  </a:cubicBezTo>
                  <a:cubicBezTo>
                    <a:pt x="154" y="63"/>
                    <a:pt x="154" y="63"/>
                    <a:pt x="154" y="63"/>
                  </a:cubicBezTo>
                  <a:cubicBezTo>
                    <a:pt x="167" y="53"/>
                    <a:pt x="183" y="48"/>
                    <a:pt x="200" y="48"/>
                  </a:cubicBezTo>
                  <a:cubicBezTo>
                    <a:pt x="241" y="48"/>
                    <a:pt x="275" y="81"/>
                    <a:pt x="276" y="123"/>
                  </a:cubicBezTo>
                  <a:cubicBezTo>
                    <a:pt x="259" y="125"/>
                    <a:pt x="244" y="130"/>
                    <a:pt x="231" y="138"/>
                  </a:cubicBezTo>
                  <a:cubicBezTo>
                    <a:pt x="230" y="136"/>
                    <a:pt x="230" y="134"/>
                    <a:pt x="229" y="132"/>
                  </a:cubicBezTo>
                  <a:cubicBezTo>
                    <a:pt x="228" y="129"/>
                    <a:pt x="226" y="126"/>
                    <a:pt x="224" y="124"/>
                  </a:cubicBezTo>
                  <a:cubicBezTo>
                    <a:pt x="222" y="122"/>
                    <a:pt x="219" y="120"/>
                    <a:pt x="215" y="119"/>
                  </a:cubicBezTo>
                  <a:cubicBezTo>
                    <a:pt x="214" y="118"/>
                    <a:pt x="210" y="117"/>
                    <a:pt x="204" y="115"/>
                  </a:cubicBezTo>
                  <a:cubicBezTo>
                    <a:pt x="204" y="82"/>
                    <a:pt x="204" y="82"/>
                    <a:pt x="204" y="82"/>
                  </a:cubicBezTo>
                  <a:cubicBezTo>
                    <a:pt x="208" y="83"/>
                    <a:pt x="211" y="85"/>
                    <a:pt x="213" y="87"/>
                  </a:cubicBezTo>
                  <a:cubicBezTo>
                    <a:pt x="215" y="90"/>
                    <a:pt x="216" y="93"/>
                    <a:pt x="217" y="97"/>
                  </a:cubicBezTo>
                  <a:cubicBezTo>
                    <a:pt x="229" y="96"/>
                    <a:pt x="229" y="96"/>
                    <a:pt x="229" y="96"/>
                  </a:cubicBezTo>
                  <a:cubicBezTo>
                    <a:pt x="228" y="88"/>
                    <a:pt x="225" y="83"/>
                    <a:pt x="220" y="79"/>
                  </a:cubicBezTo>
                  <a:cubicBezTo>
                    <a:pt x="216" y="75"/>
                    <a:pt x="211" y="73"/>
                    <a:pt x="204" y="73"/>
                  </a:cubicBezTo>
                  <a:cubicBezTo>
                    <a:pt x="204" y="67"/>
                    <a:pt x="204" y="67"/>
                    <a:pt x="204" y="67"/>
                  </a:cubicBezTo>
                  <a:cubicBezTo>
                    <a:pt x="197" y="67"/>
                    <a:pt x="197" y="67"/>
                    <a:pt x="197" y="67"/>
                  </a:cubicBezTo>
                  <a:cubicBezTo>
                    <a:pt x="197" y="73"/>
                    <a:pt x="197" y="73"/>
                    <a:pt x="197" y="73"/>
                  </a:cubicBezTo>
                  <a:cubicBezTo>
                    <a:pt x="190" y="74"/>
                    <a:pt x="184" y="76"/>
                    <a:pt x="180" y="79"/>
                  </a:cubicBezTo>
                  <a:cubicBezTo>
                    <a:pt x="175" y="84"/>
                    <a:pt x="172" y="91"/>
                    <a:pt x="172" y="99"/>
                  </a:cubicBezTo>
                  <a:cubicBezTo>
                    <a:pt x="172" y="103"/>
                    <a:pt x="173" y="107"/>
                    <a:pt x="175" y="111"/>
                  </a:cubicBezTo>
                  <a:cubicBezTo>
                    <a:pt x="177" y="114"/>
                    <a:pt x="179" y="117"/>
                    <a:pt x="183" y="119"/>
                  </a:cubicBezTo>
                  <a:cubicBezTo>
                    <a:pt x="188" y="122"/>
                    <a:pt x="193" y="124"/>
                    <a:pt x="197" y="125"/>
                  </a:cubicBezTo>
                  <a:cubicBezTo>
                    <a:pt x="197" y="161"/>
                    <a:pt x="197" y="161"/>
                    <a:pt x="197" y="161"/>
                  </a:cubicBezTo>
                  <a:cubicBezTo>
                    <a:pt x="193" y="160"/>
                    <a:pt x="189" y="158"/>
                    <a:pt x="186" y="154"/>
                  </a:cubicBezTo>
                  <a:cubicBezTo>
                    <a:pt x="184" y="151"/>
                    <a:pt x="182" y="147"/>
                    <a:pt x="181" y="141"/>
                  </a:cubicBezTo>
                  <a:cubicBezTo>
                    <a:pt x="170" y="143"/>
                    <a:pt x="170" y="143"/>
                    <a:pt x="170" y="143"/>
                  </a:cubicBezTo>
                  <a:cubicBezTo>
                    <a:pt x="170" y="149"/>
                    <a:pt x="172" y="154"/>
                    <a:pt x="174" y="158"/>
                  </a:cubicBezTo>
                  <a:cubicBezTo>
                    <a:pt x="177" y="162"/>
                    <a:pt x="180" y="165"/>
                    <a:pt x="184" y="167"/>
                  </a:cubicBezTo>
                  <a:cubicBezTo>
                    <a:pt x="186" y="168"/>
                    <a:pt x="190" y="169"/>
                    <a:pt x="195" y="170"/>
                  </a:cubicBezTo>
                  <a:cubicBezTo>
                    <a:pt x="188" y="178"/>
                    <a:pt x="183" y="187"/>
                    <a:pt x="179" y="197"/>
                  </a:cubicBezTo>
                  <a:cubicBezTo>
                    <a:pt x="157" y="190"/>
                    <a:pt x="139" y="175"/>
                    <a:pt x="130" y="154"/>
                  </a:cubicBezTo>
                  <a:close/>
                  <a:moveTo>
                    <a:pt x="197" y="114"/>
                  </a:moveTo>
                  <a:cubicBezTo>
                    <a:pt x="192" y="112"/>
                    <a:pt x="189" y="110"/>
                    <a:pt x="186" y="108"/>
                  </a:cubicBezTo>
                  <a:cubicBezTo>
                    <a:pt x="184" y="105"/>
                    <a:pt x="183" y="102"/>
                    <a:pt x="183" y="98"/>
                  </a:cubicBezTo>
                  <a:cubicBezTo>
                    <a:pt x="183" y="94"/>
                    <a:pt x="184" y="90"/>
                    <a:pt x="187" y="88"/>
                  </a:cubicBezTo>
                  <a:cubicBezTo>
                    <a:pt x="189" y="85"/>
                    <a:pt x="193" y="83"/>
                    <a:pt x="197" y="82"/>
                  </a:cubicBezTo>
                  <a:lnTo>
                    <a:pt x="197" y="114"/>
                  </a:lnTo>
                  <a:close/>
                  <a:moveTo>
                    <a:pt x="219" y="146"/>
                  </a:moveTo>
                  <a:cubicBezTo>
                    <a:pt x="214" y="150"/>
                    <a:pt x="209" y="155"/>
                    <a:pt x="204" y="159"/>
                  </a:cubicBezTo>
                  <a:cubicBezTo>
                    <a:pt x="204" y="126"/>
                    <a:pt x="204" y="126"/>
                    <a:pt x="204" y="126"/>
                  </a:cubicBezTo>
                  <a:cubicBezTo>
                    <a:pt x="210" y="128"/>
                    <a:pt x="214" y="130"/>
                    <a:pt x="216" y="133"/>
                  </a:cubicBezTo>
                  <a:cubicBezTo>
                    <a:pt x="218" y="136"/>
                    <a:pt x="219" y="139"/>
                    <a:pt x="219" y="143"/>
                  </a:cubicBezTo>
                  <a:cubicBezTo>
                    <a:pt x="219" y="144"/>
                    <a:pt x="219" y="145"/>
                    <a:pt x="219" y="146"/>
                  </a:cubicBezTo>
                  <a:close/>
                  <a:moveTo>
                    <a:pt x="294" y="346"/>
                  </a:moveTo>
                  <a:cubicBezTo>
                    <a:pt x="240" y="346"/>
                    <a:pt x="195" y="302"/>
                    <a:pt x="195" y="247"/>
                  </a:cubicBezTo>
                  <a:cubicBezTo>
                    <a:pt x="195" y="192"/>
                    <a:pt x="240" y="148"/>
                    <a:pt x="294" y="148"/>
                  </a:cubicBezTo>
                  <a:cubicBezTo>
                    <a:pt x="349" y="148"/>
                    <a:pt x="393" y="192"/>
                    <a:pt x="393" y="247"/>
                  </a:cubicBezTo>
                  <a:cubicBezTo>
                    <a:pt x="393" y="302"/>
                    <a:pt x="349" y="346"/>
                    <a:pt x="294" y="3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56" name="Freeform 53"/>
            <p:cNvSpPr>
              <a:spLocks noEditPoints="1" noChangeArrowheads="1"/>
            </p:cNvSpPr>
            <p:nvPr/>
          </p:nvSpPr>
          <p:spPr bwMode="auto">
            <a:xfrm>
              <a:off x="749300" y="482600"/>
              <a:ext cx="222250" cy="414337"/>
            </a:xfrm>
            <a:custGeom>
              <a:avLst/>
              <a:gdLst>
                <a:gd name="T0" fmla="*/ 71 w 80"/>
                <a:gd name="T1" fmla="*/ 74 h 149"/>
                <a:gd name="T2" fmla="*/ 60 w 80"/>
                <a:gd name="T3" fmla="*/ 66 h 149"/>
                <a:gd name="T4" fmla="*/ 45 w 80"/>
                <a:gd name="T5" fmla="*/ 62 h 149"/>
                <a:gd name="T6" fmla="*/ 45 w 80"/>
                <a:gd name="T7" fmla="*/ 19 h 149"/>
                <a:gd name="T8" fmla="*/ 56 w 80"/>
                <a:gd name="T9" fmla="*/ 26 h 149"/>
                <a:gd name="T10" fmla="*/ 62 w 80"/>
                <a:gd name="T11" fmla="*/ 39 h 149"/>
                <a:gd name="T12" fmla="*/ 77 w 80"/>
                <a:gd name="T13" fmla="*/ 37 h 149"/>
                <a:gd name="T14" fmla="*/ 65 w 80"/>
                <a:gd name="T15" fmla="*/ 14 h 149"/>
                <a:gd name="T16" fmla="*/ 45 w 80"/>
                <a:gd name="T17" fmla="*/ 7 h 149"/>
                <a:gd name="T18" fmla="*/ 45 w 80"/>
                <a:gd name="T19" fmla="*/ 0 h 149"/>
                <a:gd name="T20" fmla="*/ 36 w 80"/>
                <a:gd name="T21" fmla="*/ 0 h 149"/>
                <a:gd name="T22" fmla="*/ 36 w 80"/>
                <a:gd name="T23" fmla="*/ 7 h 149"/>
                <a:gd name="T24" fmla="*/ 14 w 80"/>
                <a:gd name="T25" fmla="*/ 15 h 149"/>
                <a:gd name="T26" fmla="*/ 3 w 80"/>
                <a:gd name="T27" fmla="*/ 41 h 149"/>
                <a:gd name="T28" fmla="*/ 7 w 80"/>
                <a:gd name="T29" fmla="*/ 56 h 149"/>
                <a:gd name="T30" fmla="*/ 17 w 80"/>
                <a:gd name="T31" fmla="*/ 67 h 149"/>
                <a:gd name="T32" fmla="*/ 36 w 80"/>
                <a:gd name="T33" fmla="*/ 74 h 149"/>
                <a:gd name="T34" fmla="*/ 36 w 80"/>
                <a:gd name="T35" fmla="*/ 122 h 149"/>
                <a:gd name="T36" fmla="*/ 21 w 80"/>
                <a:gd name="T37" fmla="*/ 113 h 149"/>
                <a:gd name="T38" fmla="*/ 15 w 80"/>
                <a:gd name="T39" fmla="*/ 95 h 149"/>
                <a:gd name="T40" fmla="*/ 0 w 80"/>
                <a:gd name="T41" fmla="*/ 98 h 149"/>
                <a:gd name="T42" fmla="*/ 6 w 80"/>
                <a:gd name="T43" fmla="*/ 118 h 149"/>
                <a:gd name="T44" fmla="*/ 18 w 80"/>
                <a:gd name="T45" fmla="*/ 129 h 149"/>
                <a:gd name="T46" fmla="*/ 36 w 80"/>
                <a:gd name="T47" fmla="*/ 134 h 149"/>
                <a:gd name="T48" fmla="*/ 36 w 80"/>
                <a:gd name="T49" fmla="*/ 149 h 149"/>
                <a:gd name="T50" fmla="*/ 45 w 80"/>
                <a:gd name="T51" fmla="*/ 149 h 149"/>
                <a:gd name="T52" fmla="*/ 45 w 80"/>
                <a:gd name="T53" fmla="*/ 134 h 149"/>
                <a:gd name="T54" fmla="*/ 70 w 80"/>
                <a:gd name="T55" fmla="*/ 123 h 149"/>
                <a:gd name="T56" fmla="*/ 80 w 80"/>
                <a:gd name="T57" fmla="*/ 97 h 149"/>
                <a:gd name="T58" fmla="*/ 78 w 80"/>
                <a:gd name="T59" fmla="*/ 84 h 149"/>
                <a:gd name="T60" fmla="*/ 71 w 80"/>
                <a:gd name="T61" fmla="*/ 74 h 149"/>
                <a:gd name="T62" fmla="*/ 36 w 80"/>
                <a:gd name="T63" fmla="*/ 60 h 149"/>
                <a:gd name="T64" fmla="*/ 22 w 80"/>
                <a:gd name="T65" fmla="*/ 52 h 149"/>
                <a:gd name="T66" fmla="*/ 18 w 80"/>
                <a:gd name="T67" fmla="*/ 39 h 149"/>
                <a:gd name="T68" fmla="*/ 23 w 80"/>
                <a:gd name="T69" fmla="*/ 26 h 149"/>
                <a:gd name="T70" fmla="*/ 36 w 80"/>
                <a:gd name="T71" fmla="*/ 19 h 149"/>
                <a:gd name="T72" fmla="*/ 36 w 80"/>
                <a:gd name="T73" fmla="*/ 60 h 149"/>
                <a:gd name="T74" fmla="*/ 59 w 80"/>
                <a:gd name="T75" fmla="*/ 114 h 149"/>
                <a:gd name="T76" fmla="*/ 45 w 80"/>
                <a:gd name="T77" fmla="*/ 122 h 149"/>
                <a:gd name="T78" fmla="*/ 45 w 80"/>
                <a:gd name="T79" fmla="*/ 77 h 149"/>
                <a:gd name="T80" fmla="*/ 61 w 80"/>
                <a:gd name="T81" fmla="*/ 85 h 149"/>
                <a:gd name="T82" fmla="*/ 65 w 80"/>
                <a:gd name="T83" fmla="*/ 98 h 149"/>
                <a:gd name="T84" fmla="*/ 59 w 80"/>
                <a:gd name="T85" fmla="*/ 114 h 149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80"/>
                <a:gd name="T130" fmla="*/ 0 h 149"/>
                <a:gd name="T131" fmla="*/ 80 w 80"/>
                <a:gd name="T132" fmla="*/ 149 h 149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80" h="149">
                  <a:moveTo>
                    <a:pt x="71" y="74"/>
                  </a:moveTo>
                  <a:cubicBezTo>
                    <a:pt x="68" y="71"/>
                    <a:pt x="64" y="69"/>
                    <a:pt x="60" y="66"/>
                  </a:cubicBezTo>
                  <a:cubicBezTo>
                    <a:pt x="57" y="65"/>
                    <a:pt x="52" y="64"/>
                    <a:pt x="45" y="62"/>
                  </a:cubicBezTo>
                  <a:cubicBezTo>
                    <a:pt x="45" y="19"/>
                    <a:pt x="45" y="19"/>
                    <a:pt x="45" y="19"/>
                  </a:cubicBezTo>
                  <a:cubicBezTo>
                    <a:pt x="50" y="20"/>
                    <a:pt x="54" y="22"/>
                    <a:pt x="56" y="26"/>
                  </a:cubicBezTo>
                  <a:cubicBezTo>
                    <a:pt x="59" y="29"/>
                    <a:pt x="61" y="33"/>
                    <a:pt x="62" y="39"/>
                  </a:cubicBezTo>
                  <a:cubicBezTo>
                    <a:pt x="77" y="37"/>
                    <a:pt x="77" y="37"/>
                    <a:pt x="77" y="37"/>
                  </a:cubicBezTo>
                  <a:cubicBezTo>
                    <a:pt x="76" y="27"/>
                    <a:pt x="72" y="20"/>
                    <a:pt x="65" y="14"/>
                  </a:cubicBezTo>
                  <a:cubicBezTo>
                    <a:pt x="60" y="10"/>
                    <a:pt x="53" y="8"/>
                    <a:pt x="45" y="7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26" y="8"/>
                    <a:pt x="19" y="11"/>
                    <a:pt x="14" y="15"/>
                  </a:cubicBezTo>
                  <a:cubicBezTo>
                    <a:pt x="6" y="21"/>
                    <a:pt x="3" y="30"/>
                    <a:pt x="3" y="41"/>
                  </a:cubicBezTo>
                  <a:cubicBezTo>
                    <a:pt x="3" y="46"/>
                    <a:pt x="4" y="52"/>
                    <a:pt x="7" y="56"/>
                  </a:cubicBezTo>
                  <a:cubicBezTo>
                    <a:pt x="9" y="61"/>
                    <a:pt x="13" y="65"/>
                    <a:pt x="17" y="67"/>
                  </a:cubicBezTo>
                  <a:cubicBezTo>
                    <a:pt x="24" y="71"/>
                    <a:pt x="30" y="73"/>
                    <a:pt x="36" y="74"/>
                  </a:cubicBezTo>
                  <a:cubicBezTo>
                    <a:pt x="36" y="122"/>
                    <a:pt x="36" y="122"/>
                    <a:pt x="36" y="122"/>
                  </a:cubicBezTo>
                  <a:cubicBezTo>
                    <a:pt x="30" y="121"/>
                    <a:pt x="25" y="118"/>
                    <a:pt x="21" y="113"/>
                  </a:cubicBezTo>
                  <a:cubicBezTo>
                    <a:pt x="18" y="109"/>
                    <a:pt x="16" y="103"/>
                    <a:pt x="15" y="95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1" y="106"/>
                    <a:pt x="3" y="112"/>
                    <a:pt x="6" y="118"/>
                  </a:cubicBezTo>
                  <a:cubicBezTo>
                    <a:pt x="9" y="123"/>
                    <a:pt x="13" y="127"/>
                    <a:pt x="18" y="129"/>
                  </a:cubicBezTo>
                  <a:cubicBezTo>
                    <a:pt x="23" y="132"/>
                    <a:pt x="29" y="133"/>
                    <a:pt x="36" y="134"/>
                  </a:cubicBezTo>
                  <a:cubicBezTo>
                    <a:pt x="36" y="149"/>
                    <a:pt x="36" y="149"/>
                    <a:pt x="36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34"/>
                    <a:pt x="45" y="134"/>
                    <a:pt x="45" y="134"/>
                  </a:cubicBezTo>
                  <a:cubicBezTo>
                    <a:pt x="55" y="133"/>
                    <a:pt x="64" y="130"/>
                    <a:pt x="70" y="123"/>
                  </a:cubicBezTo>
                  <a:cubicBezTo>
                    <a:pt x="77" y="116"/>
                    <a:pt x="80" y="108"/>
                    <a:pt x="80" y="97"/>
                  </a:cubicBezTo>
                  <a:cubicBezTo>
                    <a:pt x="80" y="93"/>
                    <a:pt x="79" y="88"/>
                    <a:pt x="78" y="84"/>
                  </a:cubicBezTo>
                  <a:cubicBezTo>
                    <a:pt x="76" y="80"/>
                    <a:pt x="74" y="77"/>
                    <a:pt x="71" y="74"/>
                  </a:cubicBezTo>
                  <a:close/>
                  <a:moveTo>
                    <a:pt x="36" y="60"/>
                  </a:moveTo>
                  <a:cubicBezTo>
                    <a:pt x="29" y="58"/>
                    <a:pt x="25" y="55"/>
                    <a:pt x="22" y="52"/>
                  </a:cubicBezTo>
                  <a:cubicBezTo>
                    <a:pt x="19" y="49"/>
                    <a:pt x="18" y="44"/>
                    <a:pt x="18" y="39"/>
                  </a:cubicBezTo>
                  <a:cubicBezTo>
                    <a:pt x="18" y="34"/>
                    <a:pt x="19" y="30"/>
                    <a:pt x="23" y="26"/>
                  </a:cubicBezTo>
                  <a:cubicBezTo>
                    <a:pt x="26" y="22"/>
                    <a:pt x="30" y="20"/>
                    <a:pt x="36" y="19"/>
                  </a:cubicBezTo>
                  <a:lnTo>
                    <a:pt x="36" y="60"/>
                  </a:lnTo>
                  <a:close/>
                  <a:moveTo>
                    <a:pt x="59" y="114"/>
                  </a:moveTo>
                  <a:cubicBezTo>
                    <a:pt x="55" y="118"/>
                    <a:pt x="51" y="121"/>
                    <a:pt x="45" y="122"/>
                  </a:cubicBezTo>
                  <a:cubicBezTo>
                    <a:pt x="45" y="77"/>
                    <a:pt x="45" y="77"/>
                    <a:pt x="45" y="77"/>
                  </a:cubicBezTo>
                  <a:cubicBezTo>
                    <a:pt x="53" y="79"/>
                    <a:pt x="58" y="82"/>
                    <a:pt x="61" y="85"/>
                  </a:cubicBezTo>
                  <a:cubicBezTo>
                    <a:pt x="63" y="89"/>
                    <a:pt x="65" y="93"/>
                    <a:pt x="65" y="98"/>
                  </a:cubicBezTo>
                  <a:cubicBezTo>
                    <a:pt x="65" y="105"/>
                    <a:pt x="63" y="110"/>
                    <a:pt x="59" y="1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57" name="Freeform 54"/>
            <p:cNvSpPr>
              <a:spLocks noChangeArrowheads="1"/>
            </p:cNvSpPr>
            <p:nvPr/>
          </p:nvSpPr>
          <p:spPr bwMode="auto">
            <a:xfrm>
              <a:off x="0" y="927100"/>
              <a:ext cx="506412" cy="100012"/>
            </a:xfrm>
            <a:custGeom>
              <a:avLst/>
              <a:gdLst>
                <a:gd name="T0" fmla="*/ 170 w 182"/>
                <a:gd name="T1" fmla="*/ 0 h 36"/>
                <a:gd name="T2" fmla="*/ 12 w 182"/>
                <a:gd name="T3" fmla="*/ 0 h 36"/>
                <a:gd name="T4" fmla="*/ 0 w 182"/>
                <a:gd name="T5" fmla="*/ 18 h 36"/>
                <a:gd name="T6" fmla="*/ 12 w 182"/>
                <a:gd name="T7" fmla="*/ 36 h 36"/>
                <a:gd name="T8" fmla="*/ 170 w 182"/>
                <a:gd name="T9" fmla="*/ 36 h 36"/>
                <a:gd name="T10" fmla="*/ 182 w 182"/>
                <a:gd name="T11" fmla="*/ 18 h 36"/>
                <a:gd name="T12" fmla="*/ 170 w 182"/>
                <a:gd name="T13" fmla="*/ 0 h 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2"/>
                <a:gd name="T22" fmla="*/ 0 h 36"/>
                <a:gd name="T23" fmla="*/ 182 w 182"/>
                <a:gd name="T24" fmla="*/ 36 h 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2" h="36">
                  <a:moveTo>
                    <a:pt x="17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8"/>
                    <a:pt x="0" y="18"/>
                  </a:cubicBezTo>
                  <a:cubicBezTo>
                    <a:pt x="0" y="28"/>
                    <a:pt x="6" y="36"/>
                    <a:pt x="12" y="36"/>
                  </a:cubicBezTo>
                  <a:cubicBezTo>
                    <a:pt x="170" y="36"/>
                    <a:pt x="170" y="36"/>
                    <a:pt x="170" y="36"/>
                  </a:cubicBezTo>
                  <a:cubicBezTo>
                    <a:pt x="176" y="36"/>
                    <a:pt x="182" y="28"/>
                    <a:pt x="182" y="18"/>
                  </a:cubicBezTo>
                  <a:cubicBezTo>
                    <a:pt x="182" y="8"/>
                    <a:pt x="176" y="0"/>
                    <a:pt x="17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58" name="Freeform 55"/>
            <p:cNvSpPr>
              <a:spLocks noChangeArrowheads="1"/>
            </p:cNvSpPr>
            <p:nvPr/>
          </p:nvSpPr>
          <p:spPr bwMode="auto">
            <a:xfrm>
              <a:off x="0" y="1587"/>
              <a:ext cx="506412" cy="100012"/>
            </a:xfrm>
            <a:custGeom>
              <a:avLst/>
              <a:gdLst>
                <a:gd name="T0" fmla="*/ 12 w 182"/>
                <a:gd name="T1" fmla="*/ 36 h 36"/>
                <a:gd name="T2" fmla="*/ 170 w 182"/>
                <a:gd name="T3" fmla="*/ 36 h 36"/>
                <a:gd name="T4" fmla="*/ 182 w 182"/>
                <a:gd name="T5" fmla="*/ 18 h 36"/>
                <a:gd name="T6" fmla="*/ 170 w 182"/>
                <a:gd name="T7" fmla="*/ 0 h 36"/>
                <a:gd name="T8" fmla="*/ 12 w 182"/>
                <a:gd name="T9" fmla="*/ 0 h 36"/>
                <a:gd name="T10" fmla="*/ 0 w 182"/>
                <a:gd name="T11" fmla="*/ 18 h 36"/>
                <a:gd name="T12" fmla="*/ 12 w 182"/>
                <a:gd name="T13" fmla="*/ 36 h 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2"/>
                <a:gd name="T22" fmla="*/ 0 h 36"/>
                <a:gd name="T23" fmla="*/ 182 w 182"/>
                <a:gd name="T24" fmla="*/ 36 h 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2" h="36">
                  <a:moveTo>
                    <a:pt x="12" y="36"/>
                  </a:moveTo>
                  <a:cubicBezTo>
                    <a:pt x="170" y="36"/>
                    <a:pt x="170" y="36"/>
                    <a:pt x="170" y="36"/>
                  </a:cubicBezTo>
                  <a:cubicBezTo>
                    <a:pt x="176" y="36"/>
                    <a:pt x="182" y="28"/>
                    <a:pt x="182" y="18"/>
                  </a:cubicBezTo>
                  <a:cubicBezTo>
                    <a:pt x="182" y="8"/>
                    <a:pt x="176" y="0"/>
                    <a:pt x="17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8"/>
                    <a:pt x="0" y="18"/>
                  </a:cubicBezTo>
                  <a:cubicBezTo>
                    <a:pt x="0" y="28"/>
                    <a:pt x="6" y="36"/>
                    <a:pt x="12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</p:grpSp>
      <p:grpSp>
        <p:nvGrpSpPr>
          <p:cNvPr id="259" name="组合 125"/>
          <p:cNvGrpSpPr/>
          <p:nvPr/>
        </p:nvGrpSpPr>
        <p:grpSpPr bwMode="auto">
          <a:xfrm>
            <a:off x="3385555" y="3529227"/>
            <a:ext cx="675461" cy="691998"/>
            <a:chOff x="0" y="0"/>
            <a:chExt cx="1319212" cy="1355724"/>
          </a:xfrm>
          <a:solidFill>
            <a:schemeClr val="tx1">
              <a:lumMod val="65000"/>
              <a:lumOff val="35000"/>
            </a:schemeClr>
          </a:solidFill>
          <a:effectLst/>
        </p:grpSpPr>
        <p:sp>
          <p:nvSpPr>
            <p:cNvPr id="260" name="Freeform 60"/>
            <p:cNvSpPr>
              <a:spLocks noChangeArrowheads="1"/>
            </p:cNvSpPr>
            <p:nvPr/>
          </p:nvSpPr>
          <p:spPr bwMode="auto">
            <a:xfrm>
              <a:off x="977900" y="0"/>
              <a:ext cx="341312" cy="903287"/>
            </a:xfrm>
            <a:custGeom>
              <a:avLst/>
              <a:gdLst>
                <a:gd name="T0" fmla="*/ 8 w 123"/>
                <a:gd name="T1" fmla="*/ 22 h 325"/>
                <a:gd name="T2" fmla="*/ 11 w 123"/>
                <a:gd name="T3" fmla="*/ 39 h 325"/>
                <a:gd name="T4" fmla="*/ 72 w 123"/>
                <a:gd name="T5" fmla="*/ 154 h 325"/>
                <a:gd name="T6" fmla="*/ 74 w 123"/>
                <a:gd name="T7" fmla="*/ 165 h 325"/>
                <a:gd name="T8" fmla="*/ 43 w 123"/>
                <a:gd name="T9" fmla="*/ 291 h 325"/>
                <a:gd name="T10" fmla="*/ 44 w 123"/>
                <a:gd name="T11" fmla="*/ 308 h 325"/>
                <a:gd name="T12" fmla="*/ 60 w 123"/>
                <a:gd name="T13" fmla="*/ 320 h 325"/>
                <a:gd name="T14" fmla="*/ 73 w 123"/>
                <a:gd name="T15" fmla="*/ 317 h 325"/>
                <a:gd name="T16" fmla="*/ 115 w 123"/>
                <a:gd name="T17" fmla="*/ 159 h 325"/>
                <a:gd name="T18" fmla="*/ 115 w 123"/>
                <a:gd name="T19" fmla="*/ 157 h 325"/>
                <a:gd name="T20" fmla="*/ 115 w 123"/>
                <a:gd name="T21" fmla="*/ 157 h 325"/>
                <a:gd name="T22" fmla="*/ 115 w 123"/>
                <a:gd name="T23" fmla="*/ 155 h 325"/>
                <a:gd name="T24" fmla="*/ 114 w 123"/>
                <a:gd name="T25" fmla="*/ 154 h 325"/>
                <a:gd name="T26" fmla="*/ 114 w 123"/>
                <a:gd name="T27" fmla="*/ 152 h 325"/>
                <a:gd name="T28" fmla="*/ 114 w 123"/>
                <a:gd name="T29" fmla="*/ 151 h 325"/>
                <a:gd name="T30" fmla="*/ 114 w 123"/>
                <a:gd name="T31" fmla="*/ 151 h 325"/>
                <a:gd name="T32" fmla="*/ 114 w 123"/>
                <a:gd name="T33" fmla="*/ 148 h 325"/>
                <a:gd name="T34" fmla="*/ 34 w 123"/>
                <a:gd name="T35" fmla="*/ 6 h 325"/>
                <a:gd name="T36" fmla="*/ 20 w 123"/>
                <a:gd name="T37" fmla="*/ 7 h 325"/>
                <a:gd name="T38" fmla="*/ 8 w 123"/>
                <a:gd name="T39" fmla="*/ 22 h 32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23"/>
                <a:gd name="T61" fmla="*/ 0 h 325"/>
                <a:gd name="T62" fmla="*/ 123 w 123"/>
                <a:gd name="T63" fmla="*/ 325 h 325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23" h="325">
                  <a:moveTo>
                    <a:pt x="8" y="22"/>
                  </a:moveTo>
                  <a:cubicBezTo>
                    <a:pt x="0" y="32"/>
                    <a:pt x="11" y="39"/>
                    <a:pt x="11" y="39"/>
                  </a:cubicBezTo>
                  <a:cubicBezTo>
                    <a:pt x="39" y="62"/>
                    <a:pt x="67" y="108"/>
                    <a:pt x="72" y="154"/>
                  </a:cubicBezTo>
                  <a:cubicBezTo>
                    <a:pt x="72" y="154"/>
                    <a:pt x="73" y="161"/>
                    <a:pt x="74" y="165"/>
                  </a:cubicBezTo>
                  <a:cubicBezTo>
                    <a:pt x="80" y="210"/>
                    <a:pt x="64" y="261"/>
                    <a:pt x="43" y="291"/>
                  </a:cubicBezTo>
                  <a:cubicBezTo>
                    <a:pt x="43" y="291"/>
                    <a:pt x="34" y="301"/>
                    <a:pt x="44" y="308"/>
                  </a:cubicBezTo>
                  <a:cubicBezTo>
                    <a:pt x="60" y="320"/>
                    <a:pt x="60" y="320"/>
                    <a:pt x="60" y="320"/>
                  </a:cubicBezTo>
                  <a:cubicBezTo>
                    <a:pt x="60" y="320"/>
                    <a:pt x="67" y="325"/>
                    <a:pt x="73" y="317"/>
                  </a:cubicBezTo>
                  <a:cubicBezTo>
                    <a:pt x="103" y="280"/>
                    <a:pt x="123" y="222"/>
                    <a:pt x="115" y="159"/>
                  </a:cubicBezTo>
                  <a:cubicBezTo>
                    <a:pt x="115" y="159"/>
                    <a:pt x="115" y="158"/>
                    <a:pt x="115" y="157"/>
                  </a:cubicBezTo>
                  <a:cubicBezTo>
                    <a:pt x="115" y="157"/>
                    <a:pt x="115" y="157"/>
                    <a:pt x="115" y="157"/>
                  </a:cubicBezTo>
                  <a:cubicBezTo>
                    <a:pt x="115" y="156"/>
                    <a:pt x="115" y="156"/>
                    <a:pt x="115" y="155"/>
                  </a:cubicBezTo>
                  <a:cubicBezTo>
                    <a:pt x="115" y="155"/>
                    <a:pt x="114" y="154"/>
                    <a:pt x="114" y="154"/>
                  </a:cubicBezTo>
                  <a:cubicBezTo>
                    <a:pt x="114" y="153"/>
                    <a:pt x="114" y="153"/>
                    <a:pt x="114" y="152"/>
                  </a:cubicBezTo>
                  <a:cubicBezTo>
                    <a:pt x="114" y="152"/>
                    <a:pt x="114" y="152"/>
                    <a:pt x="114" y="151"/>
                  </a:cubicBezTo>
                  <a:cubicBezTo>
                    <a:pt x="114" y="151"/>
                    <a:pt x="114" y="151"/>
                    <a:pt x="114" y="151"/>
                  </a:cubicBezTo>
                  <a:cubicBezTo>
                    <a:pt x="114" y="150"/>
                    <a:pt x="114" y="149"/>
                    <a:pt x="114" y="148"/>
                  </a:cubicBezTo>
                  <a:cubicBezTo>
                    <a:pt x="106" y="86"/>
                    <a:pt x="72" y="35"/>
                    <a:pt x="34" y="6"/>
                  </a:cubicBezTo>
                  <a:cubicBezTo>
                    <a:pt x="26" y="0"/>
                    <a:pt x="20" y="7"/>
                    <a:pt x="20" y="7"/>
                  </a:cubicBezTo>
                  <a:lnTo>
                    <a:pt x="8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61" name="Freeform 61"/>
            <p:cNvSpPr>
              <a:spLocks noChangeArrowheads="1"/>
            </p:cNvSpPr>
            <p:nvPr/>
          </p:nvSpPr>
          <p:spPr bwMode="auto">
            <a:xfrm>
              <a:off x="858837" y="125412"/>
              <a:ext cx="268287" cy="685800"/>
            </a:xfrm>
            <a:custGeom>
              <a:avLst/>
              <a:gdLst>
                <a:gd name="T0" fmla="*/ 32 w 97"/>
                <a:gd name="T1" fmla="*/ 230 h 247"/>
                <a:gd name="T2" fmla="*/ 48 w 97"/>
                <a:gd name="T3" fmla="*/ 241 h 247"/>
                <a:gd name="T4" fmla="*/ 63 w 97"/>
                <a:gd name="T5" fmla="*/ 235 h 247"/>
                <a:gd name="T6" fmla="*/ 89 w 97"/>
                <a:gd name="T7" fmla="*/ 118 h 247"/>
                <a:gd name="T8" fmla="*/ 35 w 97"/>
                <a:gd name="T9" fmla="*/ 11 h 247"/>
                <a:gd name="T10" fmla="*/ 18 w 97"/>
                <a:gd name="T11" fmla="*/ 8 h 247"/>
                <a:gd name="T12" fmla="*/ 6 w 97"/>
                <a:gd name="T13" fmla="*/ 23 h 247"/>
                <a:gd name="T14" fmla="*/ 8 w 97"/>
                <a:gd name="T15" fmla="*/ 38 h 247"/>
                <a:gd name="T16" fmla="*/ 49 w 97"/>
                <a:gd name="T17" fmla="*/ 123 h 247"/>
                <a:gd name="T18" fmla="*/ 31 w 97"/>
                <a:gd name="T19" fmla="*/ 215 h 247"/>
                <a:gd name="T20" fmla="*/ 32 w 97"/>
                <a:gd name="T21" fmla="*/ 230 h 24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97"/>
                <a:gd name="T34" fmla="*/ 0 h 247"/>
                <a:gd name="T35" fmla="*/ 97 w 97"/>
                <a:gd name="T36" fmla="*/ 247 h 24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97" h="247">
                  <a:moveTo>
                    <a:pt x="32" y="230"/>
                  </a:moveTo>
                  <a:cubicBezTo>
                    <a:pt x="48" y="241"/>
                    <a:pt x="48" y="241"/>
                    <a:pt x="48" y="241"/>
                  </a:cubicBezTo>
                  <a:cubicBezTo>
                    <a:pt x="57" y="247"/>
                    <a:pt x="63" y="235"/>
                    <a:pt x="63" y="235"/>
                  </a:cubicBezTo>
                  <a:cubicBezTo>
                    <a:pt x="76" y="215"/>
                    <a:pt x="97" y="173"/>
                    <a:pt x="89" y="118"/>
                  </a:cubicBezTo>
                  <a:cubicBezTo>
                    <a:pt x="83" y="62"/>
                    <a:pt x="52" y="26"/>
                    <a:pt x="35" y="11"/>
                  </a:cubicBezTo>
                  <a:cubicBezTo>
                    <a:pt x="35" y="11"/>
                    <a:pt x="25" y="0"/>
                    <a:pt x="18" y="8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0" y="30"/>
                    <a:pt x="8" y="38"/>
                    <a:pt x="8" y="38"/>
                  </a:cubicBezTo>
                  <a:cubicBezTo>
                    <a:pt x="20" y="52"/>
                    <a:pt x="43" y="82"/>
                    <a:pt x="49" y="123"/>
                  </a:cubicBezTo>
                  <a:cubicBezTo>
                    <a:pt x="53" y="163"/>
                    <a:pt x="39" y="198"/>
                    <a:pt x="31" y="215"/>
                  </a:cubicBezTo>
                  <a:cubicBezTo>
                    <a:pt x="31" y="215"/>
                    <a:pt x="25" y="225"/>
                    <a:pt x="32" y="2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62" name="Freeform 62"/>
            <p:cNvSpPr>
              <a:spLocks noChangeArrowheads="1"/>
            </p:cNvSpPr>
            <p:nvPr/>
          </p:nvSpPr>
          <p:spPr bwMode="auto">
            <a:xfrm>
              <a:off x="727075" y="255587"/>
              <a:ext cx="195262" cy="460375"/>
            </a:xfrm>
            <a:custGeom>
              <a:avLst/>
              <a:gdLst>
                <a:gd name="T0" fmla="*/ 67 w 70"/>
                <a:gd name="T1" fmla="*/ 79 h 166"/>
                <a:gd name="T2" fmla="*/ 67 w 70"/>
                <a:gd name="T3" fmla="*/ 77 h 166"/>
                <a:gd name="T4" fmla="*/ 66 w 70"/>
                <a:gd name="T5" fmla="*/ 77 h 166"/>
                <a:gd name="T6" fmla="*/ 35 w 70"/>
                <a:gd name="T7" fmla="*/ 10 h 166"/>
                <a:gd name="T8" fmla="*/ 19 w 70"/>
                <a:gd name="T9" fmla="*/ 9 h 166"/>
                <a:gd name="T10" fmla="*/ 9 w 70"/>
                <a:gd name="T11" fmla="*/ 21 h 166"/>
                <a:gd name="T12" fmla="*/ 9 w 70"/>
                <a:gd name="T13" fmla="*/ 39 h 166"/>
                <a:gd name="T14" fmla="*/ 28 w 70"/>
                <a:gd name="T15" fmla="*/ 84 h 166"/>
                <a:gd name="T16" fmla="*/ 20 w 70"/>
                <a:gd name="T17" fmla="*/ 132 h 166"/>
                <a:gd name="T18" fmla="*/ 26 w 70"/>
                <a:gd name="T19" fmla="*/ 150 h 166"/>
                <a:gd name="T20" fmla="*/ 38 w 70"/>
                <a:gd name="T21" fmla="*/ 159 h 166"/>
                <a:gd name="T22" fmla="*/ 53 w 70"/>
                <a:gd name="T23" fmla="*/ 154 h 166"/>
                <a:gd name="T24" fmla="*/ 67 w 70"/>
                <a:gd name="T25" fmla="*/ 82 h 166"/>
                <a:gd name="T26" fmla="*/ 67 w 70"/>
                <a:gd name="T27" fmla="*/ 82 h 166"/>
                <a:gd name="T28" fmla="*/ 67 w 70"/>
                <a:gd name="T29" fmla="*/ 79 h 16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70"/>
                <a:gd name="T46" fmla="*/ 0 h 166"/>
                <a:gd name="T47" fmla="*/ 70 w 70"/>
                <a:gd name="T48" fmla="*/ 166 h 16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70" h="166">
                  <a:moveTo>
                    <a:pt x="67" y="79"/>
                  </a:moveTo>
                  <a:cubicBezTo>
                    <a:pt x="67" y="78"/>
                    <a:pt x="67" y="77"/>
                    <a:pt x="67" y="77"/>
                  </a:cubicBezTo>
                  <a:cubicBezTo>
                    <a:pt x="66" y="77"/>
                    <a:pt x="66" y="77"/>
                    <a:pt x="66" y="77"/>
                  </a:cubicBezTo>
                  <a:cubicBezTo>
                    <a:pt x="61" y="46"/>
                    <a:pt x="45" y="23"/>
                    <a:pt x="35" y="10"/>
                  </a:cubicBezTo>
                  <a:cubicBezTo>
                    <a:pt x="35" y="10"/>
                    <a:pt x="27" y="0"/>
                    <a:pt x="19" y="9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32"/>
                    <a:pt x="9" y="39"/>
                    <a:pt x="9" y="39"/>
                  </a:cubicBezTo>
                  <a:cubicBezTo>
                    <a:pt x="15" y="48"/>
                    <a:pt x="25" y="64"/>
                    <a:pt x="28" y="84"/>
                  </a:cubicBezTo>
                  <a:cubicBezTo>
                    <a:pt x="30" y="104"/>
                    <a:pt x="25" y="122"/>
                    <a:pt x="20" y="132"/>
                  </a:cubicBezTo>
                  <a:cubicBezTo>
                    <a:pt x="20" y="132"/>
                    <a:pt x="14" y="142"/>
                    <a:pt x="26" y="150"/>
                  </a:cubicBezTo>
                  <a:cubicBezTo>
                    <a:pt x="38" y="159"/>
                    <a:pt x="38" y="159"/>
                    <a:pt x="38" y="159"/>
                  </a:cubicBezTo>
                  <a:cubicBezTo>
                    <a:pt x="48" y="166"/>
                    <a:pt x="53" y="154"/>
                    <a:pt x="53" y="154"/>
                  </a:cubicBezTo>
                  <a:cubicBezTo>
                    <a:pt x="60" y="140"/>
                    <a:pt x="70" y="113"/>
                    <a:pt x="67" y="82"/>
                  </a:cubicBezTo>
                  <a:cubicBezTo>
                    <a:pt x="67" y="82"/>
                    <a:pt x="67" y="82"/>
                    <a:pt x="67" y="82"/>
                  </a:cubicBezTo>
                  <a:cubicBezTo>
                    <a:pt x="67" y="81"/>
                    <a:pt x="67" y="80"/>
                    <a:pt x="67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63" name="Freeform 63"/>
            <p:cNvSpPr>
              <a:spLocks noEditPoints="1" noChangeArrowheads="1"/>
            </p:cNvSpPr>
            <p:nvPr/>
          </p:nvSpPr>
          <p:spPr bwMode="auto">
            <a:xfrm>
              <a:off x="0" y="249237"/>
              <a:ext cx="1022350" cy="1106487"/>
            </a:xfrm>
            <a:custGeom>
              <a:avLst/>
              <a:gdLst>
                <a:gd name="T0" fmla="*/ 62 w 368"/>
                <a:gd name="T1" fmla="*/ 374 h 398"/>
                <a:gd name="T2" fmla="*/ 74 w 368"/>
                <a:gd name="T3" fmla="*/ 359 h 398"/>
                <a:gd name="T4" fmla="*/ 90 w 368"/>
                <a:gd name="T5" fmla="*/ 380 h 398"/>
                <a:gd name="T6" fmla="*/ 307 w 368"/>
                <a:gd name="T7" fmla="*/ 398 h 398"/>
                <a:gd name="T8" fmla="*/ 314 w 368"/>
                <a:gd name="T9" fmla="*/ 398 h 398"/>
                <a:gd name="T10" fmla="*/ 366 w 368"/>
                <a:gd name="T11" fmla="*/ 372 h 398"/>
                <a:gd name="T12" fmla="*/ 355 w 368"/>
                <a:gd name="T13" fmla="*/ 299 h 398"/>
                <a:gd name="T14" fmla="*/ 350 w 368"/>
                <a:gd name="T15" fmla="*/ 255 h 398"/>
                <a:gd name="T16" fmla="*/ 329 w 368"/>
                <a:gd name="T17" fmla="*/ 204 h 398"/>
                <a:gd name="T18" fmla="*/ 265 w 368"/>
                <a:gd name="T19" fmla="*/ 185 h 398"/>
                <a:gd name="T20" fmla="*/ 228 w 368"/>
                <a:gd name="T21" fmla="*/ 158 h 398"/>
                <a:gd name="T22" fmla="*/ 236 w 368"/>
                <a:gd name="T23" fmla="*/ 113 h 398"/>
                <a:gd name="T24" fmla="*/ 150 w 368"/>
                <a:gd name="T25" fmla="*/ 25 h 398"/>
                <a:gd name="T26" fmla="*/ 127 w 368"/>
                <a:gd name="T27" fmla="*/ 120 h 398"/>
                <a:gd name="T28" fmla="*/ 127 w 368"/>
                <a:gd name="T29" fmla="*/ 136 h 398"/>
                <a:gd name="T30" fmla="*/ 73 w 368"/>
                <a:gd name="T31" fmla="*/ 194 h 398"/>
                <a:gd name="T32" fmla="*/ 48 w 368"/>
                <a:gd name="T33" fmla="*/ 220 h 398"/>
                <a:gd name="T34" fmla="*/ 22 w 368"/>
                <a:gd name="T35" fmla="*/ 280 h 398"/>
                <a:gd name="T36" fmla="*/ 7 w 368"/>
                <a:gd name="T37" fmla="*/ 312 h 398"/>
                <a:gd name="T38" fmla="*/ 1 w 368"/>
                <a:gd name="T39" fmla="*/ 356 h 398"/>
                <a:gd name="T40" fmla="*/ 230 w 368"/>
                <a:gd name="T41" fmla="*/ 171 h 398"/>
                <a:gd name="T42" fmla="*/ 243 w 368"/>
                <a:gd name="T43" fmla="*/ 173 h 398"/>
                <a:gd name="T44" fmla="*/ 237 w 368"/>
                <a:gd name="T45" fmla="*/ 279 h 398"/>
                <a:gd name="T46" fmla="*/ 217 w 368"/>
                <a:gd name="T47" fmla="*/ 286 h 398"/>
                <a:gd name="T48" fmla="*/ 205 w 368"/>
                <a:gd name="T49" fmla="*/ 225 h 398"/>
                <a:gd name="T50" fmla="*/ 203 w 368"/>
                <a:gd name="T51" fmla="*/ 203 h 398"/>
                <a:gd name="T52" fmla="*/ 188 w 368"/>
                <a:gd name="T53" fmla="*/ 203 h 398"/>
                <a:gd name="T54" fmla="*/ 182 w 368"/>
                <a:gd name="T55" fmla="*/ 223 h 398"/>
                <a:gd name="T56" fmla="*/ 150 w 368"/>
                <a:gd name="T57" fmla="*/ 167 h 398"/>
                <a:gd name="T58" fmla="*/ 133 w 368"/>
                <a:gd name="T59" fmla="*/ 136 h 398"/>
                <a:gd name="T60" fmla="*/ 142 w 368"/>
                <a:gd name="T61" fmla="*/ 144 h 398"/>
                <a:gd name="T62" fmla="*/ 133 w 368"/>
                <a:gd name="T63" fmla="*/ 171 h 398"/>
                <a:gd name="T64" fmla="*/ 139 w 368"/>
                <a:gd name="T65" fmla="*/ 146 h 398"/>
                <a:gd name="T66" fmla="*/ 133 w 368"/>
                <a:gd name="T67" fmla="*/ 136 h 398"/>
                <a:gd name="T68" fmla="*/ 126 w 368"/>
                <a:gd name="T69" fmla="*/ 167 h 398"/>
                <a:gd name="T70" fmla="*/ 127 w 368"/>
                <a:gd name="T71" fmla="*/ 157 h 398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368"/>
                <a:gd name="T109" fmla="*/ 0 h 398"/>
                <a:gd name="T110" fmla="*/ 368 w 368"/>
                <a:gd name="T111" fmla="*/ 398 h 398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368" h="398">
                  <a:moveTo>
                    <a:pt x="44" y="381"/>
                  </a:moveTo>
                  <a:cubicBezTo>
                    <a:pt x="44" y="381"/>
                    <a:pt x="58" y="378"/>
                    <a:pt x="62" y="374"/>
                  </a:cubicBezTo>
                  <a:cubicBezTo>
                    <a:pt x="66" y="370"/>
                    <a:pt x="68" y="371"/>
                    <a:pt x="71" y="368"/>
                  </a:cubicBezTo>
                  <a:cubicBezTo>
                    <a:pt x="74" y="366"/>
                    <a:pt x="71" y="366"/>
                    <a:pt x="74" y="359"/>
                  </a:cubicBezTo>
                  <a:cubicBezTo>
                    <a:pt x="76" y="352"/>
                    <a:pt x="85" y="340"/>
                    <a:pt x="87" y="338"/>
                  </a:cubicBezTo>
                  <a:cubicBezTo>
                    <a:pt x="87" y="338"/>
                    <a:pt x="91" y="369"/>
                    <a:pt x="90" y="380"/>
                  </a:cubicBezTo>
                  <a:cubicBezTo>
                    <a:pt x="89" y="384"/>
                    <a:pt x="89" y="391"/>
                    <a:pt x="90" y="398"/>
                  </a:cubicBezTo>
                  <a:cubicBezTo>
                    <a:pt x="307" y="398"/>
                    <a:pt x="307" y="398"/>
                    <a:pt x="307" y="398"/>
                  </a:cubicBezTo>
                  <a:cubicBezTo>
                    <a:pt x="306" y="389"/>
                    <a:pt x="307" y="383"/>
                    <a:pt x="312" y="393"/>
                  </a:cubicBezTo>
                  <a:cubicBezTo>
                    <a:pt x="312" y="393"/>
                    <a:pt x="313" y="395"/>
                    <a:pt x="314" y="398"/>
                  </a:cubicBezTo>
                  <a:cubicBezTo>
                    <a:pt x="366" y="398"/>
                    <a:pt x="366" y="398"/>
                    <a:pt x="366" y="398"/>
                  </a:cubicBezTo>
                  <a:cubicBezTo>
                    <a:pt x="365" y="389"/>
                    <a:pt x="368" y="379"/>
                    <a:pt x="366" y="372"/>
                  </a:cubicBezTo>
                  <a:cubicBezTo>
                    <a:pt x="364" y="366"/>
                    <a:pt x="367" y="355"/>
                    <a:pt x="363" y="340"/>
                  </a:cubicBezTo>
                  <a:cubicBezTo>
                    <a:pt x="360" y="325"/>
                    <a:pt x="357" y="307"/>
                    <a:pt x="355" y="299"/>
                  </a:cubicBezTo>
                  <a:cubicBezTo>
                    <a:pt x="353" y="291"/>
                    <a:pt x="351" y="283"/>
                    <a:pt x="350" y="277"/>
                  </a:cubicBezTo>
                  <a:cubicBezTo>
                    <a:pt x="349" y="272"/>
                    <a:pt x="353" y="262"/>
                    <a:pt x="350" y="255"/>
                  </a:cubicBezTo>
                  <a:cubicBezTo>
                    <a:pt x="347" y="248"/>
                    <a:pt x="343" y="237"/>
                    <a:pt x="341" y="228"/>
                  </a:cubicBezTo>
                  <a:cubicBezTo>
                    <a:pt x="340" y="218"/>
                    <a:pt x="338" y="205"/>
                    <a:pt x="329" y="204"/>
                  </a:cubicBezTo>
                  <a:cubicBezTo>
                    <a:pt x="319" y="203"/>
                    <a:pt x="303" y="195"/>
                    <a:pt x="292" y="191"/>
                  </a:cubicBezTo>
                  <a:cubicBezTo>
                    <a:pt x="282" y="187"/>
                    <a:pt x="268" y="185"/>
                    <a:pt x="265" y="185"/>
                  </a:cubicBezTo>
                  <a:cubicBezTo>
                    <a:pt x="262" y="184"/>
                    <a:pt x="252" y="177"/>
                    <a:pt x="248" y="171"/>
                  </a:cubicBezTo>
                  <a:cubicBezTo>
                    <a:pt x="244" y="166"/>
                    <a:pt x="237" y="158"/>
                    <a:pt x="228" y="158"/>
                  </a:cubicBezTo>
                  <a:cubicBezTo>
                    <a:pt x="228" y="158"/>
                    <a:pt x="227" y="128"/>
                    <a:pt x="227" y="120"/>
                  </a:cubicBezTo>
                  <a:cubicBezTo>
                    <a:pt x="227" y="120"/>
                    <a:pt x="237" y="134"/>
                    <a:pt x="236" y="113"/>
                  </a:cubicBezTo>
                  <a:cubicBezTo>
                    <a:pt x="236" y="113"/>
                    <a:pt x="240" y="74"/>
                    <a:pt x="228" y="87"/>
                  </a:cubicBezTo>
                  <a:cubicBezTo>
                    <a:pt x="228" y="87"/>
                    <a:pt x="225" y="0"/>
                    <a:pt x="150" y="25"/>
                  </a:cubicBezTo>
                  <a:cubicBezTo>
                    <a:pt x="150" y="25"/>
                    <a:pt x="103" y="48"/>
                    <a:pt x="125" y="107"/>
                  </a:cubicBezTo>
                  <a:cubicBezTo>
                    <a:pt x="125" y="107"/>
                    <a:pt x="124" y="113"/>
                    <a:pt x="127" y="120"/>
                  </a:cubicBezTo>
                  <a:cubicBezTo>
                    <a:pt x="127" y="120"/>
                    <a:pt x="127" y="122"/>
                    <a:pt x="128" y="125"/>
                  </a:cubicBezTo>
                  <a:cubicBezTo>
                    <a:pt x="127" y="136"/>
                    <a:pt x="127" y="136"/>
                    <a:pt x="127" y="136"/>
                  </a:cubicBezTo>
                  <a:cubicBezTo>
                    <a:pt x="127" y="136"/>
                    <a:pt x="88" y="153"/>
                    <a:pt x="82" y="160"/>
                  </a:cubicBezTo>
                  <a:cubicBezTo>
                    <a:pt x="82" y="160"/>
                    <a:pt x="76" y="162"/>
                    <a:pt x="73" y="194"/>
                  </a:cubicBezTo>
                  <a:cubicBezTo>
                    <a:pt x="73" y="194"/>
                    <a:pt x="65" y="197"/>
                    <a:pt x="60" y="197"/>
                  </a:cubicBezTo>
                  <a:cubicBezTo>
                    <a:pt x="56" y="198"/>
                    <a:pt x="49" y="209"/>
                    <a:pt x="48" y="220"/>
                  </a:cubicBezTo>
                  <a:cubicBezTo>
                    <a:pt x="46" y="230"/>
                    <a:pt x="50" y="234"/>
                    <a:pt x="42" y="249"/>
                  </a:cubicBezTo>
                  <a:cubicBezTo>
                    <a:pt x="33" y="264"/>
                    <a:pt x="27" y="273"/>
                    <a:pt x="22" y="280"/>
                  </a:cubicBezTo>
                  <a:cubicBezTo>
                    <a:pt x="17" y="287"/>
                    <a:pt x="11" y="286"/>
                    <a:pt x="12" y="297"/>
                  </a:cubicBezTo>
                  <a:cubicBezTo>
                    <a:pt x="13" y="309"/>
                    <a:pt x="11" y="305"/>
                    <a:pt x="7" y="312"/>
                  </a:cubicBezTo>
                  <a:cubicBezTo>
                    <a:pt x="2" y="319"/>
                    <a:pt x="5" y="319"/>
                    <a:pt x="3" y="326"/>
                  </a:cubicBezTo>
                  <a:cubicBezTo>
                    <a:pt x="0" y="334"/>
                    <a:pt x="0" y="348"/>
                    <a:pt x="1" y="356"/>
                  </a:cubicBezTo>
                  <a:cubicBezTo>
                    <a:pt x="3" y="363"/>
                    <a:pt x="22" y="388"/>
                    <a:pt x="44" y="381"/>
                  </a:cubicBezTo>
                  <a:close/>
                  <a:moveTo>
                    <a:pt x="230" y="171"/>
                  </a:moveTo>
                  <a:cubicBezTo>
                    <a:pt x="229" y="160"/>
                    <a:pt x="229" y="160"/>
                    <a:pt x="229" y="160"/>
                  </a:cubicBezTo>
                  <a:cubicBezTo>
                    <a:pt x="229" y="160"/>
                    <a:pt x="243" y="162"/>
                    <a:pt x="243" y="173"/>
                  </a:cubicBezTo>
                  <a:cubicBezTo>
                    <a:pt x="243" y="173"/>
                    <a:pt x="250" y="201"/>
                    <a:pt x="249" y="220"/>
                  </a:cubicBezTo>
                  <a:cubicBezTo>
                    <a:pt x="247" y="239"/>
                    <a:pt x="246" y="262"/>
                    <a:pt x="237" y="279"/>
                  </a:cubicBezTo>
                  <a:cubicBezTo>
                    <a:pt x="227" y="297"/>
                    <a:pt x="222" y="311"/>
                    <a:pt x="222" y="311"/>
                  </a:cubicBezTo>
                  <a:cubicBezTo>
                    <a:pt x="222" y="311"/>
                    <a:pt x="217" y="307"/>
                    <a:pt x="217" y="286"/>
                  </a:cubicBezTo>
                  <a:cubicBezTo>
                    <a:pt x="218" y="265"/>
                    <a:pt x="215" y="254"/>
                    <a:pt x="211" y="246"/>
                  </a:cubicBezTo>
                  <a:cubicBezTo>
                    <a:pt x="207" y="239"/>
                    <a:pt x="205" y="225"/>
                    <a:pt x="205" y="225"/>
                  </a:cubicBezTo>
                  <a:cubicBezTo>
                    <a:pt x="205" y="225"/>
                    <a:pt x="225" y="210"/>
                    <a:pt x="225" y="203"/>
                  </a:cubicBezTo>
                  <a:cubicBezTo>
                    <a:pt x="225" y="203"/>
                    <a:pt x="208" y="202"/>
                    <a:pt x="203" y="203"/>
                  </a:cubicBezTo>
                  <a:cubicBezTo>
                    <a:pt x="203" y="203"/>
                    <a:pt x="251" y="185"/>
                    <a:pt x="230" y="171"/>
                  </a:cubicBezTo>
                  <a:close/>
                  <a:moveTo>
                    <a:pt x="188" y="203"/>
                  </a:moveTo>
                  <a:cubicBezTo>
                    <a:pt x="188" y="203"/>
                    <a:pt x="174" y="206"/>
                    <a:pt x="170" y="203"/>
                  </a:cubicBezTo>
                  <a:cubicBezTo>
                    <a:pt x="170" y="203"/>
                    <a:pt x="175" y="220"/>
                    <a:pt x="182" y="223"/>
                  </a:cubicBezTo>
                  <a:cubicBezTo>
                    <a:pt x="182" y="223"/>
                    <a:pt x="187" y="235"/>
                    <a:pt x="180" y="244"/>
                  </a:cubicBezTo>
                  <a:cubicBezTo>
                    <a:pt x="180" y="244"/>
                    <a:pt x="154" y="189"/>
                    <a:pt x="150" y="167"/>
                  </a:cubicBezTo>
                  <a:cubicBezTo>
                    <a:pt x="150" y="167"/>
                    <a:pt x="179" y="203"/>
                    <a:pt x="188" y="203"/>
                  </a:cubicBezTo>
                  <a:close/>
                  <a:moveTo>
                    <a:pt x="133" y="136"/>
                  </a:moveTo>
                  <a:cubicBezTo>
                    <a:pt x="135" y="140"/>
                    <a:pt x="137" y="143"/>
                    <a:pt x="139" y="144"/>
                  </a:cubicBezTo>
                  <a:cubicBezTo>
                    <a:pt x="140" y="144"/>
                    <a:pt x="141" y="144"/>
                    <a:pt x="142" y="144"/>
                  </a:cubicBezTo>
                  <a:cubicBezTo>
                    <a:pt x="142" y="144"/>
                    <a:pt x="149" y="152"/>
                    <a:pt x="147" y="158"/>
                  </a:cubicBezTo>
                  <a:cubicBezTo>
                    <a:pt x="133" y="171"/>
                    <a:pt x="133" y="171"/>
                    <a:pt x="133" y="171"/>
                  </a:cubicBezTo>
                  <a:cubicBezTo>
                    <a:pt x="133" y="155"/>
                    <a:pt x="133" y="155"/>
                    <a:pt x="133" y="155"/>
                  </a:cubicBezTo>
                  <a:cubicBezTo>
                    <a:pt x="133" y="155"/>
                    <a:pt x="148" y="153"/>
                    <a:pt x="139" y="146"/>
                  </a:cubicBezTo>
                  <a:cubicBezTo>
                    <a:pt x="139" y="146"/>
                    <a:pt x="135" y="142"/>
                    <a:pt x="133" y="142"/>
                  </a:cubicBezTo>
                  <a:lnTo>
                    <a:pt x="133" y="136"/>
                  </a:lnTo>
                  <a:close/>
                  <a:moveTo>
                    <a:pt x="127" y="157"/>
                  </a:moveTo>
                  <a:cubicBezTo>
                    <a:pt x="126" y="167"/>
                    <a:pt x="126" y="167"/>
                    <a:pt x="126" y="167"/>
                  </a:cubicBezTo>
                  <a:cubicBezTo>
                    <a:pt x="126" y="167"/>
                    <a:pt x="115" y="163"/>
                    <a:pt x="109" y="166"/>
                  </a:cubicBezTo>
                  <a:cubicBezTo>
                    <a:pt x="109" y="166"/>
                    <a:pt x="120" y="159"/>
                    <a:pt x="127" y="1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</p:grpSp>
      <p:grpSp>
        <p:nvGrpSpPr>
          <p:cNvPr id="264" name="组合 122"/>
          <p:cNvGrpSpPr/>
          <p:nvPr/>
        </p:nvGrpSpPr>
        <p:grpSpPr bwMode="auto">
          <a:xfrm>
            <a:off x="3428602" y="4640108"/>
            <a:ext cx="560977" cy="671645"/>
            <a:chOff x="0" y="0"/>
            <a:chExt cx="1096962" cy="1314450"/>
          </a:xfrm>
          <a:solidFill>
            <a:schemeClr val="tx1">
              <a:lumMod val="65000"/>
              <a:lumOff val="35000"/>
            </a:schemeClr>
          </a:solidFill>
          <a:effectLst/>
        </p:grpSpPr>
        <p:sp>
          <p:nvSpPr>
            <p:cNvPr id="265" name="Freeform 100"/>
            <p:cNvSpPr>
              <a:spLocks noChangeArrowheads="1"/>
            </p:cNvSpPr>
            <p:nvPr/>
          </p:nvSpPr>
          <p:spPr bwMode="auto">
            <a:xfrm>
              <a:off x="0" y="1133475"/>
              <a:ext cx="123825" cy="180975"/>
            </a:xfrm>
            <a:custGeom>
              <a:avLst/>
              <a:gdLst>
                <a:gd name="T0" fmla="*/ 0 w 45"/>
                <a:gd name="T1" fmla="*/ 50 h 65"/>
                <a:gd name="T2" fmla="*/ 11 w 45"/>
                <a:gd name="T3" fmla="*/ 45 h 65"/>
                <a:gd name="T4" fmla="*/ 17 w 45"/>
                <a:gd name="T5" fmla="*/ 52 h 65"/>
                <a:gd name="T6" fmla="*/ 24 w 45"/>
                <a:gd name="T7" fmla="*/ 55 h 65"/>
                <a:gd name="T8" fmla="*/ 31 w 45"/>
                <a:gd name="T9" fmla="*/ 52 h 65"/>
                <a:gd name="T10" fmla="*/ 34 w 45"/>
                <a:gd name="T11" fmla="*/ 47 h 65"/>
                <a:gd name="T12" fmla="*/ 32 w 45"/>
                <a:gd name="T13" fmla="*/ 42 h 65"/>
                <a:gd name="T14" fmla="*/ 25 w 45"/>
                <a:gd name="T15" fmla="*/ 38 h 65"/>
                <a:gd name="T16" fmla="*/ 23 w 45"/>
                <a:gd name="T17" fmla="*/ 37 h 65"/>
                <a:gd name="T18" fmla="*/ 10 w 45"/>
                <a:gd name="T19" fmla="*/ 31 h 65"/>
                <a:gd name="T20" fmla="*/ 4 w 45"/>
                <a:gd name="T21" fmla="*/ 25 h 65"/>
                <a:gd name="T22" fmla="*/ 2 w 45"/>
                <a:gd name="T23" fmla="*/ 17 h 65"/>
                <a:gd name="T24" fmla="*/ 8 w 45"/>
                <a:gd name="T25" fmla="*/ 5 h 65"/>
                <a:gd name="T26" fmla="*/ 23 w 45"/>
                <a:gd name="T27" fmla="*/ 0 h 65"/>
                <a:gd name="T28" fmla="*/ 36 w 45"/>
                <a:gd name="T29" fmla="*/ 4 h 65"/>
                <a:gd name="T30" fmla="*/ 44 w 45"/>
                <a:gd name="T31" fmla="*/ 14 h 65"/>
                <a:gd name="T32" fmla="*/ 33 w 45"/>
                <a:gd name="T33" fmla="*/ 18 h 65"/>
                <a:gd name="T34" fmla="*/ 29 w 45"/>
                <a:gd name="T35" fmla="*/ 12 h 65"/>
                <a:gd name="T36" fmla="*/ 22 w 45"/>
                <a:gd name="T37" fmla="*/ 10 h 65"/>
                <a:gd name="T38" fmla="*/ 16 w 45"/>
                <a:gd name="T39" fmla="*/ 12 h 65"/>
                <a:gd name="T40" fmla="*/ 14 w 45"/>
                <a:gd name="T41" fmla="*/ 17 h 65"/>
                <a:gd name="T42" fmla="*/ 25 w 45"/>
                <a:gd name="T43" fmla="*/ 26 h 65"/>
                <a:gd name="T44" fmla="*/ 30 w 45"/>
                <a:gd name="T45" fmla="*/ 28 h 65"/>
                <a:gd name="T46" fmla="*/ 42 w 45"/>
                <a:gd name="T47" fmla="*/ 36 h 65"/>
                <a:gd name="T48" fmla="*/ 45 w 45"/>
                <a:gd name="T49" fmla="*/ 46 h 65"/>
                <a:gd name="T50" fmla="*/ 40 w 45"/>
                <a:gd name="T51" fmla="*/ 60 h 65"/>
                <a:gd name="T52" fmla="*/ 24 w 45"/>
                <a:gd name="T53" fmla="*/ 65 h 65"/>
                <a:gd name="T54" fmla="*/ 9 w 45"/>
                <a:gd name="T55" fmla="*/ 61 h 65"/>
                <a:gd name="T56" fmla="*/ 0 w 45"/>
                <a:gd name="T57" fmla="*/ 50 h 6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45"/>
                <a:gd name="T88" fmla="*/ 0 h 65"/>
                <a:gd name="T89" fmla="*/ 45 w 45"/>
                <a:gd name="T90" fmla="*/ 65 h 65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45" h="65">
                  <a:moveTo>
                    <a:pt x="0" y="50"/>
                  </a:moveTo>
                  <a:cubicBezTo>
                    <a:pt x="11" y="45"/>
                    <a:pt x="11" y="45"/>
                    <a:pt x="11" y="45"/>
                  </a:cubicBezTo>
                  <a:cubicBezTo>
                    <a:pt x="13" y="48"/>
                    <a:pt x="15" y="51"/>
                    <a:pt x="17" y="52"/>
                  </a:cubicBezTo>
                  <a:cubicBezTo>
                    <a:pt x="19" y="54"/>
                    <a:pt x="21" y="55"/>
                    <a:pt x="24" y="55"/>
                  </a:cubicBezTo>
                  <a:cubicBezTo>
                    <a:pt x="27" y="55"/>
                    <a:pt x="29" y="54"/>
                    <a:pt x="31" y="52"/>
                  </a:cubicBezTo>
                  <a:cubicBezTo>
                    <a:pt x="33" y="51"/>
                    <a:pt x="34" y="49"/>
                    <a:pt x="34" y="47"/>
                  </a:cubicBezTo>
                  <a:cubicBezTo>
                    <a:pt x="34" y="45"/>
                    <a:pt x="33" y="43"/>
                    <a:pt x="32" y="42"/>
                  </a:cubicBezTo>
                  <a:cubicBezTo>
                    <a:pt x="31" y="40"/>
                    <a:pt x="28" y="39"/>
                    <a:pt x="25" y="38"/>
                  </a:cubicBezTo>
                  <a:cubicBezTo>
                    <a:pt x="24" y="38"/>
                    <a:pt x="24" y="37"/>
                    <a:pt x="23" y="37"/>
                  </a:cubicBezTo>
                  <a:cubicBezTo>
                    <a:pt x="16" y="35"/>
                    <a:pt x="12" y="33"/>
                    <a:pt x="10" y="31"/>
                  </a:cubicBezTo>
                  <a:cubicBezTo>
                    <a:pt x="7" y="30"/>
                    <a:pt x="6" y="28"/>
                    <a:pt x="4" y="25"/>
                  </a:cubicBezTo>
                  <a:cubicBezTo>
                    <a:pt x="3" y="23"/>
                    <a:pt x="2" y="20"/>
                    <a:pt x="2" y="17"/>
                  </a:cubicBezTo>
                  <a:cubicBezTo>
                    <a:pt x="2" y="12"/>
                    <a:pt x="4" y="8"/>
                    <a:pt x="8" y="5"/>
                  </a:cubicBezTo>
                  <a:cubicBezTo>
                    <a:pt x="12" y="2"/>
                    <a:pt x="17" y="0"/>
                    <a:pt x="23" y="0"/>
                  </a:cubicBezTo>
                  <a:cubicBezTo>
                    <a:pt x="28" y="0"/>
                    <a:pt x="33" y="1"/>
                    <a:pt x="36" y="4"/>
                  </a:cubicBezTo>
                  <a:cubicBezTo>
                    <a:pt x="40" y="6"/>
                    <a:pt x="42" y="10"/>
                    <a:pt x="44" y="14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2" y="15"/>
                    <a:pt x="31" y="13"/>
                    <a:pt x="29" y="12"/>
                  </a:cubicBezTo>
                  <a:cubicBezTo>
                    <a:pt x="27" y="11"/>
                    <a:pt x="25" y="10"/>
                    <a:pt x="22" y="10"/>
                  </a:cubicBezTo>
                  <a:cubicBezTo>
                    <a:pt x="19" y="10"/>
                    <a:pt x="17" y="11"/>
                    <a:pt x="16" y="12"/>
                  </a:cubicBezTo>
                  <a:cubicBezTo>
                    <a:pt x="14" y="13"/>
                    <a:pt x="14" y="15"/>
                    <a:pt x="14" y="17"/>
                  </a:cubicBezTo>
                  <a:cubicBezTo>
                    <a:pt x="14" y="20"/>
                    <a:pt x="17" y="23"/>
                    <a:pt x="25" y="26"/>
                  </a:cubicBezTo>
                  <a:cubicBezTo>
                    <a:pt x="27" y="27"/>
                    <a:pt x="29" y="27"/>
                    <a:pt x="30" y="28"/>
                  </a:cubicBezTo>
                  <a:cubicBezTo>
                    <a:pt x="36" y="30"/>
                    <a:pt x="40" y="33"/>
                    <a:pt x="42" y="36"/>
                  </a:cubicBezTo>
                  <a:cubicBezTo>
                    <a:pt x="44" y="38"/>
                    <a:pt x="45" y="42"/>
                    <a:pt x="45" y="46"/>
                  </a:cubicBezTo>
                  <a:cubicBezTo>
                    <a:pt x="45" y="52"/>
                    <a:pt x="44" y="57"/>
                    <a:pt x="40" y="60"/>
                  </a:cubicBezTo>
                  <a:cubicBezTo>
                    <a:pt x="36" y="63"/>
                    <a:pt x="31" y="65"/>
                    <a:pt x="24" y="65"/>
                  </a:cubicBezTo>
                  <a:cubicBezTo>
                    <a:pt x="18" y="65"/>
                    <a:pt x="13" y="64"/>
                    <a:pt x="9" y="61"/>
                  </a:cubicBezTo>
                  <a:cubicBezTo>
                    <a:pt x="5" y="59"/>
                    <a:pt x="2" y="55"/>
                    <a:pt x="0" y="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66" name="Freeform 101"/>
            <p:cNvSpPr>
              <a:spLocks noChangeArrowheads="1"/>
            </p:cNvSpPr>
            <p:nvPr/>
          </p:nvSpPr>
          <p:spPr bwMode="auto">
            <a:xfrm>
              <a:off x="155575" y="1136650"/>
              <a:ext cx="130175" cy="177800"/>
            </a:xfrm>
            <a:custGeom>
              <a:avLst/>
              <a:gdLst>
                <a:gd name="T0" fmla="*/ 0 w 47"/>
                <a:gd name="T1" fmla="*/ 40 h 64"/>
                <a:gd name="T2" fmla="*/ 0 w 47"/>
                <a:gd name="T3" fmla="*/ 0 h 64"/>
                <a:gd name="T4" fmla="*/ 12 w 47"/>
                <a:gd name="T5" fmla="*/ 0 h 64"/>
                <a:gd name="T6" fmla="*/ 12 w 47"/>
                <a:gd name="T7" fmla="*/ 40 h 64"/>
                <a:gd name="T8" fmla="*/ 14 w 47"/>
                <a:gd name="T9" fmla="*/ 51 h 64"/>
                <a:gd name="T10" fmla="*/ 24 w 47"/>
                <a:gd name="T11" fmla="*/ 54 h 64"/>
                <a:gd name="T12" fmla="*/ 33 w 47"/>
                <a:gd name="T13" fmla="*/ 51 h 64"/>
                <a:gd name="T14" fmla="*/ 36 w 47"/>
                <a:gd name="T15" fmla="*/ 40 h 64"/>
                <a:gd name="T16" fmla="*/ 36 w 47"/>
                <a:gd name="T17" fmla="*/ 0 h 64"/>
                <a:gd name="T18" fmla="*/ 47 w 47"/>
                <a:gd name="T19" fmla="*/ 0 h 64"/>
                <a:gd name="T20" fmla="*/ 47 w 47"/>
                <a:gd name="T21" fmla="*/ 42 h 64"/>
                <a:gd name="T22" fmla="*/ 41 w 47"/>
                <a:gd name="T23" fmla="*/ 58 h 64"/>
                <a:gd name="T24" fmla="*/ 24 w 47"/>
                <a:gd name="T25" fmla="*/ 64 h 64"/>
                <a:gd name="T26" fmla="*/ 6 w 47"/>
                <a:gd name="T27" fmla="*/ 58 h 64"/>
                <a:gd name="T28" fmla="*/ 0 w 47"/>
                <a:gd name="T29" fmla="*/ 40 h 6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7"/>
                <a:gd name="T46" fmla="*/ 0 h 64"/>
                <a:gd name="T47" fmla="*/ 47 w 47"/>
                <a:gd name="T48" fmla="*/ 64 h 64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7" h="64">
                  <a:moveTo>
                    <a:pt x="0" y="4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2" y="45"/>
                    <a:pt x="13" y="48"/>
                    <a:pt x="14" y="51"/>
                  </a:cubicBezTo>
                  <a:cubicBezTo>
                    <a:pt x="16" y="53"/>
                    <a:pt x="19" y="54"/>
                    <a:pt x="24" y="54"/>
                  </a:cubicBezTo>
                  <a:cubicBezTo>
                    <a:pt x="28" y="54"/>
                    <a:pt x="31" y="53"/>
                    <a:pt x="33" y="51"/>
                  </a:cubicBezTo>
                  <a:cubicBezTo>
                    <a:pt x="35" y="49"/>
                    <a:pt x="36" y="45"/>
                    <a:pt x="36" y="4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7" y="42"/>
                    <a:pt x="47" y="42"/>
                    <a:pt x="47" y="42"/>
                  </a:cubicBezTo>
                  <a:cubicBezTo>
                    <a:pt x="47" y="49"/>
                    <a:pt x="45" y="54"/>
                    <a:pt x="41" y="58"/>
                  </a:cubicBezTo>
                  <a:cubicBezTo>
                    <a:pt x="37" y="62"/>
                    <a:pt x="31" y="64"/>
                    <a:pt x="24" y="64"/>
                  </a:cubicBezTo>
                  <a:cubicBezTo>
                    <a:pt x="16" y="64"/>
                    <a:pt x="10" y="62"/>
                    <a:pt x="6" y="58"/>
                  </a:cubicBezTo>
                  <a:cubicBezTo>
                    <a:pt x="2" y="54"/>
                    <a:pt x="0" y="48"/>
                    <a:pt x="0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67" name="Freeform 102"/>
            <p:cNvSpPr>
              <a:spLocks noEditPoints="1" noChangeArrowheads="1"/>
            </p:cNvSpPr>
            <p:nvPr/>
          </p:nvSpPr>
          <p:spPr bwMode="auto">
            <a:xfrm>
              <a:off x="327025" y="1136650"/>
              <a:ext cx="122237" cy="174625"/>
            </a:xfrm>
            <a:custGeom>
              <a:avLst/>
              <a:gdLst>
                <a:gd name="T0" fmla="*/ 0 w 44"/>
                <a:gd name="T1" fmla="*/ 63 h 63"/>
                <a:gd name="T2" fmla="*/ 0 w 44"/>
                <a:gd name="T3" fmla="*/ 0 h 63"/>
                <a:gd name="T4" fmla="*/ 22 w 44"/>
                <a:gd name="T5" fmla="*/ 0 h 63"/>
                <a:gd name="T6" fmla="*/ 39 w 44"/>
                <a:gd name="T7" fmla="*/ 5 h 63"/>
                <a:gd name="T8" fmla="*/ 44 w 44"/>
                <a:gd name="T9" fmla="*/ 19 h 63"/>
                <a:gd name="T10" fmla="*/ 39 w 44"/>
                <a:gd name="T11" fmla="*/ 33 h 63"/>
                <a:gd name="T12" fmla="*/ 23 w 44"/>
                <a:gd name="T13" fmla="*/ 38 h 63"/>
                <a:gd name="T14" fmla="*/ 11 w 44"/>
                <a:gd name="T15" fmla="*/ 38 h 63"/>
                <a:gd name="T16" fmla="*/ 11 w 44"/>
                <a:gd name="T17" fmla="*/ 63 h 63"/>
                <a:gd name="T18" fmla="*/ 0 w 44"/>
                <a:gd name="T19" fmla="*/ 63 h 63"/>
                <a:gd name="T20" fmla="*/ 11 w 44"/>
                <a:gd name="T21" fmla="*/ 28 h 63"/>
                <a:gd name="T22" fmla="*/ 20 w 44"/>
                <a:gd name="T23" fmla="*/ 28 h 63"/>
                <a:gd name="T24" fmla="*/ 29 w 44"/>
                <a:gd name="T25" fmla="*/ 26 h 63"/>
                <a:gd name="T26" fmla="*/ 32 w 44"/>
                <a:gd name="T27" fmla="*/ 19 h 63"/>
                <a:gd name="T28" fmla="*/ 29 w 44"/>
                <a:gd name="T29" fmla="*/ 12 h 63"/>
                <a:gd name="T30" fmla="*/ 20 w 44"/>
                <a:gd name="T31" fmla="*/ 10 h 63"/>
                <a:gd name="T32" fmla="*/ 11 w 44"/>
                <a:gd name="T33" fmla="*/ 10 h 63"/>
                <a:gd name="T34" fmla="*/ 11 w 44"/>
                <a:gd name="T35" fmla="*/ 28 h 6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44"/>
                <a:gd name="T55" fmla="*/ 0 h 63"/>
                <a:gd name="T56" fmla="*/ 44 w 44"/>
                <a:gd name="T57" fmla="*/ 63 h 63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44" h="63">
                  <a:moveTo>
                    <a:pt x="0" y="63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9" y="0"/>
                    <a:pt x="35" y="2"/>
                    <a:pt x="39" y="5"/>
                  </a:cubicBezTo>
                  <a:cubicBezTo>
                    <a:pt x="42" y="8"/>
                    <a:pt x="44" y="12"/>
                    <a:pt x="44" y="19"/>
                  </a:cubicBezTo>
                  <a:cubicBezTo>
                    <a:pt x="44" y="25"/>
                    <a:pt x="42" y="30"/>
                    <a:pt x="39" y="33"/>
                  </a:cubicBezTo>
                  <a:cubicBezTo>
                    <a:pt x="35" y="36"/>
                    <a:pt x="30" y="38"/>
                    <a:pt x="23" y="38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63"/>
                    <a:pt x="11" y="63"/>
                    <a:pt x="11" y="63"/>
                  </a:cubicBezTo>
                  <a:lnTo>
                    <a:pt x="0" y="63"/>
                  </a:lnTo>
                  <a:close/>
                  <a:moveTo>
                    <a:pt x="11" y="28"/>
                  </a:moveTo>
                  <a:cubicBezTo>
                    <a:pt x="20" y="28"/>
                    <a:pt x="20" y="28"/>
                    <a:pt x="20" y="28"/>
                  </a:cubicBezTo>
                  <a:cubicBezTo>
                    <a:pt x="25" y="28"/>
                    <a:pt x="28" y="27"/>
                    <a:pt x="29" y="26"/>
                  </a:cubicBezTo>
                  <a:cubicBezTo>
                    <a:pt x="31" y="24"/>
                    <a:pt x="32" y="22"/>
                    <a:pt x="32" y="19"/>
                  </a:cubicBezTo>
                  <a:cubicBezTo>
                    <a:pt x="32" y="15"/>
                    <a:pt x="31" y="13"/>
                    <a:pt x="29" y="12"/>
                  </a:cubicBezTo>
                  <a:cubicBezTo>
                    <a:pt x="28" y="10"/>
                    <a:pt x="25" y="10"/>
                    <a:pt x="20" y="10"/>
                  </a:cubicBezTo>
                  <a:cubicBezTo>
                    <a:pt x="11" y="10"/>
                    <a:pt x="11" y="10"/>
                    <a:pt x="11" y="10"/>
                  </a:cubicBezTo>
                  <a:lnTo>
                    <a:pt x="11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68" name="Freeform 103"/>
            <p:cNvSpPr>
              <a:spLocks noEditPoints="1" noChangeArrowheads="1"/>
            </p:cNvSpPr>
            <p:nvPr/>
          </p:nvSpPr>
          <p:spPr bwMode="auto">
            <a:xfrm>
              <a:off x="477837" y="1136650"/>
              <a:ext cx="123825" cy="174625"/>
            </a:xfrm>
            <a:custGeom>
              <a:avLst/>
              <a:gdLst>
                <a:gd name="T0" fmla="*/ 0 w 45"/>
                <a:gd name="T1" fmla="*/ 63 h 63"/>
                <a:gd name="T2" fmla="*/ 0 w 45"/>
                <a:gd name="T3" fmla="*/ 0 h 63"/>
                <a:gd name="T4" fmla="*/ 23 w 45"/>
                <a:gd name="T5" fmla="*/ 0 h 63"/>
                <a:gd name="T6" fmla="*/ 40 w 45"/>
                <a:gd name="T7" fmla="*/ 5 h 63"/>
                <a:gd name="T8" fmla="*/ 45 w 45"/>
                <a:gd name="T9" fmla="*/ 19 h 63"/>
                <a:gd name="T10" fmla="*/ 40 w 45"/>
                <a:gd name="T11" fmla="*/ 33 h 63"/>
                <a:gd name="T12" fmla="*/ 24 w 45"/>
                <a:gd name="T13" fmla="*/ 38 h 63"/>
                <a:gd name="T14" fmla="*/ 12 w 45"/>
                <a:gd name="T15" fmla="*/ 38 h 63"/>
                <a:gd name="T16" fmla="*/ 12 w 45"/>
                <a:gd name="T17" fmla="*/ 63 h 63"/>
                <a:gd name="T18" fmla="*/ 0 w 45"/>
                <a:gd name="T19" fmla="*/ 63 h 63"/>
                <a:gd name="T20" fmla="*/ 12 w 45"/>
                <a:gd name="T21" fmla="*/ 28 h 63"/>
                <a:gd name="T22" fmla="*/ 21 w 45"/>
                <a:gd name="T23" fmla="*/ 28 h 63"/>
                <a:gd name="T24" fmla="*/ 30 w 45"/>
                <a:gd name="T25" fmla="*/ 26 h 63"/>
                <a:gd name="T26" fmla="*/ 33 w 45"/>
                <a:gd name="T27" fmla="*/ 19 h 63"/>
                <a:gd name="T28" fmla="*/ 30 w 45"/>
                <a:gd name="T29" fmla="*/ 12 h 63"/>
                <a:gd name="T30" fmla="*/ 21 w 45"/>
                <a:gd name="T31" fmla="*/ 10 h 63"/>
                <a:gd name="T32" fmla="*/ 12 w 45"/>
                <a:gd name="T33" fmla="*/ 10 h 63"/>
                <a:gd name="T34" fmla="*/ 12 w 45"/>
                <a:gd name="T35" fmla="*/ 28 h 6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45"/>
                <a:gd name="T55" fmla="*/ 0 h 63"/>
                <a:gd name="T56" fmla="*/ 45 w 45"/>
                <a:gd name="T57" fmla="*/ 63 h 63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45" h="63">
                  <a:moveTo>
                    <a:pt x="0" y="63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0" y="0"/>
                    <a:pt x="36" y="2"/>
                    <a:pt x="40" y="5"/>
                  </a:cubicBezTo>
                  <a:cubicBezTo>
                    <a:pt x="43" y="8"/>
                    <a:pt x="45" y="12"/>
                    <a:pt x="45" y="19"/>
                  </a:cubicBezTo>
                  <a:cubicBezTo>
                    <a:pt x="45" y="25"/>
                    <a:pt x="43" y="30"/>
                    <a:pt x="40" y="33"/>
                  </a:cubicBezTo>
                  <a:cubicBezTo>
                    <a:pt x="36" y="36"/>
                    <a:pt x="31" y="38"/>
                    <a:pt x="24" y="38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2" y="63"/>
                    <a:pt x="12" y="63"/>
                    <a:pt x="12" y="63"/>
                  </a:cubicBezTo>
                  <a:lnTo>
                    <a:pt x="0" y="63"/>
                  </a:lnTo>
                  <a:close/>
                  <a:moveTo>
                    <a:pt x="12" y="28"/>
                  </a:moveTo>
                  <a:cubicBezTo>
                    <a:pt x="21" y="28"/>
                    <a:pt x="21" y="28"/>
                    <a:pt x="21" y="28"/>
                  </a:cubicBezTo>
                  <a:cubicBezTo>
                    <a:pt x="26" y="28"/>
                    <a:pt x="29" y="27"/>
                    <a:pt x="30" y="26"/>
                  </a:cubicBezTo>
                  <a:cubicBezTo>
                    <a:pt x="32" y="24"/>
                    <a:pt x="33" y="22"/>
                    <a:pt x="33" y="19"/>
                  </a:cubicBezTo>
                  <a:cubicBezTo>
                    <a:pt x="33" y="15"/>
                    <a:pt x="32" y="13"/>
                    <a:pt x="30" y="12"/>
                  </a:cubicBezTo>
                  <a:cubicBezTo>
                    <a:pt x="29" y="10"/>
                    <a:pt x="26" y="10"/>
                    <a:pt x="21" y="10"/>
                  </a:cubicBezTo>
                  <a:cubicBezTo>
                    <a:pt x="12" y="10"/>
                    <a:pt x="12" y="10"/>
                    <a:pt x="12" y="10"/>
                  </a:cubicBezTo>
                  <a:lnTo>
                    <a:pt x="12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69" name="Freeform 104"/>
            <p:cNvSpPr>
              <a:spLocks noEditPoints="1" noChangeArrowheads="1"/>
            </p:cNvSpPr>
            <p:nvPr/>
          </p:nvSpPr>
          <p:spPr bwMode="auto">
            <a:xfrm>
              <a:off x="622300" y="1133475"/>
              <a:ext cx="142875" cy="180975"/>
            </a:xfrm>
            <a:custGeom>
              <a:avLst/>
              <a:gdLst>
                <a:gd name="T0" fmla="*/ 0 w 52"/>
                <a:gd name="T1" fmla="*/ 33 h 65"/>
                <a:gd name="T2" fmla="*/ 6 w 52"/>
                <a:gd name="T3" fmla="*/ 9 h 65"/>
                <a:gd name="T4" fmla="*/ 26 w 52"/>
                <a:gd name="T5" fmla="*/ 0 h 65"/>
                <a:gd name="T6" fmla="*/ 45 w 52"/>
                <a:gd name="T7" fmla="*/ 9 h 65"/>
                <a:gd name="T8" fmla="*/ 52 w 52"/>
                <a:gd name="T9" fmla="*/ 33 h 65"/>
                <a:gd name="T10" fmla="*/ 45 w 52"/>
                <a:gd name="T11" fmla="*/ 56 h 65"/>
                <a:gd name="T12" fmla="*/ 26 w 52"/>
                <a:gd name="T13" fmla="*/ 65 h 65"/>
                <a:gd name="T14" fmla="*/ 7 w 52"/>
                <a:gd name="T15" fmla="*/ 56 h 65"/>
                <a:gd name="T16" fmla="*/ 0 w 52"/>
                <a:gd name="T17" fmla="*/ 33 h 65"/>
                <a:gd name="T18" fmla="*/ 12 w 52"/>
                <a:gd name="T19" fmla="*/ 33 h 65"/>
                <a:gd name="T20" fmla="*/ 15 w 52"/>
                <a:gd name="T21" fmla="*/ 49 h 65"/>
                <a:gd name="T22" fmla="*/ 26 w 52"/>
                <a:gd name="T23" fmla="*/ 54 h 65"/>
                <a:gd name="T24" fmla="*/ 36 w 52"/>
                <a:gd name="T25" fmla="*/ 49 h 65"/>
                <a:gd name="T26" fmla="*/ 40 w 52"/>
                <a:gd name="T27" fmla="*/ 33 h 65"/>
                <a:gd name="T28" fmla="*/ 36 w 52"/>
                <a:gd name="T29" fmla="*/ 16 h 65"/>
                <a:gd name="T30" fmla="*/ 26 w 52"/>
                <a:gd name="T31" fmla="*/ 11 h 65"/>
                <a:gd name="T32" fmla="*/ 15 w 52"/>
                <a:gd name="T33" fmla="*/ 16 h 65"/>
                <a:gd name="T34" fmla="*/ 12 w 52"/>
                <a:gd name="T35" fmla="*/ 33 h 6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2"/>
                <a:gd name="T55" fmla="*/ 0 h 65"/>
                <a:gd name="T56" fmla="*/ 52 w 52"/>
                <a:gd name="T57" fmla="*/ 65 h 65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2" h="65">
                  <a:moveTo>
                    <a:pt x="0" y="33"/>
                  </a:moveTo>
                  <a:cubicBezTo>
                    <a:pt x="0" y="22"/>
                    <a:pt x="2" y="15"/>
                    <a:pt x="6" y="9"/>
                  </a:cubicBezTo>
                  <a:cubicBezTo>
                    <a:pt x="11" y="3"/>
                    <a:pt x="18" y="0"/>
                    <a:pt x="26" y="0"/>
                  </a:cubicBezTo>
                  <a:cubicBezTo>
                    <a:pt x="34" y="0"/>
                    <a:pt x="40" y="3"/>
                    <a:pt x="45" y="9"/>
                  </a:cubicBezTo>
                  <a:cubicBezTo>
                    <a:pt x="50" y="15"/>
                    <a:pt x="52" y="22"/>
                    <a:pt x="52" y="33"/>
                  </a:cubicBezTo>
                  <a:cubicBezTo>
                    <a:pt x="52" y="43"/>
                    <a:pt x="50" y="51"/>
                    <a:pt x="45" y="56"/>
                  </a:cubicBezTo>
                  <a:cubicBezTo>
                    <a:pt x="40" y="62"/>
                    <a:pt x="34" y="65"/>
                    <a:pt x="26" y="65"/>
                  </a:cubicBezTo>
                  <a:cubicBezTo>
                    <a:pt x="18" y="65"/>
                    <a:pt x="11" y="62"/>
                    <a:pt x="7" y="56"/>
                  </a:cubicBezTo>
                  <a:cubicBezTo>
                    <a:pt x="2" y="51"/>
                    <a:pt x="0" y="43"/>
                    <a:pt x="0" y="33"/>
                  </a:cubicBezTo>
                  <a:close/>
                  <a:moveTo>
                    <a:pt x="12" y="33"/>
                  </a:moveTo>
                  <a:cubicBezTo>
                    <a:pt x="12" y="40"/>
                    <a:pt x="13" y="45"/>
                    <a:pt x="15" y="49"/>
                  </a:cubicBezTo>
                  <a:cubicBezTo>
                    <a:pt x="18" y="53"/>
                    <a:pt x="21" y="54"/>
                    <a:pt x="26" y="54"/>
                  </a:cubicBezTo>
                  <a:cubicBezTo>
                    <a:pt x="30" y="54"/>
                    <a:pt x="34" y="53"/>
                    <a:pt x="36" y="49"/>
                  </a:cubicBezTo>
                  <a:cubicBezTo>
                    <a:pt x="39" y="45"/>
                    <a:pt x="40" y="40"/>
                    <a:pt x="40" y="33"/>
                  </a:cubicBezTo>
                  <a:cubicBezTo>
                    <a:pt x="40" y="25"/>
                    <a:pt x="39" y="20"/>
                    <a:pt x="36" y="16"/>
                  </a:cubicBezTo>
                  <a:cubicBezTo>
                    <a:pt x="34" y="13"/>
                    <a:pt x="30" y="11"/>
                    <a:pt x="26" y="11"/>
                  </a:cubicBezTo>
                  <a:cubicBezTo>
                    <a:pt x="21" y="11"/>
                    <a:pt x="18" y="13"/>
                    <a:pt x="15" y="16"/>
                  </a:cubicBezTo>
                  <a:cubicBezTo>
                    <a:pt x="13" y="20"/>
                    <a:pt x="12" y="25"/>
                    <a:pt x="12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70" name="Freeform 105"/>
            <p:cNvSpPr>
              <a:spLocks noEditPoints="1" noChangeArrowheads="1"/>
            </p:cNvSpPr>
            <p:nvPr/>
          </p:nvSpPr>
          <p:spPr bwMode="auto">
            <a:xfrm>
              <a:off x="793750" y="1136650"/>
              <a:ext cx="130175" cy="174625"/>
            </a:xfrm>
            <a:custGeom>
              <a:avLst/>
              <a:gdLst>
                <a:gd name="T0" fmla="*/ 0 w 47"/>
                <a:gd name="T1" fmla="*/ 63 h 63"/>
                <a:gd name="T2" fmla="*/ 0 w 47"/>
                <a:gd name="T3" fmla="*/ 0 h 63"/>
                <a:gd name="T4" fmla="*/ 21 w 47"/>
                <a:gd name="T5" fmla="*/ 0 h 63"/>
                <a:gd name="T6" fmla="*/ 39 w 47"/>
                <a:gd name="T7" fmla="*/ 5 h 63"/>
                <a:gd name="T8" fmla="*/ 45 w 47"/>
                <a:gd name="T9" fmla="*/ 19 h 63"/>
                <a:gd name="T10" fmla="*/ 42 w 47"/>
                <a:gd name="T11" fmla="*/ 29 h 63"/>
                <a:gd name="T12" fmla="*/ 33 w 47"/>
                <a:gd name="T13" fmla="*/ 35 h 63"/>
                <a:gd name="T14" fmla="*/ 47 w 47"/>
                <a:gd name="T15" fmla="*/ 63 h 63"/>
                <a:gd name="T16" fmla="*/ 35 w 47"/>
                <a:gd name="T17" fmla="*/ 63 h 63"/>
                <a:gd name="T18" fmla="*/ 23 w 47"/>
                <a:gd name="T19" fmla="*/ 37 h 63"/>
                <a:gd name="T20" fmla="*/ 12 w 47"/>
                <a:gd name="T21" fmla="*/ 37 h 63"/>
                <a:gd name="T22" fmla="*/ 12 w 47"/>
                <a:gd name="T23" fmla="*/ 63 h 63"/>
                <a:gd name="T24" fmla="*/ 0 w 47"/>
                <a:gd name="T25" fmla="*/ 63 h 63"/>
                <a:gd name="T26" fmla="*/ 12 w 47"/>
                <a:gd name="T27" fmla="*/ 27 h 63"/>
                <a:gd name="T28" fmla="*/ 22 w 47"/>
                <a:gd name="T29" fmla="*/ 27 h 63"/>
                <a:gd name="T30" fmla="*/ 30 w 47"/>
                <a:gd name="T31" fmla="*/ 25 h 63"/>
                <a:gd name="T32" fmla="*/ 33 w 47"/>
                <a:gd name="T33" fmla="*/ 19 h 63"/>
                <a:gd name="T34" fmla="*/ 30 w 47"/>
                <a:gd name="T35" fmla="*/ 12 h 63"/>
                <a:gd name="T36" fmla="*/ 22 w 47"/>
                <a:gd name="T37" fmla="*/ 10 h 63"/>
                <a:gd name="T38" fmla="*/ 12 w 47"/>
                <a:gd name="T39" fmla="*/ 10 h 63"/>
                <a:gd name="T40" fmla="*/ 12 w 47"/>
                <a:gd name="T41" fmla="*/ 27 h 6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47"/>
                <a:gd name="T64" fmla="*/ 0 h 63"/>
                <a:gd name="T65" fmla="*/ 47 w 47"/>
                <a:gd name="T66" fmla="*/ 63 h 63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47" h="63">
                  <a:moveTo>
                    <a:pt x="0" y="63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9" y="0"/>
                    <a:pt x="35" y="2"/>
                    <a:pt x="39" y="5"/>
                  </a:cubicBezTo>
                  <a:cubicBezTo>
                    <a:pt x="43" y="8"/>
                    <a:pt x="45" y="12"/>
                    <a:pt x="45" y="19"/>
                  </a:cubicBezTo>
                  <a:cubicBezTo>
                    <a:pt x="45" y="23"/>
                    <a:pt x="44" y="26"/>
                    <a:pt x="42" y="29"/>
                  </a:cubicBezTo>
                  <a:cubicBezTo>
                    <a:pt x="40" y="32"/>
                    <a:pt x="37" y="34"/>
                    <a:pt x="33" y="35"/>
                  </a:cubicBezTo>
                  <a:cubicBezTo>
                    <a:pt x="47" y="63"/>
                    <a:pt x="47" y="63"/>
                    <a:pt x="47" y="63"/>
                  </a:cubicBezTo>
                  <a:cubicBezTo>
                    <a:pt x="35" y="63"/>
                    <a:pt x="35" y="63"/>
                    <a:pt x="35" y="63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2" y="63"/>
                    <a:pt x="12" y="63"/>
                    <a:pt x="12" y="63"/>
                  </a:cubicBezTo>
                  <a:lnTo>
                    <a:pt x="0" y="63"/>
                  </a:lnTo>
                  <a:close/>
                  <a:moveTo>
                    <a:pt x="12" y="27"/>
                  </a:moveTo>
                  <a:cubicBezTo>
                    <a:pt x="22" y="27"/>
                    <a:pt x="22" y="27"/>
                    <a:pt x="22" y="27"/>
                  </a:cubicBezTo>
                  <a:cubicBezTo>
                    <a:pt x="26" y="27"/>
                    <a:pt x="29" y="27"/>
                    <a:pt x="30" y="25"/>
                  </a:cubicBezTo>
                  <a:cubicBezTo>
                    <a:pt x="32" y="24"/>
                    <a:pt x="33" y="22"/>
                    <a:pt x="33" y="19"/>
                  </a:cubicBezTo>
                  <a:cubicBezTo>
                    <a:pt x="33" y="16"/>
                    <a:pt x="32" y="14"/>
                    <a:pt x="30" y="12"/>
                  </a:cubicBezTo>
                  <a:cubicBezTo>
                    <a:pt x="29" y="11"/>
                    <a:pt x="26" y="10"/>
                    <a:pt x="22" y="10"/>
                  </a:cubicBezTo>
                  <a:cubicBezTo>
                    <a:pt x="12" y="10"/>
                    <a:pt x="12" y="10"/>
                    <a:pt x="12" y="10"/>
                  </a:cubicBezTo>
                  <a:lnTo>
                    <a:pt x="12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71" name="Freeform 106"/>
            <p:cNvSpPr>
              <a:spLocks noChangeArrowheads="1"/>
            </p:cNvSpPr>
            <p:nvPr/>
          </p:nvSpPr>
          <p:spPr bwMode="auto">
            <a:xfrm>
              <a:off x="941387" y="1136650"/>
              <a:ext cx="123825" cy="174625"/>
            </a:xfrm>
            <a:custGeom>
              <a:avLst/>
              <a:gdLst>
                <a:gd name="T0" fmla="*/ 28 w 78"/>
                <a:gd name="T1" fmla="*/ 110 h 110"/>
                <a:gd name="T2" fmla="*/ 28 w 78"/>
                <a:gd name="T3" fmla="*/ 18 h 110"/>
                <a:gd name="T4" fmla="*/ 0 w 78"/>
                <a:gd name="T5" fmla="*/ 18 h 110"/>
                <a:gd name="T6" fmla="*/ 0 w 78"/>
                <a:gd name="T7" fmla="*/ 0 h 110"/>
                <a:gd name="T8" fmla="*/ 78 w 78"/>
                <a:gd name="T9" fmla="*/ 0 h 110"/>
                <a:gd name="T10" fmla="*/ 78 w 78"/>
                <a:gd name="T11" fmla="*/ 18 h 110"/>
                <a:gd name="T12" fmla="*/ 49 w 78"/>
                <a:gd name="T13" fmla="*/ 18 h 110"/>
                <a:gd name="T14" fmla="*/ 49 w 78"/>
                <a:gd name="T15" fmla="*/ 110 h 110"/>
                <a:gd name="T16" fmla="*/ 28 w 78"/>
                <a:gd name="T17" fmla="*/ 110 h 11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8"/>
                <a:gd name="T28" fmla="*/ 0 h 110"/>
                <a:gd name="T29" fmla="*/ 78 w 78"/>
                <a:gd name="T30" fmla="*/ 110 h 11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8" h="110">
                  <a:moveTo>
                    <a:pt x="28" y="110"/>
                  </a:moveTo>
                  <a:lnTo>
                    <a:pt x="28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78" y="0"/>
                  </a:lnTo>
                  <a:lnTo>
                    <a:pt x="78" y="18"/>
                  </a:lnTo>
                  <a:lnTo>
                    <a:pt x="49" y="18"/>
                  </a:lnTo>
                  <a:lnTo>
                    <a:pt x="49" y="110"/>
                  </a:lnTo>
                  <a:lnTo>
                    <a:pt x="28" y="1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72" name="Freeform 107"/>
            <p:cNvSpPr>
              <a:spLocks noEditPoints="1" noChangeArrowheads="1"/>
            </p:cNvSpPr>
            <p:nvPr/>
          </p:nvSpPr>
          <p:spPr bwMode="auto">
            <a:xfrm>
              <a:off x="22225" y="0"/>
              <a:ext cx="1074737" cy="1055687"/>
            </a:xfrm>
            <a:custGeom>
              <a:avLst/>
              <a:gdLst>
                <a:gd name="T0" fmla="*/ 378 w 387"/>
                <a:gd name="T1" fmla="*/ 334 h 380"/>
                <a:gd name="T2" fmla="*/ 364 w 387"/>
                <a:gd name="T3" fmla="*/ 309 h 380"/>
                <a:gd name="T4" fmla="*/ 353 w 387"/>
                <a:gd name="T5" fmla="*/ 249 h 380"/>
                <a:gd name="T6" fmla="*/ 335 w 387"/>
                <a:gd name="T7" fmla="*/ 221 h 380"/>
                <a:gd name="T8" fmla="*/ 244 w 387"/>
                <a:gd name="T9" fmla="*/ 192 h 380"/>
                <a:gd name="T10" fmla="*/ 213 w 387"/>
                <a:gd name="T11" fmla="*/ 164 h 380"/>
                <a:gd name="T12" fmla="*/ 185 w 387"/>
                <a:gd name="T13" fmla="*/ 293 h 380"/>
                <a:gd name="T14" fmla="*/ 174 w 387"/>
                <a:gd name="T15" fmla="*/ 251 h 380"/>
                <a:gd name="T16" fmla="*/ 169 w 387"/>
                <a:gd name="T17" fmla="*/ 232 h 380"/>
                <a:gd name="T18" fmla="*/ 190 w 387"/>
                <a:gd name="T19" fmla="*/ 209 h 380"/>
                <a:gd name="T20" fmla="*/ 174 w 387"/>
                <a:gd name="T21" fmla="*/ 201 h 380"/>
                <a:gd name="T22" fmla="*/ 213 w 387"/>
                <a:gd name="T23" fmla="*/ 164 h 380"/>
                <a:gd name="T24" fmla="*/ 213 w 387"/>
                <a:gd name="T25" fmla="*/ 136 h 380"/>
                <a:gd name="T26" fmla="*/ 215 w 387"/>
                <a:gd name="T27" fmla="*/ 132 h 380"/>
                <a:gd name="T28" fmla="*/ 228 w 387"/>
                <a:gd name="T29" fmla="*/ 137 h 380"/>
                <a:gd name="T30" fmla="*/ 254 w 387"/>
                <a:gd name="T31" fmla="*/ 89 h 380"/>
                <a:gd name="T32" fmla="*/ 235 w 387"/>
                <a:gd name="T33" fmla="*/ 55 h 380"/>
                <a:gd name="T34" fmla="*/ 166 w 387"/>
                <a:gd name="T35" fmla="*/ 0 h 380"/>
                <a:gd name="T36" fmla="*/ 94 w 387"/>
                <a:gd name="T37" fmla="*/ 56 h 380"/>
                <a:gd name="T38" fmla="*/ 80 w 387"/>
                <a:gd name="T39" fmla="*/ 95 h 380"/>
                <a:gd name="T40" fmla="*/ 105 w 387"/>
                <a:gd name="T41" fmla="*/ 132 h 380"/>
                <a:gd name="T42" fmla="*/ 120 w 387"/>
                <a:gd name="T43" fmla="*/ 148 h 380"/>
                <a:gd name="T44" fmla="*/ 123 w 387"/>
                <a:gd name="T45" fmla="*/ 181 h 380"/>
                <a:gd name="T46" fmla="*/ 114 w 387"/>
                <a:gd name="T47" fmla="*/ 207 h 380"/>
                <a:gd name="T48" fmla="*/ 96 w 387"/>
                <a:gd name="T49" fmla="*/ 215 h 380"/>
                <a:gd name="T50" fmla="*/ 62 w 387"/>
                <a:gd name="T51" fmla="*/ 230 h 380"/>
                <a:gd name="T52" fmla="*/ 25 w 387"/>
                <a:gd name="T53" fmla="*/ 248 h 380"/>
                <a:gd name="T54" fmla="*/ 10 w 387"/>
                <a:gd name="T55" fmla="*/ 293 h 380"/>
                <a:gd name="T56" fmla="*/ 4 w 387"/>
                <a:gd name="T57" fmla="*/ 335 h 380"/>
                <a:gd name="T58" fmla="*/ 0 w 387"/>
                <a:gd name="T59" fmla="*/ 371 h 380"/>
                <a:gd name="T60" fmla="*/ 0 w 387"/>
                <a:gd name="T61" fmla="*/ 380 h 380"/>
                <a:gd name="T62" fmla="*/ 387 w 387"/>
                <a:gd name="T63" fmla="*/ 380 h 380"/>
                <a:gd name="T64" fmla="*/ 378 w 387"/>
                <a:gd name="T65" fmla="*/ 334 h 380"/>
                <a:gd name="T66" fmla="*/ 114 w 387"/>
                <a:gd name="T67" fmla="*/ 137 h 380"/>
                <a:gd name="T68" fmla="*/ 116 w 387"/>
                <a:gd name="T69" fmla="*/ 137 h 380"/>
                <a:gd name="T70" fmla="*/ 116 w 387"/>
                <a:gd name="T71" fmla="*/ 139 h 380"/>
                <a:gd name="T72" fmla="*/ 114 w 387"/>
                <a:gd name="T73" fmla="*/ 137 h 380"/>
                <a:gd name="T74" fmla="*/ 141 w 387"/>
                <a:gd name="T75" fmla="*/ 211 h 380"/>
                <a:gd name="T76" fmla="*/ 148 w 387"/>
                <a:gd name="T77" fmla="*/ 227 h 380"/>
                <a:gd name="T78" fmla="*/ 132 w 387"/>
                <a:gd name="T79" fmla="*/ 279 h 380"/>
                <a:gd name="T80" fmla="*/ 123 w 387"/>
                <a:gd name="T81" fmla="*/ 226 h 380"/>
                <a:gd name="T82" fmla="*/ 123 w 387"/>
                <a:gd name="T83" fmla="*/ 182 h 380"/>
                <a:gd name="T84" fmla="*/ 152 w 387"/>
                <a:gd name="T85" fmla="*/ 204 h 380"/>
                <a:gd name="T86" fmla="*/ 141 w 387"/>
                <a:gd name="T87" fmla="*/ 211 h 380"/>
                <a:gd name="T88" fmla="*/ 150 w 387"/>
                <a:gd name="T89" fmla="*/ 167 h 380"/>
                <a:gd name="T90" fmla="*/ 138 w 387"/>
                <a:gd name="T91" fmla="*/ 155 h 380"/>
                <a:gd name="T92" fmla="*/ 137 w 387"/>
                <a:gd name="T93" fmla="*/ 154 h 380"/>
                <a:gd name="T94" fmla="*/ 121 w 387"/>
                <a:gd name="T95" fmla="*/ 149 h 380"/>
                <a:gd name="T96" fmla="*/ 121 w 387"/>
                <a:gd name="T97" fmla="*/ 143 h 380"/>
                <a:gd name="T98" fmla="*/ 131 w 387"/>
                <a:gd name="T99" fmla="*/ 148 h 380"/>
                <a:gd name="T100" fmla="*/ 138 w 387"/>
                <a:gd name="T101" fmla="*/ 149 h 380"/>
                <a:gd name="T102" fmla="*/ 150 w 387"/>
                <a:gd name="T103" fmla="*/ 140 h 380"/>
                <a:gd name="T104" fmla="*/ 163 w 387"/>
                <a:gd name="T105" fmla="*/ 154 h 380"/>
                <a:gd name="T106" fmla="*/ 150 w 387"/>
                <a:gd name="T107" fmla="*/ 167 h 380"/>
                <a:gd name="T108" fmla="*/ 162 w 387"/>
                <a:gd name="T109" fmla="*/ 15 h 380"/>
                <a:gd name="T110" fmla="*/ 128 w 387"/>
                <a:gd name="T111" fmla="*/ 22 h 380"/>
                <a:gd name="T112" fmla="*/ 166 w 387"/>
                <a:gd name="T113" fmla="*/ 7 h 380"/>
                <a:gd name="T114" fmla="*/ 226 w 387"/>
                <a:gd name="T115" fmla="*/ 57 h 380"/>
                <a:gd name="T116" fmla="*/ 220 w 387"/>
                <a:gd name="T117" fmla="*/ 59 h 380"/>
                <a:gd name="T118" fmla="*/ 162 w 387"/>
                <a:gd name="T119" fmla="*/ 15 h 38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387"/>
                <a:gd name="T181" fmla="*/ 0 h 380"/>
                <a:gd name="T182" fmla="*/ 387 w 387"/>
                <a:gd name="T183" fmla="*/ 380 h 38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387" h="380">
                  <a:moveTo>
                    <a:pt x="378" y="334"/>
                  </a:moveTo>
                  <a:cubicBezTo>
                    <a:pt x="377" y="321"/>
                    <a:pt x="370" y="318"/>
                    <a:pt x="364" y="309"/>
                  </a:cubicBezTo>
                  <a:cubicBezTo>
                    <a:pt x="359" y="300"/>
                    <a:pt x="353" y="249"/>
                    <a:pt x="353" y="249"/>
                  </a:cubicBezTo>
                  <a:cubicBezTo>
                    <a:pt x="353" y="227"/>
                    <a:pt x="335" y="221"/>
                    <a:pt x="335" y="221"/>
                  </a:cubicBezTo>
                  <a:cubicBezTo>
                    <a:pt x="327" y="213"/>
                    <a:pt x="244" y="192"/>
                    <a:pt x="244" y="192"/>
                  </a:cubicBezTo>
                  <a:cubicBezTo>
                    <a:pt x="226" y="183"/>
                    <a:pt x="213" y="164"/>
                    <a:pt x="213" y="164"/>
                  </a:cubicBezTo>
                  <a:cubicBezTo>
                    <a:pt x="231" y="193"/>
                    <a:pt x="185" y="293"/>
                    <a:pt x="185" y="293"/>
                  </a:cubicBezTo>
                  <a:cubicBezTo>
                    <a:pt x="186" y="285"/>
                    <a:pt x="174" y="251"/>
                    <a:pt x="174" y="251"/>
                  </a:cubicBezTo>
                  <a:cubicBezTo>
                    <a:pt x="168" y="244"/>
                    <a:pt x="169" y="232"/>
                    <a:pt x="169" y="232"/>
                  </a:cubicBezTo>
                  <a:cubicBezTo>
                    <a:pt x="172" y="230"/>
                    <a:pt x="190" y="209"/>
                    <a:pt x="190" y="209"/>
                  </a:cubicBezTo>
                  <a:cubicBezTo>
                    <a:pt x="189" y="206"/>
                    <a:pt x="174" y="201"/>
                    <a:pt x="174" y="201"/>
                  </a:cubicBezTo>
                  <a:cubicBezTo>
                    <a:pt x="184" y="199"/>
                    <a:pt x="213" y="164"/>
                    <a:pt x="213" y="164"/>
                  </a:cubicBezTo>
                  <a:cubicBezTo>
                    <a:pt x="207" y="153"/>
                    <a:pt x="213" y="136"/>
                    <a:pt x="213" y="136"/>
                  </a:cubicBezTo>
                  <a:cubicBezTo>
                    <a:pt x="213" y="134"/>
                    <a:pt x="214" y="133"/>
                    <a:pt x="215" y="132"/>
                  </a:cubicBezTo>
                  <a:cubicBezTo>
                    <a:pt x="217" y="135"/>
                    <a:pt x="221" y="137"/>
                    <a:pt x="228" y="137"/>
                  </a:cubicBezTo>
                  <a:cubicBezTo>
                    <a:pt x="228" y="137"/>
                    <a:pt x="254" y="131"/>
                    <a:pt x="254" y="89"/>
                  </a:cubicBezTo>
                  <a:cubicBezTo>
                    <a:pt x="255" y="63"/>
                    <a:pt x="235" y="55"/>
                    <a:pt x="235" y="55"/>
                  </a:cubicBezTo>
                  <a:cubicBezTo>
                    <a:pt x="235" y="55"/>
                    <a:pt x="230" y="0"/>
                    <a:pt x="166" y="0"/>
                  </a:cubicBezTo>
                  <a:cubicBezTo>
                    <a:pt x="102" y="0"/>
                    <a:pt x="94" y="56"/>
                    <a:pt x="94" y="56"/>
                  </a:cubicBezTo>
                  <a:cubicBezTo>
                    <a:pt x="94" y="56"/>
                    <a:pt x="74" y="63"/>
                    <a:pt x="80" y="95"/>
                  </a:cubicBezTo>
                  <a:cubicBezTo>
                    <a:pt x="87" y="134"/>
                    <a:pt x="105" y="132"/>
                    <a:pt x="105" y="132"/>
                  </a:cubicBezTo>
                  <a:cubicBezTo>
                    <a:pt x="107" y="137"/>
                    <a:pt x="113" y="143"/>
                    <a:pt x="120" y="148"/>
                  </a:cubicBezTo>
                  <a:cubicBezTo>
                    <a:pt x="124" y="155"/>
                    <a:pt x="123" y="181"/>
                    <a:pt x="123" y="181"/>
                  </a:cubicBezTo>
                  <a:cubicBezTo>
                    <a:pt x="120" y="181"/>
                    <a:pt x="114" y="207"/>
                    <a:pt x="114" y="207"/>
                  </a:cubicBezTo>
                  <a:cubicBezTo>
                    <a:pt x="114" y="207"/>
                    <a:pt x="102" y="212"/>
                    <a:pt x="96" y="215"/>
                  </a:cubicBezTo>
                  <a:cubicBezTo>
                    <a:pt x="90" y="219"/>
                    <a:pt x="72" y="227"/>
                    <a:pt x="62" y="230"/>
                  </a:cubicBezTo>
                  <a:cubicBezTo>
                    <a:pt x="52" y="232"/>
                    <a:pt x="25" y="248"/>
                    <a:pt x="25" y="248"/>
                  </a:cubicBezTo>
                  <a:cubicBezTo>
                    <a:pt x="11" y="253"/>
                    <a:pt x="12" y="283"/>
                    <a:pt x="10" y="293"/>
                  </a:cubicBezTo>
                  <a:cubicBezTo>
                    <a:pt x="8" y="302"/>
                    <a:pt x="5" y="320"/>
                    <a:pt x="4" y="335"/>
                  </a:cubicBezTo>
                  <a:cubicBezTo>
                    <a:pt x="2" y="349"/>
                    <a:pt x="1" y="358"/>
                    <a:pt x="0" y="371"/>
                  </a:cubicBezTo>
                  <a:cubicBezTo>
                    <a:pt x="0" y="374"/>
                    <a:pt x="0" y="377"/>
                    <a:pt x="0" y="380"/>
                  </a:cubicBezTo>
                  <a:cubicBezTo>
                    <a:pt x="387" y="380"/>
                    <a:pt x="387" y="380"/>
                    <a:pt x="387" y="380"/>
                  </a:cubicBezTo>
                  <a:cubicBezTo>
                    <a:pt x="379" y="362"/>
                    <a:pt x="379" y="346"/>
                    <a:pt x="378" y="334"/>
                  </a:cubicBezTo>
                  <a:close/>
                  <a:moveTo>
                    <a:pt x="114" y="137"/>
                  </a:moveTo>
                  <a:cubicBezTo>
                    <a:pt x="115" y="137"/>
                    <a:pt x="116" y="137"/>
                    <a:pt x="116" y="137"/>
                  </a:cubicBezTo>
                  <a:cubicBezTo>
                    <a:pt x="116" y="138"/>
                    <a:pt x="116" y="138"/>
                    <a:pt x="116" y="139"/>
                  </a:cubicBezTo>
                  <a:cubicBezTo>
                    <a:pt x="115" y="138"/>
                    <a:pt x="115" y="138"/>
                    <a:pt x="114" y="137"/>
                  </a:cubicBezTo>
                  <a:close/>
                  <a:moveTo>
                    <a:pt x="141" y="211"/>
                  </a:moveTo>
                  <a:cubicBezTo>
                    <a:pt x="147" y="210"/>
                    <a:pt x="148" y="227"/>
                    <a:pt x="148" y="227"/>
                  </a:cubicBezTo>
                  <a:cubicBezTo>
                    <a:pt x="141" y="236"/>
                    <a:pt x="132" y="279"/>
                    <a:pt x="132" y="279"/>
                  </a:cubicBezTo>
                  <a:cubicBezTo>
                    <a:pt x="129" y="273"/>
                    <a:pt x="127" y="238"/>
                    <a:pt x="123" y="226"/>
                  </a:cubicBezTo>
                  <a:cubicBezTo>
                    <a:pt x="114" y="201"/>
                    <a:pt x="123" y="182"/>
                    <a:pt x="123" y="182"/>
                  </a:cubicBezTo>
                  <a:cubicBezTo>
                    <a:pt x="121" y="186"/>
                    <a:pt x="152" y="204"/>
                    <a:pt x="152" y="204"/>
                  </a:cubicBezTo>
                  <a:cubicBezTo>
                    <a:pt x="146" y="203"/>
                    <a:pt x="141" y="211"/>
                    <a:pt x="141" y="211"/>
                  </a:cubicBezTo>
                  <a:close/>
                  <a:moveTo>
                    <a:pt x="150" y="167"/>
                  </a:moveTo>
                  <a:cubicBezTo>
                    <a:pt x="145" y="167"/>
                    <a:pt x="137" y="164"/>
                    <a:pt x="138" y="155"/>
                  </a:cubicBezTo>
                  <a:cubicBezTo>
                    <a:pt x="137" y="154"/>
                    <a:pt x="137" y="154"/>
                    <a:pt x="137" y="154"/>
                  </a:cubicBezTo>
                  <a:cubicBezTo>
                    <a:pt x="132" y="154"/>
                    <a:pt x="126" y="151"/>
                    <a:pt x="121" y="149"/>
                  </a:cubicBezTo>
                  <a:cubicBezTo>
                    <a:pt x="121" y="143"/>
                    <a:pt x="121" y="143"/>
                    <a:pt x="121" y="143"/>
                  </a:cubicBezTo>
                  <a:cubicBezTo>
                    <a:pt x="126" y="146"/>
                    <a:pt x="131" y="148"/>
                    <a:pt x="131" y="148"/>
                  </a:cubicBezTo>
                  <a:cubicBezTo>
                    <a:pt x="138" y="149"/>
                    <a:pt x="138" y="149"/>
                    <a:pt x="138" y="149"/>
                  </a:cubicBezTo>
                  <a:cubicBezTo>
                    <a:pt x="139" y="144"/>
                    <a:pt x="144" y="140"/>
                    <a:pt x="150" y="140"/>
                  </a:cubicBezTo>
                  <a:cubicBezTo>
                    <a:pt x="157" y="140"/>
                    <a:pt x="163" y="146"/>
                    <a:pt x="163" y="154"/>
                  </a:cubicBezTo>
                  <a:cubicBezTo>
                    <a:pt x="163" y="161"/>
                    <a:pt x="157" y="167"/>
                    <a:pt x="150" y="167"/>
                  </a:cubicBezTo>
                  <a:close/>
                  <a:moveTo>
                    <a:pt x="162" y="15"/>
                  </a:moveTo>
                  <a:cubicBezTo>
                    <a:pt x="147" y="15"/>
                    <a:pt x="137" y="18"/>
                    <a:pt x="128" y="22"/>
                  </a:cubicBezTo>
                  <a:cubicBezTo>
                    <a:pt x="138" y="13"/>
                    <a:pt x="151" y="7"/>
                    <a:pt x="166" y="7"/>
                  </a:cubicBezTo>
                  <a:cubicBezTo>
                    <a:pt x="201" y="7"/>
                    <a:pt x="226" y="45"/>
                    <a:pt x="226" y="57"/>
                  </a:cubicBezTo>
                  <a:cubicBezTo>
                    <a:pt x="226" y="57"/>
                    <a:pt x="223" y="58"/>
                    <a:pt x="220" y="59"/>
                  </a:cubicBezTo>
                  <a:cubicBezTo>
                    <a:pt x="211" y="8"/>
                    <a:pt x="162" y="15"/>
                    <a:pt x="162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</p:grpSp>
      <p:sp>
        <p:nvSpPr>
          <p:cNvPr id="135" name="MH_Entry_1"/>
          <p:cNvSpPr/>
          <p:nvPr>
            <p:custDataLst>
              <p:tags r:id="rId1"/>
            </p:custDataLst>
          </p:nvPr>
        </p:nvSpPr>
        <p:spPr>
          <a:xfrm>
            <a:off x="4730173" y="438677"/>
            <a:ext cx="2735204" cy="4986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 fontScale="92500"/>
          </a:bodyPr>
          <a:lstStyle/>
          <a:p>
            <a:pPr algn="ctr">
              <a:lnSpc>
                <a:spcPct val="110000"/>
              </a:lnSpc>
            </a:pPr>
            <a:r>
              <a:rPr lang="zh-CN" altLang="en-US" sz="2400" spc="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赠送实用商务图标</a:t>
            </a:r>
            <a:endParaRPr lang="zh-CN" altLang="en-US" sz="2400" spc="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0" name="矩形 159"/>
          <p:cNvSpPr/>
          <p:nvPr/>
        </p:nvSpPr>
        <p:spPr>
          <a:xfrm>
            <a:off x="4332638" y="891044"/>
            <a:ext cx="35302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PRESENT UTILITY BUSINESS ICONS 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4306910" y="713244"/>
            <a:ext cx="508608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直接连接符 163"/>
          <p:cNvCxnSpPr/>
          <p:nvPr/>
        </p:nvCxnSpPr>
        <p:spPr>
          <a:xfrm>
            <a:off x="460301" y="1259344"/>
            <a:ext cx="11363399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直接连接符 165"/>
          <p:cNvCxnSpPr/>
          <p:nvPr/>
        </p:nvCxnSpPr>
        <p:spPr>
          <a:xfrm>
            <a:off x="7354304" y="713244"/>
            <a:ext cx="508608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" grpId="0"/>
      <p:bldP spid="16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MH_Entry_1"/>
          <p:cNvSpPr/>
          <p:nvPr>
            <p:custDataLst>
              <p:tags r:id="rId1"/>
            </p:custDataLst>
          </p:nvPr>
        </p:nvSpPr>
        <p:spPr>
          <a:xfrm>
            <a:off x="4730173" y="438677"/>
            <a:ext cx="2735204" cy="4986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>
              <a:lnSpc>
                <a:spcPct val="110000"/>
              </a:lnSpc>
            </a:pPr>
            <a:r>
              <a:rPr lang="zh-CN" altLang="en-US" sz="2400" spc="2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赠送互联网图标</a:t>
            </a:r>
            <a:endParaRPr lang="zh-CN" altLang="en-US" sz="2400" spc="2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0" name="矩形 159"/>
          <p:cNvSpPr/>
          <p:nvPr/>
        </p:nvSpPr>
        <p:spPr>
          <a:xfrm>
            <a:off x="4332638" y="891044"/>
            <a:ext cx="35302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GIFT INTERNET ICON </a:t>
            </a:r>
            <a:endParaRPr lang="zh-CN" altLang="en-US" sz="1200" dirty="0">
              <a:solidFill>
                <a:srgbClr val="333333"/>
              </a:solidFill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4306910" y="713244"/>
            <a:ext cx="508608" cy="0"/>
          </a:xfrm>
          <a:prstGeom prst="line">
            <a:avLst/>
          </a:prstGeom>
          <a:ln>
            <a:solidFill>
              <a:srgbClr val="3333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直接连接符 163"/>
          <p:cNvCxnSpPr/>
          <p:nvPr/>
        </p:nvCxnSpPr>
        <p:spPr>
          <a:xfrm>
            <a:off x="460301" y="1259344"/>
            <a:ext cx="11363399" cy="0"/>
          </a:xfrm>
          <a:prstGeom prst="line">
            <a:avLst/>
          </a:prstGeom>
          <a:ln>
            <a:solidFill>
              <a:srgbClr val="3333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直接连接符 165"/>
          <p:cNvCxnSpPr/>
          <p:nvPr/>
        </p:nvCxnSpPr>
        <p:spPr>
          <a:xfrm>
            <a:off x="7354304" y="713244"/>
            <a:ext cx="508608" cy="0"/>
          </a:xfrm>
          <a:prstGeom prst="line">
            <a:avLst/>
          </a:prstGeom>
          <a:ln>
            <a:solidFill>
              <a:srgbClr val="3333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1" name="组合 160"/>
          <p:cNvGrpSpPr/>
          <p:nvPr/>
        </p:nvGrpSpPr>
        <p:grpSpPr>
          <a:xfrm>
            <a:off x="1052513" y="1870075"/>
            <a:ext cx="798512" cy="773113"/>
            <a:chOff x="1052513" y="1870075"/>
            <a:chExt cx="798512" cy="773113"/>
          </a:xfrm>
        </p:grpSpPr>
        <p:sp>
          <p:nvSpPr>
            <p:cNvPr id="168" name="Oval 5"/>
            <p:cNvSpPr>
              <a:spLocks noChangeArrowheads="1"/>
            </p:cNvSpPr>
            <p:nvPr/>
          </p:nvSpPr>
          <p:spPr bwMode="auto">
            <a:xfrm>
              <a:off x="1228725" y="1870075"/>
              <a:ext cx="455612" cy="455613"/>
            </a:xfrm>
            <a:prstGeom prst="ellipse">
              <a:avLst/>
            </a:prstGeom>
            <a:noFill/>
            <a:ln w="4286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69" name="Freeform 6"/>
            <p:cNvSpPr/>
            <p:nvPr/>
          </p:nvSpPr>
          <p:spPr bwMode="auto">
            <a:xfrm>
              <a:off x="1214438" y="2405063"/>
              <a:ext cx="482600" cy="236538"/>
            </a:xfrm>
            <a:custGeom>
              <a:avLst/>
              <a:gdLst>
                <a:gd name="T0" fmla="*/ 3 w 271"/>
                <a:gd name="T1" fmla="*/ 133 h 133"/>
                <a:gd name="T2" fmla="*/ 13 w 271"/>
                <a:gd name="T3" fmla="*/ 0 h 133"/>
                <a:gd name="T4" fmla="*/ 258 w 271"/>
                <a:gd name="T5" fmla="*/ 0 h 133"/>
                <a:gd name="T6" fmla="*/ 269 w 271"/>
                <a:gd name="T7" fmla="*/ 133 h 133"/>
                <a:gd name="T8" fmla="*/ 3 w 271"/>
                <a:gd name="T9" fmla="*/ 13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1" h="133">
                  <a:moveTo>
                    <a:pt x="3" y="133"/>
                  </a:moveTo>
                  <a:cubicBezTo>
                    <a:pt x="3" y="59"/>
                    <a:pt x="0" y="0"/>
                    <a:pt x="13" y="0"/>
                  </a:cubicBezTo>
                  <a:cubicBezTo>
                    <a:pt x="258" y="0"/>
                    <a:pt x="258" y="0"/>
                    <a:pt x="258" y="0"/>
                  </a:cubicBezTo>
                  <a:cubicBezTo>
                    <a:pt x="271" y="0"/>
                    <a:pt x="269" y="59"/>
                    <a:pt x="269" y="133"/>
                  </a:cubicBezTo>
                  <a:lnTo>
                    <a:pt x="3" y="133"/>
                  </a:lnTo>
                  <a:close/>
                </a:path>
              </a:pathLst>
            </a:custGeom>
            <a:noFill/>
            <a:ln w="4286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73" name="Freeform 7"/>
            <p:cNvSpPr/>
            <p:nvPr/>
          </p:nvSpPr>
          <p:spPr bwMode="auto">
            <a:xfrm>
              <a:off x="1755775" y="2436813"/>
              <a:ext cx="95250" cy="206375"/>
            </a:xfrm>
            <a:custGeom>
              <a:avLst/>
              <a:gdLst>
                <a:gd name="T0" fmla="*/ 53 w 53"/>
                <a:gd name="T1" fmla="*/ 96 h 116"/>
                <a:gd name="T2" fmla="*/ 0 w 53"/>
                <a:gd name="T3" fmla="*/ 115 h 116"/>
                <a:gd name="T4" fmla="*/ 0 w 53"/>
                <a:gd name="T5" fmla="*/ 0 h 116"/>
                <a:gd name="T6" fmla="*/ 53 w 53"/>
                <a:gd name="T7" fmla="*/ 37 h 116"/>
                <a:gd name="T8" fmla="*/ 53 w 53"/>
                <a:gd name="T9" fmla="*/ 9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16">
                  <a:moveTo>
                    <a:pt x="53" y="96"/>
                  </a:moveTo>
                  <a:cubicBezTo>
                    <a:pt x="53" y="116"/>
                    <a:pt x="29" y="115"/>
                    <a:pt x="0" y="11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9" y="0"/>
                    <a:pt x="53" y="16"/>
                    <a:pt x="53" y="37"/>
                  </a:cubicBezTo>
                  <a:lnTo>
                    <a:pt x="53" y="96"/>
                  </a:lnTo>
                  <a:close/>
                </a:path>
              </a:pathLst>
            </a:custGeom>
            <a:noFill/>
            <a:ln w="4286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75" name="Freeform 8"/>
            <p:cNvSpPr/>
            <p:nvPr/>
          </p:nvSpPr>
          <p:spPr bwMode="auto">
            <a:xfrm>
              <a:off x="1052513" y="2436813"/>
              <a:ext cx="92075" cy="206375"/>
            </a:xfrm>
            <a:custGeom>
              <a:avLst/>
              <a:gdLst>
                <a:gd name="T0" fmla="*/ 0 w 52"/>
                <a:gd name="T1" fmla="*/ 96 h 116"/>
                <a:gd name="T2" fmla="*/ 52 w 52"/>
                <a:gd name="T3" fmla="*/ 115 h 116"/>
                <a:gd name="T4" fmla="*/ 52 w 52"/>
                <a:gd name="T5" fmla="*/ 0 h 116"/>
                <a:gd name="T6" fmla="*/ 0 w 52"/>
                <a:gd name="T7" fmla="*/ 37 h 116"/>
                <a:gd name="T8" fmla="*/ 0 w 52"/>
                <a:gd name="T9" fmla="*/ 9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116">
                  <a:moveTo>
                    <a:pt x="0" y="96"/>
                  </a:moveTo>
                  <a:cubicBezTo>
                    <a:pt x="0" y="116"/>
                    <a:pt x="23" y="115"/>
                    <a:pt x="52" y="115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23" y="0"/>
                    <a:pt x="0" y="16"/>
                    <a:pt x="0" y="37"/>
                  </a:cubicBezTo>
                  <a:lnTo>
                    <a:pt x="0" y="96"/>
                  </a:lnTo>
                  <a:close/>
                </a:path>
              </a:pathLst>
            </a:custGeom>
            <a:noFill/>
            <a:ln w="4286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76" name="Freeform 9"/>
            <p:cNvSpPr/>
            <p:nvPr/>
          </p:nvSpPr>
          <p:spPr bwMode="auto">
            <a:xfrm>
              <a:off x="1292225" y="2116138"/>
              <a:ext cx="125412" cy="133350"/>
            </a:xfrm>
            <a:custGeom>
              <a:avLst/>
              <a:gdLst>
                <a:gd name="T0" fmla="*/ 0 w 70"/>
                <a:gd name="T1" fmla="*/ 0 h 75"/>
                <a:gd name="T2" fmla="*/ 70 w 70"/>
                <a:gd name="T3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0" h="75">
                  <a:moveTo>
                    <a:pt x="0" y="0"/>
                  </a:moveTo>
                  <a:cubicBezTo>
                    <a:pt x="0" y="0"/>
                    <a:pt x="9" y="64"/>
                    <a:pt x="70" y="75"/>
                  </a:cubicBezTo>
                </a:path>
              </a:pathLst>
            </a:custGeom>
            <a:noFill/>
            <a:ln w="4286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177" name="Group 4"/>
          <p:cNvGrpSpPr>
            <a:grpSpLocks noChangeAspect="1"/>
          </p:cNvGrpSpPr>
          <p:nvPr/>
        </p:nvGrpSpPr>
        <p:grpSpPr bwMode="auto">
          <a:xfrm>
            <a:off x="2719389" y="1871664"/>
            <a:ext cx="669925" cy="785813"/>
            <a:chOff x="1713" y="1179"/>
            <a:chExt cx="422" cy="495"/>
          </a:xfrm>
        </p:grpSpPr>
        <p:sp>
          <p:nvSpPr>
            <p:cNvPr id="273" name="Freeform 5"/>
            <p:cNvSpPr/>
            <p:nvPr/>
          </p:nvSpPr>
          <p:spPr bwMode="auto">
            <a:xfrm>
              <a:off x="1713" y="1179"/>
              <a:ext cx="422" cy="495"/>
            </a:xfrm>
            <a:custGeom>
              <a:avLst/>
              <a:gdLst>
                <a:gd name="T0" fmla="*/ 390 w 415"/>
                <a:gd name="T1" fmla="*/ 235 h 487"/>
                <a:gd name="T2" fmla="*/ 207 w 415"/>
                <a:gd name="T3" fmla="*/ 487 h 487"/>
                <a:gd name="T4" fmla="*/ 207 w 415"/>
                <a:gd name="T5" fmla="*/ 487 h 487"/>
                <a:gd name="T6" fmla="*/ 25 w 415"/>
                <a:gd name="T7" fmla="*/ 235 h 487"/>
                <a:gd name="T8" fmla="*/ 46 w 415"/>
                <a:gd name="T9" fmla="*/ 129 h 487"/>
                <a:gd name="T10" fmla="*/ 207 w 415"/>
                <a:gd name="T11" fmla="*/ 0 h 487"/>
                <a:gd name="T12" fmla="*/ 207 w 415"/>
                <a:gd name="T13" fmla="*/ 0 h 487"/>
                <a:gd name="T14" fmla="*/ 368 w 415"/>
                <a:gd name="T15" fmla="*/ 129 h 487"/>
                <a:gd name="T16" fmla="*/ 390 w 415"/>
                <a:gd name="T17" fmla="*/ 235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5" h="487">
                  <a:moveTo>
                    <a:pt x="390" y="235"/>
                  </a:moveTo>
                  <a:cubicBezTo>
                    <a:pt x="415" y="359"/>
                    <a:pt x="336" y="487"/>
                    <a:pt x="207" y="487"/>
                  </a:cubicBezTo>
                  <a:cubicBezTo>
                    <a:pt x="207" y="487"/>
                    <a:pt x="207" y="487"/>
                    <a:pt x="207" y="487"/>
                  </a:cubicBezTo>
                  <a:cubicBezTo>
                    <a:pt x="78" y="487"/>
                    <a:pt x="0" y="359"/>
                    <a:pt x="25" y="235"/>
                  </a:cubicBezTo>
                  <a:cubicBezTo>
                    <a:pt x="46" y="129"/>
                    <a:pt x="46" y="129"/>
                    <a:pt x="46" y="129"/>
                  </a:cubicBezTo>
                  <a:cubicBezTo>
                    <a:pt x="62" y="52"/>
                    <a:pt x="133" y="0"/>
                    <a:pt x="207" y="0"/>
                  </a:cubicBezTo>
                  <a:cubicBezTo>
                    <a:pt x="207" y="0"/>
                    <a:pt x="207" y="0"/>
                    <a:pt x="207" y="0"/>
                  </a:cubicBezTo>
                  <a:cubicBezTo>
                    <a:pt x="282" y="0"/>
                    <a:pt x="353" y="52"/>
                    <a:pt x="368" y="129"/>
                  </a:cubicBezTo>
                  <a:lnTo>
                    <a:pt x="390" y="235"/>
                  </a:lnTo>
                  <a:close/>
                </a:path>
              </a:pathLst>
            </a:custGeom>
            <a:noFill/>
            <a:ln w="38100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74" name="Freeform 6"/>
            <p:cNvSpPr/>
            <p:nvPr/>
          </p:nvSpPr>
          <p:spPr bwMode="auto">
            <a:xfrm>
              <a:off x="1898" y="1224"/>
              <a:ext cx="53" cy="154"/>
            </a:xfrm>
            <a:custGeom>
              <a:avLst/>
              <a:gdLst>
                <a:gd name="T0" fmla="*/ 52 w 52"/>
                <a:gd name="T1" fmla="*/ 126 h 152"/>
                <a:gd name="T2" fmla="*/ 26 w 52"/>
                <a:gd name="T3" fmla="*/ 152 h 152"/>
                <a:gd name="T4" fmla="*/ 26 w 52"/>
                <a:gd name="T5" fmla="*/ 152 h 152"/>
                <a:gd name="T6" fmla="*/ 0 w 52"/>
                <a:gd name="T7" fmla="*/ 126 h 152"/>
                <a:gd name="T8" fmla="*/ 0 w 52"/>
                <a:gd name="T9" fmla="*/ 25 h 152"/>
                <a:gd name="T10" fmla="*/ 26 w 52"/>
                <a:gd name="T11" fmla="*/ 0 h 152"/>
                <a:gd name="T12" fmla="*/ 26 w 52"/>
                <a:gd name="T13" fmla="*/ 0 h 152"/>
                <a:gd name="T14" fmla="*/ 52 w 52"/>
                <a:gd name="T15" fmla="*/ 25 h 152"/>
                <a:gd name="T16" fmla="*/ 52 w 52"/>
                <a:gd name="T17" fmla="*/ 12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152">
                  <a:moveTo>
                    <a:pt x="52" y="126"/>
                  </a:moveTo>
                  <a:cubicBezTo>
                    <a:pt x="52" y="141"/>
                    <a:pt x="40" y="152"/>
                    <a:pt x="26" y="152"/>
                  </a:cubicBezTo>
                  <a:cubicBezTo>
                    <a:pt x="26" y="152"/>
                    <a:pt x="26" y="152"/>
                    <a:pt x="26" y="152"/>
                  </a:cubicBezTo>
                  <a:cubicBezTo>
                    <a:pt x="12" y="152"/>
                    <a:pt x="0" y="141"/>
                    <a:pt x="0" y="126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11"/>
                    <a:pt x="12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40" y="0"/>
                    <a:pt x="52" y="11"/>
                    <a:pt x="52" y="25"/>
                  </a:cubicBezTo>
                  <a:lnTo>
                    <a:pt x="52" y="126"/>
                  </a:lnTo>
                  <a:close/>
                </a:path>
              </a:pathLst>
            </a:custGeom>
            <a:noFill/>
            <a:ln w="38100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75" name="Freeform 7"/>
            <p:cNvSpPr/>
            <p:nvPr/>
          </p:nvSpPr>
          <p:spPr bwMode="auto">
            <a:xfrm>
              <a:off x="1788" y="1360"/>
              <a:ext cx="162" cy="89"/>
            </a:xfrm>
            <a:custGeom>
              <a:avLst/>
              <a:gdLst>
                <a:gd name="T0" fmla="*/ 159 w 159"/>
                <a:gd name="T1" fmla="*/ 0 h 88"/>
                <a:gd name="T2" fmla="*/ 0 w 159"/>
                <a:gd name="T3" fmla="*/ 65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59" h="88">
                  <a:moveTo>
                    <a:pt x="159" y="0"/>
                  </a:moveTo>
                  <a:cubicBezTo>
                    <a:pt x="159" y="0"/>
                    <a:pt x="138" y="88"/>
                    <a:pt x="0" y="65"/>
                  </a:cubicBezTo>
                </a:path>
              </a:pathLst>
            </a:custGeom>
            <a:noFill/>
            <a:ln w="38100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76" name="Freeform 8"/>
            <p:cNvSpPr/>
            <p:nvPr/>
          </p:nvSpPr>
          <p:spPr bwMode="auto">
            <a:xfrm>
              <a:off x="1898" y="1356"/>
              <a:ext cx="162" cy="89"/>
            </a:xfrm>
            <a:custGeom>
              <a:avLst/>
              <a:gdLst>
                <a:gd name="T0" fmla="*/ 0 w 159"/>
                <a:gd name="T1" fmla="*/ 0 h 88"/>
                <a:gd name="T2" fmla="*/ 159 w 159"/>
                <a:gd name="T3" fmla="*/ 6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59" h="88">
                  <a:moveTo>
                    <a:pt x="0" y="0"/>
                  </a:moveTo>
                  <a:cubicBezTo>
                    <a:pt x="0" y="0"/>
                    <a:pt x="21" y="88"/>
                    <a:pt x="159" y="66"/>
                  </a:cubicBezTo>
                </a:path>
              </a:pathLst>
            </a:custGeom>
            <a:noFill/>
            <a:ln w="38100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77" name="Freeform 9"/>
            <p:cNvSpPr/>
            <p:nvPr/>
          </p:nvSpPr>
          <p:spPr bwMode="auto">
            <a:xfrm>
              <a:off x="1800" y="1544"/>
              <a:ext cx="84" cy="76"/>
            </a:xfrm>
            <a:custGeom>
              <a:avLst/>
              <a:gdLst>
                <a:gd name="T0" fmla="*/ 0 w 82"/>
                <a:gd name="T1" fmla="*/ 0 h 75"/>
                <a:gd name="T2" fmla="*/ 82 w 82"/>
                <a:gd name="T3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2" h="75">
                  <a:moveTo>
                    <a:pt x="0" y="0"/>
                  </a:moveTo>
                  <a:cubicBezTo>
                    <a:pt x="0" y="0"/>
                    <a:pt x="19" y="60"/>
                    <a:pt x="82" y="75"/>
                  </a:cubicBezTo>
                </a:path>
              </a:pathLst>
            </a:custGeom>
            <a:noFill/>
            <a:ln w="38100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278" name="Group 12"/>
          <p:cNvGrpSpPr>
            <a:grpSpLocks noChangeAspect="1"/>
          </p:cNvGrpSpPr>
          <p:nvPr/>
        </p:nvGrpSpPr>
        <p:grpSpPr bwMode="auto">
          <a:xfrm>
            <a:off x="4162432" y="1882783"/>
            <a:ext cx="701676" cy="773116"/>
            <a:chOff x="2622" y="1186"/>
            <a:chExt cx="442" cy="487"/>
          </a:xfrm>
        </p:grpSpPr>
        <p:sp>
          <p:nvSpPr>
            <p:cNvPr id="279" name="Freeform 13"/>
            <p:cNvSpPr/>
            <p:nvPr/>
          </p:nvSpPr>
          <p:spPr bwMode="auto">
            <a:xfrm>
              <a:off x="2622" y="1186"/>
              <a:ext cx="442" cy="326"/>
            </a:xfrm>
            <a:custGeom>
              <a:avLst/>
              <a:gdLst>
                <a:gd name="T0" fmla="*/ 440 w 440"/>
                <a:gd name="T1" fmla="*/ 295 h 325"/>
                <a:gd name="T2" fmla="*/ 388 w 440"/>
                <a:gd name="T3" fmla="*/ 325 h 325"/>
                <a:gd name="T4" fmla="*/ 53 w 440"/>
                <a:gd name="T5" fmla="*/ 325 h 325"/>
                <a:gd name="T6" fmla="*/ 0 w 440"/>
                <a:gd name="T7" fmla="*/ 295 h 325"/>
                <a:gd name="T8" fmla="*/ 0 w 440"/>
                <a:gd name="T9" fmla="*/ 30 h 325"/>
                <a:gd name="T10" fmla="*/ 53 w 440"/>
                <a:gd name="T11" fmla="*/ 0 h 325"/>
                <a:gd name="T12" fmla="*/ 388 w 440"/>
                <a:gd name="T13" fmla="*/ 0 h 325"/>
                <a:gd name="T14" fmla="*/ 440 w 440"/>
                <a:gd name="T15" fmla="*/ 30 h 325"/>
                <a:gd name="T16" fmla="*/ 440 w 440"/>
                <a:gd name="T17" fmla="*/ 295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0" h="325">
                  <a:moveTo>
                    <a:pt x="440" y="295"/>
                  </a:moveTo>
                  <a:cubicBezTo>
                    <a:pt x="440" y="312"/>
                    <a:pt x="417" y="325"/>
                    <a:pt x="388" y="325"/>
                  </a:cubicBezTo>
                  <a:cubicBezTo>
                    <a:pt x="53" y="325"/>
                    <a:pt x="53" y="325"/>
                    <a:pt x="53" y="325"/>
                  </a:cubicBezTo>
                  <a:cubicBezTo>
                    <a:pt x="24" y="325"/>
                    <a:pt x="0" y="312"/>
                    <a:pt x="0" y="295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14"/>
                    <a:pt x="24" y="0"/>
                    <a:pt x="53" y="0"/>
                  </a:cubicBezTo>
                  <a:cubicBezTo>
                    <a:pt x="388" y="0"/>
                    <a:pt x="388" y="0"/>
                    <a:pt x="388" y="0"/>
                  </a:cubicBezTo>
                  <a:cubicBezTo>
                    <a:pt x="417" y="0"/>
                    <a:pt x="440" y="14"/>
                    <a:pt x="440" y="30"/>
                  </a:cubicBezTo>
                  <a:lnTo>
                    <a:pt x="440" y="295"/>
                  </a:lnTo>
                  <a:close/>
                </a:path>
              </a:pathLst>
            </a:custGeom>
            <a:noFill/>
            <a:ln w="38100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80" name="Freeform 14"/>
            <p:cNvSpPr/>
            <p:nvPr/>
          </p:nvSpPr>
          <p:spPr bwMode="auto">
            <a:xfrm>
              <a:off x="2676" y="1232"/>
              <a:ext cx="335" cy="220"/>
            </a:xfrm>
            <a:custGeom>
              <a:avLst/>
              <a:gdLst>
                <a:gd name="T0" fmla="*/ 333 w 333"/>
                <a:gd name="T1" fmla="*/ 199 h 219"/>
                <a:gd name="T2" fmla="*/ 293 w 333"/>
                <a:gd name="T3" fmla="*/ 219 h 219"/>
                <a:gd name="T4" fmla="*/ 40 w 333"/>
                <a:gd name="T5" fmla="*/ 219 h 219"/>
                <a:gd name="T6" fmla="*/ 0 w 333"/>
                <a:gd name="T7" fmla="*/ 199 h 219"/>
                <a:gd name="T8" fmla="*/ 0 w 333"/>
                <a:gd name="T9" fmla="*/ 20 h 219"/>
                <a:gd name="T10" fmla="*/ 40 w 333"/>
                <a:gd name="T11" fmla="*/ 0 h 219"/>
                <a:gd name="T12" fmla="*/ 293 w 333"/>
                <a:gd name="T13" fmla="*/ 0 h 219"/>
                <a:gd name="T14" fmla="*/ 333 w 333"/>
                <a:gd name="T15" fmla="*/ 20 h 219"/>
                <a:gd name="T16" fmla="*/ 333 w 333"/>
                <a:gd name="T17" fmla="*/ 199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3" h="219">
                  <a:moveTo>
                    <a:pt x="333" y="199"/>
                  </a:moveTo>
                  <a:cubicBezTo>
                    <a:pt x="333" y="210"/>
                    <a:pt x="315" y="219"/>
                    <a:pt x="293" y="219"/>
                  </a:cubicBezTo>
                  <a:cubicBezTo>
                    <a:pt x="40" y="219"/>
                    <a:pt x="40" y="219"/>
                    <a:pt x="40" y="219"/>
                  </a:cubicBezTo>
                  <a:cubicBezTo>
                    <a:pt x="18" y="219"/>
                    <a:pt x="0" y="210"/>
                    <a:pt x="0" y="19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18" y="0"/>
                    <a:pt x="40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315" y="0"/>
                    <a:pt x="333" y="9"/>
                    <a:pt x="333" y="20"/>
                  </a:cubicBezTo>
                  <a:lnTo>
                    <a:pt x="333" y="199"/>
                  </a:lnTo>
                  <a:close/>
                </a:path>
              </a:pathLst>
            </a:custGeom>
            <a:noFill/>
            <a:ln w="38100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81" name="Freeform 15"/>
            <p:cNvSpPr/>
            <p:nvPr/>
          </p:nvSpPr>
          <p:spPr bwMode="auto">
            <a:xfrm>
              <a:off x="2749" y="1543"/>
              <a:ext cx="182" cy="65"/>
            </a:xfrm>
            <a:custGeom>
              <a:avLst/>
              <a:gdLst>
                <a:gd name="T0" fmla="*/ 182 w 182"/>
                <a:gd name="T1" fmla="*/ 64 h 64"/>
                <a:gd name="T2" fmla="*/ 91 w 182"/>
                <a:gd name="T3" fmla="*/ 42 h 64"/>
                <a:gd name="T4" fmla="*/ 0 w 182"/>
                <a:gd name="T5" fmla="*/ 64 h 64"/>
                <a:gd name="T6" fmla="*/ 0 w 182"/>
                <a:gd name="T7" fmla="*/ 0 h 64"/>
                <a:gd name="T8" fmla="*/ 182 w 182"/>
                <a:gd name="T9" fmla="*/ 0 h 64"/>
                <a:gd name="T10" fmla="*/ 182 w 182"/>
                <a:gd name="T11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2" h="64">
                  <a:moveTo>
                    <a:pt x="182" y="64"/>
                  </a:moveTo>
                  <a:cubicBezTo>
                    <a:pt x="182" y="64"/>
                    <a:pt x="146" y="42"/>
                    <a:pt x="91" y="42"/>
                  </a:cubicBezTo>
                  <a:cubicBezTo>
                    <a:pt x="35" y="42"/>
                    <a:pt x="0" y="64"/>
                    <a:pt x="0" y="6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82" y="0"/>
                    <a:pt x="182" y="0"/>
                    <a:pt x="182" y="0"/>
                  </a:cubicBezTo>
                  <a:lnTo>
                    <a:pt x="182" y="64"/>
                  </a:lnTo>
                  <a:close/>
                </a:path>
              </a:pathLst>
            </a:custGeom>
            <a:noFill/>
            <a:ln w="38100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82" name="Freeform 16"/>
            <p:cNvSpPr/>
            <p:nvPr/>
          </p:nvSpPr>
          <p:spPr bwMode="auto">
            <a:xfrm>
              <a:off x="2721" y="1620"/>
              <a:ext cx="238" cy="53"/>
            </a:xfrm>
            <a:custGeom>
              <a:avLst/>
              <a:gdLst>
                <a:gd name="T0" fmla="*/ 236 w 236"/>
                <a:gd name="T1" fmla="*/ 53 h 53"/>
                <a:gd name="T2" fmla="*/ 0 w 236"/>
                <a:gd name="T3" fmla="*/ 53 h 53"/>
                <a:gd name="T4" fmla="*/ 118 w 236"/>
                <a:gd name="T5" fmla="*/ 0 h 53"/>
                <a:gd name="T6" fmla="*/ 236 w 236"/>
                <a:gd name="T7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6" h="53">
                  <a:moveTo>
                    <a:pt x="236" y="53"/>
                  </a:moveTo>
                  <a:cubicBezTo>
                    <a:pt x="0" y="53"/>
                    <a:pt x="0" y="53"/>
                    <a:pt x="0" y="53"/>
                  </a:cubicBezTo>
                  <a:cubicBezTo>
                    <a:pt x="0" y="53"/>
                    <a:pt x="53" y="0"/>
                    <a:pt x="118" y="0"/>
                  </a:cubicBezTo>
                  <a:cubicBezTo>
                    <a:pt x="183" y="0"/>
                    <a:pt x="236" y="53"/>
                    <a:pt x="236" y="53"/>
                  </a:cubicBezTo>
                  <a:close/>
                </a:path>
              </a:pathLst>
            </a:custGeom>
            <a:noFill/>
            <a:ln w="38100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283" name="Group 19"/>
          <p:cNvGrpSpPr>
            <a:grpSpLocks noChangeAspect="1"/>
          </p:cNvGrpSpPr>
          <p:nvPr/>
        </p:nvGrpSpPr>
        <p:grpSpPr bwMode="auto">
          <a:xfrm>
            <a:off x="5683319" y="1990730"/>
            <a:ext cx="866785" cy="550864"/>
            <a:chOff x="3580" y="1254"/>
            <a:chExt cx="546" cy="347"/>
          </a:xfrm>
        </p:grpSpPr>
        <p:sp>
          <p:nvSpPr>
            <p:cNvPr id="284" name="Freeform 20"/>
            <p:cNvSpPr/>
            <p:nvPr/>
          </p:nvSpPr>
          <p:spPr bwMode="auto">
            <a:xfrm>
              <a:off x="3580" y="1254"/>
              <a:ext cx="546" cy="160"/>
            </a:xfrm>
            <a:custGeom>
              <a:avLst/>
              <a:gdLst>
                <a:gd name="T0" fmla="*/ 0 w 486"/>
                <a:gd name="T1" fmla="*/ 142 h 142"/>
                <a:gd name="T2" fmla="*/ 246 w 486"/>
                <a:gd name="T3" fmla="*/ 0 h 142"/>
                <a:gd name="T4" fmla="*/ 486 w 486"/>
                <a:gd name="T5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6" h="142">
                  <a:moveTo>
                    <a:pt x="0" y="142"/>
                  </a:moveTo>
                  <a:cubicBezTo>
                    <a:pt x="0" y="142"/>
                    <a:pt x="80" y="0"/>
                    <a:pt x="246" y="0"/>
                  </a:cubicBezTo>
                  <a:cubicBezTo>
                    <a:pt x="418" y="0"/>
                    <a:pt x="486" y="142"/>
                    <a:pt x="486" y="142"/>
                  </a:cubicBezTo>
                </a:path>
              </a:pathLst>
            </a:custGeom>
            <a:noFill/>
            <a:ln w="79375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85" name="Freeform 21"/>
            <p:cNvSpPr/>
            <p:nvPr/>
          </p:nvSpPr>
          <p:spPr bwMode="auto">
            <a:xfrm>
              <a:off x="3666" y="1365"/>
              <a:ext cx="374" cy="107"/>
            </a:xfrm>
            <a:custGeom>
              <a:avLst/>
              <a:gdLst>
                <a:gd name="T0" fmla="*/ 0 w 334"/>
                <a:gd name="T1" fmla="*/ 95 h 95"/>
                <a:gd name="T2" fmla="*/ 169 w 334"/>
                <a:gd name="T3" fmla="*/ 0 h 95"/>
                <a:gd name="T4" fmla="*/ 334 w 334"/>
                <a:gd name="T5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4" h="95">
                  <a:moveTo>
                    <a:pt x="0" y="95"/>
                  </a:moveTo>
                  <a:cubicBezTo>
                    <a:pt x="0" y="95"/>
                    <a:pt x="55" y="0"/>
                    <a:pt x="169" y="0"/>
                  </a:cubicBezTo>
                  <a:cubicBezTo>
                    <a:pt x="287" y="0"/>
                    <a:pt x="334" y="95"/>
                    <a:pt x="334" y="95"/>
                  </a:cubicBezTo>
                </a:path>
              </a:pathLst>
            </a:custGeom>
            <a:noFill/>
            <a:ln w="79375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86" name="Freeform 22"/>
            <p:cNvSpPr/>
            <p:nvPr/>
          </p:nvSpPr>
          <p:spPr bwMode="auto">
            <a:xfrm>
              <a:off x="3760" y="1474"/>
              <a:ext cx="187" cy="60"/>
            </a:xfrm>
            <a:custGeom>
              <a:avLst/>
              <a:gdLst>
                <a:gd name="T0" fmla="*/ 0 w 167"/>
                <a:gd name="T1" fmla="*/ 53 h 53"/>
                <a:gd name="T2" fmla="*/ 84 w 167"/>
                <a:gd name="T3" fmla="*/ 0 h 53"/>
                <a:gd name="T4" fmla="*/ 167 w 167"/>
                <a:gd name="T5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7" h="53">
                  <a:moveTo>
                    <a:pt x="0" y="53"/>
                  </a:moveTo>
                  <a:cubicBezTo>
                    <a:pt x="0" y="53"/>
                    <a:pt x="33" y="0"/>
                    <a:pt x="84" y="0"/>
                  </a:cubicBezTo>
                  <a:cubicBezTo>
                    <a:pt x="137" y="0"/>
                    <a:pt x="167" y="53"/>
                    <a:pt x="167" y="53"/>
                  </a:cubicBezTo>
                </a:path>
              </a:pathLst>
            </a:custGeom>
            <a:noFill/>
            <a:ln w="79375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87" name="Oval 23"/>
            <p:cNvSpPr>
              <a:spLocks noChangeArrowheads="1"/>
            </p:cNvSpPr>
            <p:nvPr/>
          </p:nvSpPr>
          <p:spPr bwMode="auto">
            <a:xfrm>
              <a:off x="3843" y="1577"/>
              <a:ext cx="25" cy="24"/>
            </a:xfrm>
            <a:prstGeom prst="ellipse">
              <a:avLst/>
            </a:prstGeom>
            <a:noFill/>
            <a:ln w="79375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288" name="组合 287"/>
          <p:cNvGrpSpPr/>
          <p:nvPr/>
        </p:nvGrpSpPr>
        <p:grpSpPr>
          <a:xfrm>
            <a:off x="7281863" y="1990725"/>
            <a:ext cx="671513" cy="531813"/>
            <a:chOff x="7281863" y="1990725"/>
            <a:chExt cx="671513" cy="531813"/>
          </a:xfrm>
        </p:grpSpPr>
        <p:sp>
          <p:nvSpPr>
            <p:cNvPr id="289" name="Freeform 27"/>
            <p:cNvSpPr/>
            <p:nvPr/>
          </p:nvSpPr>
          <p:spPr bwMode="auto">
            <a:xfrm>
              <a:off x="7281863" y="1990725"/>
              <a:ext cx="671513" cy="531813"/>
            </a:xfrm>
            <a:custGeom>
              <a:avLst/>
              <a:gdLst>
                <a:gd name="T0" fmla="*/ 423 w 423"/>
                <a:gd name="T1" fmla="*/ 43 h 335"/>
                <a:gd name="T2" fmla="*/ 423 w 423"/>
                <a:gd name="T3" fmla="*/ 335 h 335"/>
                <a:gd name="T4" fmla="*/ 0 w 423"/>
                <a:gd name="T5" fmla="*/ 335 h 335"/>
                <a:gd name="T6" fmla="*/ 0 w 423"/>
                <a:gd name="T7" fmla="*/ 43 h 335"/>
                <a:gd name="T8" fmla="*/ 121 w 423"/>
                <a:gd name="T9" fmla="*/ 43 h 335"/>
                <a:gd name="T10" fmla="*/ 158 w 423"/>
                <a:gd name="T11" fmla="*/ 0 h 335"/>
                <a:gd name="T12" fmla="*/ 273 w 423"/>
                <a:gd name="T13" fmla="*/ 0 h 335"/>
                <a:gd name="T14" fmla="*/ 309 w 423"/>
                <a:gd name="T15" fmla="*/ 43 h 335"/>
                <a:gd name="T16" fmla="*/ 423 w 423"/>
                <a:gd name="T17" fmla="*/ 43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3" h="335">
                  <a:moveTo>
                    <a:pt x="423" y="43"/>
                  </a:moveTo>
                  <a:lnTo>
                    <a:pt x="423" y="335"/>
                  </a:lnTo>
                  <a:lnTo>
                    <a:pt x="0" y="335"/>
                  </a:lnTo>
                  <a:lnTo>
                    <a:pt x="0" y="43"/>
                  </a:lnTo>
                  <a:lnTo>
                    <a:pt x="121" y="43"/>
                  </a:lnTo>
                  <a:lnTo>
                    <a:pt x="158" y="0"/>
                  </a:lnTo>
                  <a:lnTo>
                    <a:pt x="273" y="0"/>
                  </a:lnTo>
                  <a:lnTo>
                    <a:pt x="309" y="43"/>
                  </a:lnTo>
                  <a:lnTo>
                    <a:pt x="423" y="43"/>
                  </a:lnTo>
                  <a:close/>
                </a:path>
              </a:pathLst>
            </a:custGeom>
            <a:noFill/>
            <a:ln w="4286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90" name="Oval 28"/>
            <p:cNvSpPr>
              <a:spLocks noChangeArrowheads="1"/>
            </p:cNvSpPr>
            <p:nvPr/>
          </p:nvSpPr>
          <p:spPr bwMode="auto">
            <a:xfrm>
              <a:off x="7450138" y="2122488"/>
              <a:ext cx="336550" cy="336550"/>
            </a:xfrm>
            <a:prstGeom prst="ellipse">
              <a:avLst/>
            </a:prstGeom>
            <a:noFill/>
            <a:ln w="4286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91" name="Freeform 29"/>
            <p:cNvSpPr/>
            <p:nvPr/>
          </p:nvSpPr>
          <p:spPr bwMode="auto">
            <a:xfrm>
              <a:off x="7500938" y="2174875"/>
              <a:ext cx="117475" cy="115888"/>
            </a:xfrm>
            <a:custGeom>
              <a:avLst/>
              <a:gdLst>
                <a:gd name="T0" fmla="*/ 0 w 66"/>
                <a:gd name="T1" fmla="*/ 65 h 65"/>
                <a:gd name="T2" fmla="*/ 66 w 66"/>
                <a:gd name="T3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6" h="65">
                  <a:moveTo>
                    <a:pt x="0" y="65"/>
                  </a:moveTo>
                  <a:cubicBezTo>
                    <a:pt x="0" y="65"/>
                    <a:pt x="8" y="0"/>
                    <a:pt x="66" y="0"/>
                  </a:cubicBezTo>
                </a:path>
              </a:pathLst>
            </a:custGeom>
            <a:noFill/>
            <a:ln w="4286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292" name="Group 33"/>
          <p:cNvGrpSpPr>
            <a:grpSpLocks noChangeAspect="1"/>
          </p:cNvGrpSpPr>
          <p:nvPr/>
        </p:nvGrpSpPr>
        <p:grpSpPr bwMode="auto">
          <a:xfrm>
            <a:off x="8820186" y="2008194"/>
            <a:ext cx="746128" cy="514351"/>
            <a:chOff x="5556" y="1265"/>
            <a:chExt cx="470" cy="324"/>
          </a:xfrm>
        </p:grpSpPr>
        <p:sp>
          <p:nvSpPr>
            <p:cNvPr id="293" name="Freeform 34"/>
            <p:cNvSpPr/>
            <p:nvPr/>
          </p:nvSpPr>
          <p:spPr bwMode="auto">
            <a:xfrm>
              <a:off x="5556" y="1359"/>
              <a:ext cx="385" cy="230"/>
            </a:xfrm>
            <a:custGeom>
              <a:avLst/>
              <a:gdLst>
                <a:gd name="T0" fmla="*/ 344 w 344"/>
                <a:gd name="T1" fmla="*/ 149 h 204"/>
                <a:gd name="T2" fmla="*/ 302 w 344"/>
                <a:gd name="T3" fmla="*/ 204 h 204"/>
                <a:gd name="T4" fmla="*/ 42 w 344"/>
                <a:gd name="T5" fmla="*/ 204 h 204"/>
                <a:gd name="T6" fmla="*/ 0 w 344"/>
                <a:gd name="T7" fmla="*/ 149 h 204"/>
                <a:gd name="T8" fmla="*/ 0 w 344"/>
                <a:gd name="T9" fmla="*/ 56 h 204"/>
                <a:gd name="T10" fmla="*/ 42 w 344"/>
                <a:gd name="T11" fmla="*/ 0 h 204"/>
                <a:gd name="T12" fmla="*/ 302 w 344"/>
                <a:gd name="T13" fmla="*/ 0 h 204"/>
                <a:gd name="T14" fmla="*/ 344 w 344"/>
                <a:gd name="T15" fmla="*/ 56 h 204"/>
                <a:gd name="T16" fmla="*/ 344 w 344"/>
                <a:gd name="T17" fmla="*/ 149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4" h="204">
                  <a:moveTo>
                    <a:pt x="344" y="149"/>
                  </a:moveTo>
                  <a:cubicBezTo>
                    <a:pt x="344" y="180"/>
                    <a:pt x="325" y="204"/>
                    <a:pt x="302" y="204"/>
                  </a:cubicBezTo>
                  <a:cubicBezTo>
                    <a:pt x="42" y="204"/>
                    <a:pt x="42" y="204"/>
                    <a:pt x="42" y="204"/>
                  </a:cubicBezTo>
                  <a:cubicBezTo>
                    <a:pt x="19" y="204"/>
                    <a:pt x="0" y="180"/>
                    <a:pt x="0" y="14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25"/>
                    <a:pt x="19" y="0"/>
                    <a:pt x="42" y="0"/>
                  </a:cubicBezTo>
                  <a:cubicBezTo>
                    <a:pt x="302" y="0"/>
                    <a:pt x="302" y="0"/>
                    <a:pt x="302" y="0"/>
                  </a:cubicBezTo>
                  <a:cubicBezTo>
                    <a:pt x="325" y="0"/>
                    <a:pt x="344" y="25"/>
                    <a:pt x="344" y="56"/>
                  </a:cubicBezTo>
                  <a:lnTo>
                    <a:pt x="344" y="149"/>
                  </a:lnTo>
                  <a:close/>
                </a:path>
              </a:pathLst>
            </a:custGeom>
            <a:noFill/>
            <a:ln w="4286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94" name="Oval 35"/>
            <p:cNvSpPr>
              <a:spLocks noChangeArrowheads="1"/>
            </p:cNvSpPr>
            <p:nvPr/>
          </p:nvSpPr>
          <p:spPr bwMode="auto">
            <a:xfrm>
              <a:off x="5617" y="1265"/>
              <a:ext cx="96" cy="94"/>
            </a:xfrm>
            <a:prstGeom prst="ellipse">
              <a:avLst/>
            </a:prstGeom>
            <a:noFill/>
            <a:ln w="4286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95" name="Oval 36"/>
            <p:cNvSpPr>
              <a:spLocks noChangeArrowheads="1"/>
            </p:cNvSpPr>
            <p:nvPr/>
          </p:nvSpPr>
          <p:spPr bwMode="auto">
            <a:xfrm>
              <a:off x="5773" y="1265"/>
              <a:ext cx="94" cy="94"/>
            </a:xfrm>
            <a:prstGeom prst="ellipse">
              <a:avLst/>
            </a:prstGeom>
            <a:noFill/>
            <a:ln w="4286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96" name="Freeform 37"/>
            <p:cNvSpPr/>
            <p:nvPr/>
          </p:nvSpPr>
          <p:spPr bwMode="auto">
            <a:xfrm>
              <a:off x="5941" y="1386"/>
              <a:ext cx="85" cy="177"/>
            </a:xfrm>
            <a:custGeom>
              <a:avLst/>
              <a:gdLst>
                <a:gd name="T0" fmla="*/ 85 w 85"/>
                <a:gd name="T1" fmla="*/ 177 h 177"/>
                <a:gd name="T2" fmla="*/ 0 w 85"/>
                <a:gd name="T3" fmla="*/ 150 h 177"/>
                <a:gd name="T4" fmla="*/ 0 w 85"/>
                <a:gd name="T5" fmla="*/ 27 h 177"/>
                <a:gd name="T6" fmla="*/ 85 w 85"/>
                <a:gd name="T7" fmla="*/ 0 h 177"/>
                <a:gd name="T8" fmla="*/ 85 w 85"/>
                <a:gd name="T9" fmla="*/ 177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77">
                  <a:moveTo>
                    <a:pt x="85" y="177"/>
                  </a:moveTo>
                  <a:lnTo>
                    <a:pt x="0" y="150"/>
                  </a:lnTo>
                  <a:lnTo>
                    <a:pt x="0" y="27"/>
                  </a:lnTo>
                  <a:lnTo>
                    <a:pt x="85" y="0"/>
                  </a:lnTo>
                  <a:lnTo>
                    <a:pt x="85" y="177"/>
                  </a:lnTo>
                  <a:close/>
                </a:path>
              </a:pathLst>
            </a:custGeom>
            <a:noFill/>
            <a:ln w="4286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297" name="组合 296"/>
          <p:cNvGrpSpPr/>
          <p:nvPr/>
        </p:nvGrpSpPr>
        <p:grpSpPr>
          <a:xfrm>
            <a:off x="10439400" y="1962151"/>
            <a:ext cx="601662" cy="633413"/>
            <a:chOff x="10439400" y="1962151"/>
            <a:chExt cx="601662" cy="633413"/>
          </a:xfrm>
        </p:grpSpPr>
        <p:sp>
          <p:nvSpPr>
            <p:cNvPr id="298" name="Line 41"/>
            <p:cNvSpPr>
              <a:spLocks noChangeShapeType="1"/>
            </p:cNvSpPr>
            <p:nvPr/>
          </p:nvSpPr>
          <p:spPr bwMode="auto">
            <a:xfrm>
              <a:off x="10439400" y="2060576"/>
              <a:ext cx="601662" cy="0"/>
            </a:xfrm>
            <a:prstGeom prst="line">
              <a:avLst/>
            </a:prstGeom>
            <a:noFill/>
            <a:ln w="4286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99" name="Freeform 42"/>
            <p:cNvSpPr/>
            <p:nvPr/>
          </p:nvSpPr>
          <p:spPr bwMode="auto">
            <a:xfrm>
              <a:off x="10682287" y="1962151"/>
              <a:ext cx="117475" cy="98425"/>
            </a:xfrm>
            <a:custGeom>
              <a:avLst/>
              <a:gdLst>
                <a:gd name="T0" fmla="*/ 65 w 65"/>
                <a:gd name="T1" fmla="*/ 31 h 55"/>
                <a:gd name="T2" fmla="*/ 32 w 65"/>
                <a:gd name="T3" fmla="*/ 55 h 55"/>
                <a:gd name="T4" fmla="*/ 32 w 65"/>
                <a:gd name="T5" fmla="*/ 55 h 55"/>
                <a:gd name="T6" fmla="*/ 0 w 65"/>
                <a:gd name="T7" fmla="*/ 31 h 55"/>
                <a:gd name="T8" fmla="*/ 0 w 65"/>
                <a:gd name="T9" fmla="*/ 24 h 55"/>
                <a:gd name="T10" fmla="*/ 32 w 65"/>
                <a:gd name="T11" fmla="*/ 0 h 55"/>
                <a:gd name="T12" fmla="*/ 32 w 65"/>
                <a:gd name="T13" fmla="*/ 0 h 55"/>
                <a:gd name="T14" fmla="*/ 65 w 65"/>
                <a:gd name="T15" fmla="*/ 24 h 55"/>
                <a:gd name="T16" fmla="*/ 65 w 65"/>
                <a:gd name="T17" fmla="*/ 3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5" h="55">
                  <a:moveTo>
                    <a:pt x="65" y="31"/>
                  </a:moveTo>
                  <a:cubicBezTo>
                    <a:pt x="65" y="45"/>
                    <a:pt x="50" y="55"/>
                    <a:pt x="32" y="55"/>
                  </a:cubicBezTo>
                  <a:cubicBezTo>
                    <a:pt x="32" y="55"/>
                    <a:pt x="32" y="55"/>
                    <a:pt x="32" y="55"/>
                  </a:cubicBezTo>
                  <a:cubicBezTo>
                    <a:pt x="14" y="55"/>
                    <a:pt x="0" y="45"/>
                    <a:pt x="0" y="31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1"/>
                    <a:pt x="14" y="0"/>
                    <a:pt x="32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50" y="0"/>
                    <a:pt x="65" y="11"/>
                    <a:pt x="65" y="24"/>
                  </a:cubicBezTo>
                  <a:lnTo>
                    <a:pt x="65" y="31"/>
                  </a:lnTo>
                  <a:close/>
                </a:path>
              </a:pathLst>
            </a:custGeom>
            <a:noFill/>
            <a:ln w="4286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00" name="Freeform 43"/>
            <p:cNvSpPr/>
            <p:nvPr/>
          </p:nvSpPr>
          <p:spPr bwMode="auto">
            <a:xfrm>
              <a:off x="10458450" y="2114551"/>
              <a:ext cx="565150" cy="481013"/>
            </a:xfrm>
            <a:custGeom>
              <a:avLst/>
              <a:gdLst>
                <a:gd name="T0" fmla="*/ 317 w 317"/>
                <a:gd name="T1" fmla="*/ 0 h 270"/>
                <a:gd name="T2" fmla="*/ 317 w 317"/>
                <a:gd name="T3" fmla="*/ 232 h 270"/>
                <a:gd name="T4" fmla="*/ 270 w 317"/>
                <a:gd name="T5" fmla="*/ 270 h 270"/>
                <a:gd name="T6" fmla="*/ 47 w 317"/>
                <a:gd name="T7" fmla="*/ 270 h 270"/>
                <a:gd name="T8" fmla="*/ 0 w 317"/>
                <a:gd name="T9" fmla="*/ 232 h 270"/>
                <a:gd name="T10" fmla="*/ 0 w 317"/>
                <a:gd name="T11" fmla="*/ 0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7" h="270">
                  <a:moveTo>
                    <a:pt x="317" y="0"/>
                  </a:moveTo>
                  <a:cubicBezTo>
                    <a:pt x="317" y="232"/>
                    <a:pt x="317" y="232"/>
                    <a:pt x="317" y="232"/>
                  </a:cubicBezTo>
                  <a:cubicBezTo>
                    <a:pt x="317" y="253"/>
                    <a:pt x="296" y="270"/>
                    <a:pt x="270" y="270"/>
                  </a:cubicBezTo>
                  <a:cubicBezTo>
                    <a:pt x="47" y="270"/>
                    <a:pt x="47" y="270"/>
                    <a:pt x="47" y="270"/>
                  </a:cubicBezTo>
                  <a:cubicBezTo>
                    <a:pt x="21" y="270"/>
                    <a:pt x="0" y="253"/>
                    <a:pt x="0" y="232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noFill/>
            <a:ln w="4286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01" name="Line 44"/>
            <p:cNvSpPr>
              <a:spLocks noChangeShapeType="1"/>
            </p:cNvSpPr>
            <p:nvPr/>
          </p:nvSpPr>
          <p:spPr bwMode="auto">
            <a:xfrm>
              <a:off x="10587037" y="2200276"/>
              <a:ext cx="0" cy="241300"/>
            </a:xfrm>
            <a:prstGeom prst="line">
              <a:avLst/>
            </a:prstGeom>
            <a:noFill/>
            <a:ln w="4286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02" name="Line 45"/>
            <p:cNvSpPr>
              <a:spLocks noChangeShapeType="1"/>
            </p:cNvSpPr>
            <p:nvPr/>
          </p:nvSpPr>
          <p:spPr bwMode="auto">
            <a:xfrm>
              <a:off x="10741025" y="2200276"/>
              <a:ext cx="0" cy="241300"/>
            </a:xfrm>
            <a:prstGeom prst="line">
              <a:avLst/>
            </a:prstGeom>
            <a:noFill/>
            <a:ln w="4286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303" name="Group 49"/>
          <p:cNvGrpSpPr>
            <a:grpSpLocks noChangeAspect="1"/>
          </p:cNvGrpSpPr>
          <p:nvPr/>
        </p:nvGrpSpPr>
        <p:grpSpPr bwMode="auto">
          <a:xfrm>
            <a:off x="10429875" y="3494094"/>
            <a:ext cx="625475" cy="627063"/>
            <a:chOff x="6570" y="2201"/>
            <a:chExt cx="394" cy="395"/>
          </a:xfrm>
        </p:grpSpPr>
        <p:sp>
          <p:nvSpPr>
            <p:cNvPr id="304" name="Freeform 50"/>
            <p:cNvSpPr/>
            <p:nvPr/>
          </p:nvSpPr>
          <p:spPr bwMode="auto">
            <a:xfrm>
              <a:off x="6574" y="2317"/>
              <a:ext cx="386" cy="279"/>
            </a:xfrm>
            <a:custGeom>
              <a:avLst/>
              <a:gdLst>
                <a:gd name="T0" fmla="*/ 354 w 365"/>
                <a:gd name="T1" fmla="*/ 168 h 264"/>
                <a:gd name="T2" fmla="*/ 312 w 365"/>
                <a:gd name="T3" fmla="*/ 264 h 264"/>
                <a:gd name="T4" fmla="*/ 53 w 365"/>
                <a:gd name="T5" fmla="*/ 264 h 264"/>
                <a:gd name="T6" fmla="*/ 11 w 365"/>
                <a:gd name="T7" fmla="*/ 168 h 264"/>
                <a:gd name="T8" fmla="*/ 24 w 365"/>
                <a:gd name="T9" fmla="*/ 107 h 264"/>
                <a:gd name="T10" fmla="*/ 85 w 365"/>
                <a:gd name="T11" fmla="*/ 40 h 264"/>
                <a:gd name="T12" fmla="*/ 85 w 365"/>
                <a:gd name="T13" fmla="*/ 2 h 264"/>
                <a:gd name="T14" fmla="*/ 144 w 365"/>
                <a:gd name="T15" fmla="*/ 2 h 264"/>
                <a:gd name="T16" fmla="*/ 144 w 365"/>
                <a:gd name="T17" fmla="*/ 40 h 264"/>
                <a:gd name="T18" fmla="*/ 220 w 365"/>
                <a:gd name="T19" fmla="*/ 40 h 264"/>
                <a:gd name="T20" fmla="*/ 220 w 365"/>
                <a:gd name="T21" fmla="*/ 0 h 264"/>
                <a:gd name="T22" fmla="*/ 280 w 365"/>
                <a:gd name="T23" fmla="*/ 0 h 264"/>
                <a:gd name="T24" fmla="*/ 280 w 365"/>
                <a:gd name="T25" fmla="*/ 40 h 264"/>
                <a:gd name="T26" fmla="*/ 341 w 365"/>
                <a:gd name="T27" fmla="*/ 107 h 264"/>
                <a:gd name="T28" fmla="*/ 354 w 365"/>
                <a:gd name="T29" fmla="*/ 168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5" h="264">
                  <a:moveTo>
                    <a:pt x="354" y="168"/>
                  </a:moveTo>
                  <a:cubicBezTo>
                    <a:pt x="365" y="218"/>
                    <a:pt x="347" y="264"/>
                    <a:pt x="312" y="264"/>
                  </a:cubicBezTo>
                  <a:cubicBezTo>
                    <a:pt x="53" y="264"/>
                    <a:pt x="53" y="264"/>
                    <a:pt x="53" y="264"/>
                  </a:cubicBezTo>
                  <a:cubicBezTo>
                    <a:pt x="18" y="264"/>
                    <a:pt x="0" y="218"/>
                    <a:pt x="11" y="168"/>
                  </a:cubicBezTo>
                  <a:cubicBezTo>
                    <a:pt x="24" y="107"/>
                    <a:pt x="24" y="107"/>
                    <a:pt x="24" y="107"/>
                  </a:cubicBezTo>
                  <a:cubicBezTo>
                    <a:pt x="32" y="68"/>
                    <a:pt x="59" y="40"/>
                    <a:pt x="85" y="40"/>
                  </a:cubicBezTo>
                  <a:cubicBezTo>
                    <a:pt x="85" y="2"/>
                    <a:pt x="85" y="2"/>
                    <a:pt x="85" y="2"/>
                  </a:cubicBezTo>
                  <a:cubicBezTo>
                    <a:pt x="144" y="2"/>
                    <a:pt x="144" y="2"/>
                    <a:pt x="144" y="2"/>
                  </a:cubicBezTo>
                  <a:cubicBezTo>
                    <a:pt x="144" y="40"/>
                    <a:pt x="144" y="40"/>
                    <a:pt x="144" y="40"/>
                  </a:cubicBezTo>
                  <a:cubicBezTo>
                    <a:pt x="220" y="40"/>
                    <a:pt x="220" y="40"/>
                    <a:pt x="220" y="40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280" y="0"/>
                    <a:pt x="280" y="0"/>
                    <a:pt x="280" y="0"/>
                  </a:cubicBezTo>
                  <a:cubicBezTo>
                    <a:pt x="280" y="40"/>
                    <a:pt x="280" y="40"/>
                    <a:pt x="280" y="40"/>
                  </a:cubicBezTo>
                  <a:cubicBezTo>
                    <a:pt x="306" y="40"/>
                    <a:pt x="333" y="68"/>
                    <a:pt x="341" y="107"/>
                  </a:cubicBezTo>
                  <a:lnTo>
                    <a:pt x="354" y="168"/>
                  </a:lnTo>
                  <a:close/>
                </a:path>
              </a:pathLst>
            </a:custGeom>
            <a:noFill/>
            <a:ln w="39688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05" name="Oval 51"/>
            <p:cNvSpPr>
              <a:spLocks noChangeArrowheads="1"/>
            </p:cNvSpPr>
            <p:nvPr/>
          </p:nvSpPr>
          <p:spPr bwMode="auto">
            <a:xfrm>
              <a:off x="6684" y="2395"/>
              <a:ext cx="166" cy="166"/>
            </a:xfrm>
            <a:prstGeom prst="ellipse">
              <a:avLst/>
            </a:prstGeom>
            <a:noFill/>
            <a:ln w="39688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06" name="Freeform 52"/>
            <p:cNvSpPr/>
            <p:nvPr/>
          </p:nvSpPr>
          <p:spPr bwMode="auto">
            <a:xfrm>
              <a:off x="6570" y="2201"/>
              <a:ext cx="394" cy="76"/>
            </a:xfrm>
            <a:custGeom>
              <a:avLst/>
              <a:gdLst>
                <a:gd name="T0" fmla="*/ 373 w 373"/>
                <a:gd name="T1" fmla="*/ 54 h 72"/>
                <a:gd name="T2" fmla="*/ 331 w 373"/>
                <a:gd name="T3" fmla="*/ 0 h 72"/>
                <a:gd name="T4" fmla="*/ 41 w 373"/>
                <a:gd name="T5" fmla="*/ 0 h 72"/>
                <a:gd name="T6" fmla="*/ 0 w 373"/>
                <a:gd name="T7" fmla="*/ 54 h 72"/>
                <a:gd name="T8" fmla="*/ 0 w 373"/>
                <a:gd name="T9" fmla="*/ 72 h 72"/>
                <a:gd name="T10" fmla="*/ 72 w 373"/>
                <a:gd name="T11" fmla="*/ 72 h 72"/>
                <a:gd name="T12" fmla="*/ 121 w 373"/>
                <a:gd name="T13" fmla="*/ 44 h 72"/>
                <a:gd name="T14" fmla="*/ 252 w 373"/>
                <a:gd name="T15" fmla="*/ 44 h 72"/>
                <a:gd name="T16" fmla="*/ 301 w 373"/>
                <a:gd name="T17" fmla="*/ 72 h 72"/>
                <a:gd name="T18" fmla="*/ 373 w 373"/>
                <a:gd name="T19" fmla="*/ 72 h 72"/>
                <a:gd name="T20" fmla="*/ 373 w 373"/>
                <a:gd name="T21" fmla="*/ 54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73" h="72">
                  <a:moveTo>
                    <a:pt x="373" y="54"/>
                  </a:moveTo>
                  <a:cubicBezTo>
                    <a:pt x="373" y="24"/>
                    <a:pt x="354" y="0"/>
                    <a:pt x="331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18" y="0"/>
                    <a:pt x="0" y="24"/>
                    <a:pt x="0" y="54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72" y="72"/>
                    <a:pt x="72" y="72"/>
                    <a:pt x="72" y="72"/>
                  </a:cubicBezTo>
                  <a:cubicBezTo>
                    <a:pt x="72" y="46"/>
                    <a:pt x="94" y="44"/>
                    <a:pt x="121" y="44"/>
                  </a:cubicBezTo>
                  <a:cubicBezTo>
                    <a:pt x="252" y="44"/>
                    <a:pt x="252" y="44"/>
                    <a:pt x="252" y="44"/>
                  </a:cubicBezTo>
                  <a:cubicBezTo>
                    <a:pt x="279" y="44"/>
                    <a:pt x="301" y="46"/>
                    <a:pt x="301" y="72"/>
                  </a:cubicBezTo>
                  <a:cubicBezTo>
                    <a:pt x="373" y="72"/>
                    <a:pt x="373" y="72"/>
                    <a:pt x="373" y="72"/>
                  </a:cubicBezTo>
                  <a:lnTo>
                    <a:pt x="373" y="54"/>
                  </a:lnTo>
                  <a:close/>
                </a:path>
              </a:pathLst>
            </a:custGeom>
            <a:noFill/>
            <a:ln w="39688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307" name="Group 55"/>
          <p:cNvGrpSpPr>
            <a:grpSpLocks noChangeAspect="1"/>
          </p:cNvGrpSpPr>
          <p:nvPr/>
        </p:nvGrpSpPr>
        <p:grpSpPr bwMode="auto">
          <a:xfrm>
            <a:off x="8828160" y="3486171"/>
            <a:ext cx="730256" cy="627066"/>
            <a:chOff x="5561" y="2196"/>
            <a:chExt cx="460" cy="395"/>
          </a:xfrm>
        </p:grpSpPr>
        <p:sp>
          <p:nvSpPr>
            <p:cNvPr id="308" name="Freeform 56"/>
            <p:cNvSpPr/>
            <p:nvPr/>
          </p:nvSpPr>
          <p:spPr bwMode="auto">
            <a:xfrm>
              <a:off x="5561" y="2196"/>
              <a:ext cx="460" cy="317"/>
            </a:xfrm>
            <a:custGeom>
              <a:avLst/>
              <a:gdLst>
                <a:gd name="T0" fmla="*/ 34 w 464"/>
                <a:gd name="T1" fmla="*/ 319 h 319"/>
                <a:gd name="T2" fmla="*/ 232 w 464"/>
                <a:gd name="T3" fmla="*/ 0 h 319"/>
                <a:gd name="T4" fmla="*/ 430 w 464"/>
                <a:gd name="T5" fmla="*/ 319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4" h="319">
                  <a:moveTo>
                    <a:pt x="34" y="319"/>
                  </a:moveTo>
                  <a:cubicBezTo>
                    <a:pt x="0" y="158"/>
                    <a:pt x="34" y="0"/>
                    <a:pt x="232" y="0"/>
                  </a:cubicBezTo>
                  <a:cubicBezTo>
                    <a:pt x="430" y="0"/>
                    <a:pt x="464" y="158"/>
                    <a:pt x="430" y="319"/>
                  </a:cubicBezTo>
                </a:path>
              </a:pathLst>
            </a:custGeom>
            <a:noFill/>
            <a:ln w="38100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09" name="Freeform 57"/>
            <p:cNvSpPr/>
            <p:nvPr/>
          </p:nvSpPr>
          <p:spPr bwMode="auto">
            <a:xfrm>
              <a:off x="5635" y="2432"/>
              <a:ext cx="109" cy="159"/>
            </a:xfrm>
            <a:custGeom>
              <a:avLst/>
              <a:gdLst>
                <a:gd name="T0" fmla="*/ 110 w 110"/>
                <a:gd name="T1" fmla="*/ 101 h 160"/>
                <a:gd name="T2" fmla="*/ 55 w 110"/>
                <a:gd name="T3" fmla="*/ 160 h 160"/>
                <a:gd name="T4" fmla="*/ 55 w 110"/>
                <a:gd name="T5" fmla="*/ 160 h 160"/>
                <a:gd name="T6" fmla="*/ 0 w 110"/>
                <a:gd name="T7" fmla="*/ 101 h 160"/>
                <a:gd name="T8" fmla="*/ 0 w 110"/>
                <a:gd name="T9" fmla="*/ 59 h 160"/>
                <a:gd name="T10" fmla="*/ 55 w 110"/>
                <a:gd name="T11" fmla="*/ 0 h 160"/>
                <a:gd name="T12" fmla="*/ 55 w 110"/>
                <a:gd name="T13" fmla="*/ 0 h 160"/>
                <a:gd name="T14" fmla="*/ 110 w 110"/>
                <a:gd name="T15" fmla="*/ 59 h 160"/>
                <a:gd name="T16" fmla="*/ 110 w 110"/>
                <a:gd name="T17" fmla="*/ 101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0" h="160">
                  <a:moveTo>
                    <a:pt x="110" y="101"/>
                  </a:moveTo>
                  <a:cubicBezTo>
                    <a:pt x="110" y="134"/>
                    <a:pt x="86" y="160"/>
                    <a:pt x="55" y="160"/>
                  </a:cubicBezTo>
                  <a:cubicBezTo>
                    <a:pt x="55" y="160"/>
                    <a:pt x="55" y="160"/>
                    <a:pt x="55" y="160"/>
                  </a:cubicBezTo>
                  <a:cubicBezTo>
                    <a:pt x="25" y="160"/>
                    <a:pt x="0" y="134"/>
                    <a:pt x="0" y="101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26"/>
                    <a:pt x="25" y="0"/>
                    <a:pt x="55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86" y="0"/>
                    <a:pt x="110" y="26"/>
                    <a:pt x="110" y="59"/>
                  </a:cubicBezTo>
                  <a:lnTo>
                    <a:pt x="110" y="101"/>
                  </a:lnTo>
                  <a:close/>
                </a:path>
              </a:pathLst>
            </a:custGeom>
            <a:noFill/>
            <a:ln w="38100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10" name="Freeform 58"/>
            <p:cNvSpPr/>
            <p:nvPr/>
          </p:nvSpPr>
          <p:spPr bwMode="auto">
            <a:xfrm>
              <a:off x="5837" y="2432"/>
              <a:ext cx="110" cy="159"/>
            </a:xfrm>
            <a:custGeom>
              <a:avLst/>
              <a:gdLst>
                <a:gd name="T0" fmla="*/ 111 w 111"/>
                <a:gd name="T1" fmla="*/ 101 h 160"/>
                <a:gd name="T2" fmla="*/ 56 w 111"/>
                <a:gd name="T3" fmla="*/ 160 h 160"/>
                <a:gd name="T4" fmla="*/ 56 w 111"/>
                <a:gd name="T5" fmla="*/ 160 h 160"/>
                <a:gd name="T6" fmla="*/ 0 w 111"/>
                <a:gd name="T7" fmla="*/ 101 h 160"/>
                <a:gd name="T8" fmla="*/ 0 w 111"/>
                <a:gd name="T9" fmla="*/ 59 h 160"/>
                <a:gd name="T10" fmla="*/ 56 w 111"/>
                <a:gd name="T11" fmla="*/ 0 h 160"/>
                <a:gd name="T12" fmla="*/ 56 w 111"/>
                <a:gd name="T13" fmla="*/ 0 h 160"/>
                <a:gd name="T14" fmla="*/ 111 w 111"/>
                <a:gd name="T15" fmla="*/ 59 h 160"/>
                <a:gd name="T16" fmla="*/ 111 w 111"/>
                <a:gd name="T17" fmla="*/ 101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1" h="160">
                  <a:moveTo>
                    <a:pt x="111" y="101"/>
                  </a:moveTo>
                  <a:cubicBezTo>
                    <a:pt x="111" y="134"/>
                    <a:pt x="86" y="160"/>
                    <a:pt x="56" y="160"/>
                  </a:cubicBezTo>
                  <a:cubicBezTo>
                    <a:pt x="56" y="160"/>
                    <a:pt x="56" y="160"/>
                    <a:pt x="56" y="160"/>
                  </a:cubicBezTo>
                  <a:cubicBezTo>
                    <a:pt x="25" y="160"/>
                    <a:pt x="0" y="134"/>
                    <a:pt x="0" y="101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26"/>
                    <a:pt x="25" y="0"/>
                    <a:pt x="56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86" y="0"/>
                    <a:pt x="111" y="26"/>
                    <a:pt x="111" y="59"/>
                  </a:cubicBezTo>
                  <a:lnTo>
                    <a:pt x="111" y="101"/>
                  </a:lnTo>
                  <a:close/>
                </a:path>
              </a:pathLst>
            </a:custGeom>
            <a:noFill/>
            <a:ln w="38100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11" name="Freeform 59"/>
            <p:cNvSpPr/>
            <p:nvPr/>
          </p:nvSpPr>
          <p:spPr bwMode="auto">
            <a:xfrm>
              <a:off x="5665" y="2464"/>
              <a:ext cx="37" cy="43"/>
            </a:xfrm>
            <a:custGeom>
              <a:avLst/>
              <a:gdLst>
                <a:gd name="T0" fmla="*/ 37 w 37"/>
                <a:gd name="T1" fmla="*/ 0 h 43"/>
                <a:gd name="T2" fmla="*/ 2 w 37"/>
                <a:gd name="T3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7" h="43">
                  <a:moveTo>
                    <a:pt x="37" y="0"/>
                  </a:moveTo>
                  <a:cubicBezTo>
                    <a:pt x="37" y="0"/>
                    <a:pt x="0" y="0"/>
                    <a:pt x="2" y="43"/>
                  </a:cubicBezTo>
                </a:path>
              </a:pathLst>
            </a:custGeom>
            <a:noFill/>
            <a:ln w="38100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12" name="Freeform 60"/>
            <p:cNvSpPr/>
            <p:nvPr/>
          </p:nvSpPr>
          <p:spPr bwMode="auto">
            <a:xfrm>
              <a:off x="5869" y="2466"/>
              <a:ext cx="37" cy="43"/>
            </a:xfrm>
            <a:custGeom>
              <a:avLst/>
              <a:gdLst>
                <a:gd name="T0" fmla="*/ 37 w 37"/>
                <a:gd name="T1" fmla="*/ 0 h 43"/>
                <a:gd name="T2" fmla="*/ 2 w 37"/>
                <a:gd name="T3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7" h="43">
                  <a:moveTo>
                    <a:pt x="37" y="0"/>
                  </a:moveTo>
                  <a:cubicBezTo>
                    <a:pt x="37" y="0"/>
                    <a:pt x="0" y="0"/>
                    <a:pt x="2" y="43"/>
                  </a:cubicBezTo>
                </a:path>
              </a:pathLst>
            </a:custGeom>
            <a:noFill/>
            <a:ln w="38100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313" name="组合 312"/>
          <p:cNvGrpSpPr/>
          <p:nvPr/>
        </p:nvGrpSpPr>
        <p:grpSpPr>
          <a:xfrm>
            <a:off x="7319968" y="3600454"/>
            <a:ext cx="631825" cy="530226"/>
            <a:chOff x="7319968" y="3600454"/>
            <a:chExt cx="631825" cy="530226"/>
          </a:xfrm>
        </p:grpSpPr>
        <p:sp>
          <p:nvSpPr>
            <p:cNvPr id="314" name="Freeform 64"/>
            <p:cNvSpPr/>
            <p:nvPr/>
          </p:nvSpPr>
          <p:spPr bwMode="auto">
            <a:xfrm>
              <a:off x="7319968" y="3656017"/>
              <a:ext cx="631825" cy="474663"/>
            </a:xfrm>
            <a:custGeom>
              <a:avLst/>
              <a:gdLst>
                <a:gd name="T0" fmla="*/ 407 w 407"/>
                <a:gd name="T1" fmla="*/ 262 h 305"/>
                <a:gd name="T2" fmla="*/ 370 w 407"/>
                <a:gd name="T3" fmla="*/ 305 h 305"/>
                <a:gd name="T4" fmla="*/ 36 w 407"/>
                <a:gd name="T5" fmla="*/ 305 h 305"/>
                <a:gd name="T6" fmla="*/ 0 w 407"/>
                <a:gd name="T7" fmla="*/ 262 h 305"/>
                <a:gd name="T8" fmla="*/ 0 w 407"/>
                <a:gd name="T9" fmla="*/ 44 h 305"/>
                <a:gd name="T10" fmla="*/ 36 w 407"/>
                <a:gd name="T11" fmla="*/ 0 h 305"/>
                <a:gd name="T12" fmla="*/ 370 w 407"/>
                <a:gd name="T13" fmla="*/ 0 h 305"/>
                <a:gd name="T14" fmla="*/ 407 w 407"/>
                <a:gd name="T15" fmla="*/ 44 h 305"/>
                <a:gd name="T16" fmla="*/ 407 w 407"/>
                <a:gd name="T17" fmla="*/ 262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7" h="305">
                  <a:moveTo>
                    <a:pt x="407" y="262"/>
                  </a:moveTo>
                  <a:cubicBezTo>
                    <a:pt x="407" y="286"/>
                    <a:pt x="390" y="305"/>
                    <a:pt x="370" y="305"/>
                  </a:cubicBezTo>
                  <a:cubicBezTo>
                    <a:pt x="36" y="305"/>
                    <a:pt x="36" y="305"/>
                    <a:pt x="36" y="305"/>
                  </a:cubicBezTo>
                  <a:cubicBezTo>
                    <a:pt x="16" y="305"/>
                    <a:pt x="0" y="286"/>
                    <a:pt x="0" y="262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20"/>
                    <a:pt x="16" y="0"/>
                    <a:pt x="36" y="0"/>
                  </a:cubicBezTo>
                  <a:cubicBezTo>
                    <a:pt x="370" y="0"/>
                    <a:pt x="370" y="0"/>
                    <a:pt x="370" y="0"/>
                  </a:cubicBezTo>
                  <a:cubicBezTo>
                    <a:pt x="390" y="0"/>
                    <a:pt x="407" y="20"/>
                    <a:pt x="407" y="44"/>
                  </a:cubicBezTo>
                  <a:lnTo>
                    <a:pt x="407" y="262"/>
                  </a:lnTo>
                  <a:close/>
                </a:path>
              </a:pathLst>
            </a:custGeom>
            <a:noFill/>
            <a:ln w="38100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15" name="Freeform 65"/>
            <p:cNvSpPr/>
            <p:nvPr/>
          </p:nvSpPr>
          <p:spPr bwMode="auto">
            <a:xfrm>
              <a:off x="7480306" y="3600454"/>
              <a:ext cx="311150" cy="55563"/>
            </a:xfrm>
            <a:custGeom>
              <a:avLst/>
              <a:gdLst>
                <a:gd name="T0" fmla="*/ 0 w 201"/>
                <a:gd name="T1" fmla="*/ 36 h 36"/>
                <a:gd name="T2" fmla="*/ 33 w 201"/>
                <a:gd name="T3" fmla="*/ 0 h 36"/>
                <a:gd name="T4" fmla="*/ 168 w 201"/>
                <a:gd name="T5" fmla="*/ 0 h 36"/>
                <a:gd name="T6" fmla="*/ 201 w 201"/>
                <a:gd name="T7" fmla="*/ 36 h 36"/>
                <a:gd name="T8" fmla="*/ 0 w 201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1" h="36">
                  <a:moveTo>
                    <a:pt x="0" y="36"/>
                  </a:moveTo>
                  <a:cubicBezTo>
                    <a:pt x="0" y="16"/>
                    <a:pt x="15" y="0"/>
                    <a:pt x="33" y="0"/>
                  </a:cubicBezTo>
                  <a:cubicBezTo>
                    <a:pt x="168" y="0"/>
                    <a:pt x="168" y="0"/>
                    <a:pt x="168" y="0"/>
                  </a:cubicBezTo>
                  <a:cubicBezTo>
                    <a:pt x="186" y="0"/>
                    <a:pt x="201" y="16"/>
                    <a:pt x="201" y="36"/>
                  </a:cubicBezTo>
                  <a:lnTo>
                    <a:pt x="0" y="36"/>
                  </a:lnTo>
                  <a:close/>
                </a:path>
              </a:pathLst>
            </a:custGeom>
            <a:noFill/>
            <a:ln w="38100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16" name="Freeform 66"/>
            <p:cNvSpPr/>
            <p:nvPr/>
          </p:nvSpPr>
          <p:spPr bwMode="auto">
            <a:xfrm>
              <a:off x="7496181" y="3740154"/>
              <a:ext cx="279400" cy="306388"/>
            </a:xfrm>
            <a:custGeom>
              <a:avLst/>
              <a:gdLst>
                <a:gd name="T0" fmla="*/ 0 w 176"/>
                <a:gd name="T1" fmla="*/ 67 h 193"/>
                <a:gd name="T2" fmla="*/ 0 w 176"/>
                <a:gd name="T3" fmla="*/ 131 h 193"/>
                <a:gd name="T4" fmla="*/ 58 w 176"/>
                <a:gd name="T5" fmla="*/ 131 h 193"/>
                <a:gd name="T6" fmla="*/ 58 w 176"/>
                <a:gd name="T7" fmla="*/ 193 h 193"/>
                <a:gd name="T8" fmla="*/ 117 w 176"/>
                <a:gd name="T9" fmla="*/ 193 h 193"/>
                <a:gd name="T10" fmla="*/ 117 w 176"/>
                <a:gd name="T11" fmla="*/ 131 h 193"/>
                <a:gd name="T12" fmla="*/ 176 w 176"/>
                <a:gd name="T13" fmla="*/ 131 h 193"/>
                <a:gd name="T14" fmla="*/ 176 w 176"/>
                <a:gd name="T15" fmla="*/ 67 h 193"/>
                <a:gd name="T16" fmla="*/ 117 w 176"/>
                <a:gd name="T17" fmla="*/ 67 h 193"/>
                <a:gd name="T18" fmla="*/ 117 w 176"/>
                <a:gd name="T19" fmla="*/ 0 h 193"/>
                <a:gd name="T20" fmla="*/ 58 w 176"/>
                <a:gd name="T21" fmla="*/ 0 h 193"/>
                <a:gd name="T22" fmla="*/ 58 w 176"/>
                <a:gd name="T23" fmla="*/ 67 h 193"/>
                <a:gd name="T24" fmla="*/ 0 w 176"/>
                <a:gd name="T25" fmla="*/ 67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6" h="193">
                  <a:moveTo>
                    <a:pt x="0" y="67"/>
                  </a:moveTo>
                  <a:lnTo>
                    <a:pt x="0" y="131"/>
                  </a:lnTo>
                  <a:lnTo>
                    <a:pt x="58" y="131"/>
                  </a:lnTo>
                  <a:lnTo>
                    <a:pt x="58" y="193"/>
                  </a:lnTo>
                  <a:lnTo>
                    <a:pt x="117" y="193"/>
                  </a:lnTo>
                  <a:lnTo>
                    <a:pt x="117" y="131"/>
                  </a:lnTo>
                  <a:lnTo>
                    <a:pt x="176" y="131"/>
                  </a:lnTo>
                  <a:lnTo>
                    <a:pt x="176" y="67"/>
                  </a:lnTo>
                  <a:lnTo>
                    <a:pt x="117" y="67"/>
                  </a:lnTo>
                  <a:lnTo>
                    <a:pt x="117" y="0"/>
                  </a:lnTo>
                  <a:lnTo>
                    <a:pt x="58" y="0"/>
                  </a:lnTo>
                  <a:lnTo>
                    <a:pt x="58" y="67"/>
                  </a:lnTo>
                  <a:lnTo>
                    <a:pt x="0" y="67"/>
                  </a:lnTo>
                  <a:close/>
                </a:path>
              </a:pathLst>
            </a:custGeom>
            <a:noFill/>
            <a:ln w="38100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17" name="Line 67"/>
            <p:cNvSpPr>
              <a:spLocks noChangeShapeType="1"/>
            </p:cNvSpPr>
            <p:nvPr/>
          </p:nvSpPr>
          <p:spPr bwMode="auto">
            <a:xfrm>
              <a:off x="7332668" y="3894142"/>
              <a:ext cx="161925" cy="0"/>
            </a:xfrm>
            <a:prstGeom prst="line">
              <a:avLst/>
            </a:prstGeom>
            <a:noFill/>
            <a:ln w="38100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318" name="Group 71"/>
          <p:cNvGrpSpPr>
            <a:grpSpLocks noChangeAspect="1"/>
          </p:cNvGrpSpPr>
          <p:nvPr/>
        </p:nvGrpSpPr>
        <p:grpSpPr bwMode="auto">
          <a:xfrm>
            <a:off x="5827713" y="3573466"/>
            <a:ext cx="536575" cy="588963"/>
            <a:chOff x="3671" y="2251"/>
            <a:chExt cx="338" cy="371"/>
          </a:xfrm>
        </p:grpSpPr>
        <p:sp>
          <p:nvSpPr>
            <p:cNvPr id="319" name="Freeform 72"/>
            <p:cNvSpPr/>
            <p:nvPr/>
          </p:nvSpPr>
          <p:spPr bwMode="auto">
            <a:xfrm>
              <a:off x="3671" y="2326"/>
              <a:ext cx="95" cy="220"/>
            </a:xfrm>
            <a:custGeom>
              <a:avLst/>
              <a:gdLst>
                <a:gd name="T0" fmla="*/ 79 w 79"/>
                <a:gd name="T1" fmla="*/ 170 h 184"/>
                <a:gd name="T2" fmla="*/ 60 w 79"/>
                <a:gd name="T3" fmla="*/ 184 h 184"/>
                <a:gd name="T4" fmla="*/ 19 w 79"/>
                <a:gd name="T5" fmla="*/ 184 h 184"/>
                <a:gd name="T6" fmla="*/ 0 w 79"/>
                <a:gd name="T7" fmla="*/ 170 h 184"/>
                <a:gd name="T8" fmla="*/ 0 w 79"/>
                <a:gd name="T9" fmla="*/ 14 h 184"/>
                <a:gd name="T10" fmla="*/ 19 w 79"/>
                <a:gd name="T11" fmla="*/ 0 h 184"/>
                <a:gd name="T12" fmla="*/ 60 w 79"/>
                <a:gd name="T13" fmla="*/ 0 h 184"/>
                <a:gd name="T14" fmla="*/ 79 w 79"/>
                <a:gd name="T15" fmla="*/ 14 h 184"/>
                <a:gd name="T16" fmla="*/ 79 w 79"/>
                <a:gd name="T17" fmla="*/ 17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9" h="184">
                  <a:moveTo>
                    <a:pt x="79" y="170"/>
                  </a:moveTo>
                  <a:cubicBezTo>
                    <a:pt x="79" y="178"/>
                    <a:pt x="71" y="184"/>
                    <a:pt x="60" y="184"/>
                  </a:cubicBezTo>
                  <a:cubicBezTo>
                    <a:pt x="19" y="184"/>
                    <a:pt x="19" y="184"/>
                    <a:pt x="19" y="184"/>
                  </a:cubicBezTo>
                  <a:cubicBezTo>
                    <a:pt x="9" y="184"/>
                    <a:pt x="0" y="178"/>
                    <a:pt x="0" y="17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9" y="0"/>
                    <a:pt x="19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71" y="0"/>
                    <a:pt x="79" y="7"/>
                    <a:pt x="79" y="14"/>
                  </a:cubicBezTo>
                  <a:lnTo>
                    <a:pt x="79" y="170"/>
                  </a:lnTo>
                  <a:close/>
                </a:path>
              </a:pathLst>
            </a:custGeom>
            <a:noFill/>
            <a:ln w="44450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20" name="Freeform 73"/>
            <p:cNvSpPr/>
            <p:nvPr/>
          </p:nvSpPr>
          <p:spPr bwMode="auto">
            <a:xfrm>
              <a:off x="3803" y="2251"/>
              <a:ext cx="206" cy="371"/>
            </a:xfrm>
            <a:custGeom>
              <a:avLst/>
              <a:gdLst>
                <a:gd name="T0" fmla="*/ 17 w 172"/>
                <a:gd name="T1" fmla="*/ 62 h 311"/>
                <a:gd name="T2" fmla="*/ 18 w 172"/>
                <a:gd name="T3" fmla="*/ 248 h 311"/>
                <a:gd name="T4" fmla="*/ 172 w 172"/>
                <a:gd name="T5" fmla="*/ 311 h 311"/>
                <a:gd name="T6" fmla="*/ 172 w 172"/>
                <a:gd name="T7" fmla="*/ 0 h 311"/>
                <a:gd name="T8" fmla="*/ 17 w 172"/>
                <a:gd name="T9" fmla="*/ 62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2" h="311">
                  <a:moveTo>
                    <a:pt x="17" y="62"/>
                  </a:moveTo>
                  <a:cubicBezTo>
                    <a:pt x="1" y="89"/>
                    <a:pt x="0" y="223"/>
                    <a:pt x="18" y="248"/>
                  </a:cubicBezTo>
                  <a:cubicBezTo>
                    <a:pt x="43" y="282"/>
                    <a:pt x="172" y="311"/>
                    <a:pt x="172" y="311"/>
                  </a:cubicBezTo>
                  <a:cubicBezTo>
                    <a:pt x="172" y="0"/>
                    <a:pt x="172" y="0"/>
                    <a:pt x="172" y="0"/>
                  </a:cubicBezTo>
                  <a:cubicBezTo>
                    <a:pt x="172" y="0"/>
                    <a:pt x="38" y="27"/>
                    <a:pt x="17" y="62"/>
                  </a:cubicBezTo>
                  <a:close/>
                </a:path>
              </a:pathLst>
            </a:custGeom>
            <a:noFill/>
            <a:ln w="44450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321" name="Group 76"/>
          <p:cNvGrpSpPr>
            <a:grpSpLocks noChangeAspect="1"/>
          </p:cNvGrpSpPr>
          <p:nvPr/>
        </p:nvGrpSpPr>
        <p:grpSpPr bwMode="auto">
          <a:xfrm>
            <a:off x="4205294" y="3471867"/>
            <a:ext cx="655639" cy="752476"/>
            <a:chOff x="2649" y="2187"/>
            <a:chExt cx="413" cy="474"/>
          </a:xfrm>
        </p:grpSpPr>
        <p:sp>
          <p:nvSpPr>
            <p:cNvPr id="322" name="Freeform 77"/>
            <p:cNvSpPr/>
            <p:nvPr/>
          </p:nvSpPr>
          <p:spPr bwMode="auto">
            <a:xfrm>
              <a:off x="2672" y="2187"/>
              <a:ext cx="390" cy="412"/>
            </a:xfrm>
            <a:custGeom>
              <a:avLst/>
              <a:gdLst>
                <a:gd name="T0" fmla="*/ 137 w 327"/>
                <a:gd name="T1" fmla="*/ 346 h 346"/>
                <a:gd name="T2" fmla="*/ 0 w 327"/>
                <a:gd name="T3" fmla="*/ 236 h 346"/>
                <a:gd name="T4" fmla="*/ 112 w 327"/>
                <a:gd name="T5" fmla="*/ 132 h 346"/>
                <a:gd name="T6" fmla="*/ 190 w 327"/>
                <a:gd name="T7" fmla="*/ 0 h 346"/>
                <a:gd name="T8" fmla="*/ 327 w 327"/>
                <a:gd name="T9" fmla="*/ 111 h 346"/>
                <a:gd name="T10" fmla="*/ 214 w 327"/>
                <a:gd name="T11" fmla="*/ 215 h 346"/>
                <a:gd name="T12" fmla="*/ 137 w 327"/>
                <a:gd name="T13" fmla="*/ 346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7" h="346">
                  <a:moveTo>
                    <a:pt x="137" y="346"/>
                  </a:moveTo>
                  <a:cubicBezTo>
                    <a:pt x="0" y="236"/>
                    <a:pt x="0" y="236"/>
                    <a:pt x="0" y="236"/>
                  </a:cubicBezTo>
                  <a:cubicBezTo>
                    <a:pt x="0" y="236"/>
                    <a:pt x="67" y="188"/>
                    <a:pt x="112" y="132"/>
                  </a:cubicBezTo>
                  <a:cubicBezTo>
                    <a:pt x="158" y="75"/>
                    <a:pt x="190" y="0"/>
                    <a:pt x="190" y="0"/>
                  </a:cubicBezTo>
                  <a:cubicBezTo>
                    <a:pt x="327" y="111"/>
                    <a:pt x="327" y="111"/>
                    <a:pt x="327" y="111"/>
                  </a:cubicBezTo>
                  <a:cubicBezTo>
                    <a:pt x="327" y="111"/>
                    <a:pt x="256" y="163"/>
                    <a:pt x="214" y="215"/>
                  </a:cubicBezTo>
                  <a:cubicBezTo>
                    <a:pt x="170" y="270"/>
                    <a:pt x="137" y="346"/>
                    <a:pt x="137" y="346"/>
                  </a:cubicBezTo>
                  <a:close/>
                </a:path>
              </a:pathLst>
            </a:custGeom>
            <a:noFill/>
            <a:ln w="46038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23" name="Freeform 78"/>
            <p:cNvSpPr/>
            <p:nvPr/>
          </p:nvSpPr>
          <p:spPr bwMode="auto">
            <a:xfrm>
              <a:off x="2649" y="2502"/>
              <a:ext cx="143" cy="159"/>
            </a:xfrm>
            <a:custGeom>
              <a:avLst/>
              <a:gdLst>
                <a:gd name="T0" fmla="*/ 64 w 143"/>
                <a:gd name="T1" fmla="*/ 0 h 159"/>
                <a:gd name="T2" fmla="*/ 0 w 143"/>
                <a:gd name="T3" fmla="*/ 159 h 159"/>
                <a:gd name="T4" fmla="*/ 143 w 143"/>
                <a:gd name="T5" fmla="*/ 64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3" h="159">
                  <a:moveTo>
                    <a:pt x="64" y="0"/>
                  </a:moveTo>
                  <a:lnTo>
                    <a:pt x="0" y="159"/>
                  </a:lnTo>
                  <a:lnTo>
                    <a:pt x="143" y="64"/>
                  </a:lnTo>
                </a:path>
              </a:pathLst>
            </a:custGeom>
            <a:noFill/>
            <a:ln w="46038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324" name="Group 81"/>
          <p:cNvGrpSpPr>
            <a:grpSpLocks noChangeAspect="1"/>
          </p:cNvGrpSpPr>
          <p:nvPr/>
        </p:nvGrpSpPr>
        <p:grpSpPr bwMode="auto">
          <a:xfrm>
            <a:off x="2759078" y="3486152"/>
            <a:ext cx="460376" cy="730251"/>
            <a:chOff x="1738" y="2196"/>
            <a:chExt cx="290" cy="460"/>
          </a:xfrm>
        </p:grpSpPr>
        <p:sp>
          <p:nvSpPr>
            <p:cNvPr id="325" name="Oval 82"/>
            <p:cNvSpPr>
              <a:spLocks noChangeArrowheads="1"/>
            </p:cNvSpPr>
            <p:nvPr/>
          </p:nvSpPr>
          <p:spPr bwMode="auto">
            <a:xfrm>
              <a:off x="1818" y="2277"/>
              <a:ext cx="130" cy="128"/>
            </a:xfrm>
            <a:prstGeom prst="ellipse">
              <a:avLst/>
            </a:prstGeom>
            <a:noFill/>
            <a:ln w="38100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26" name="Freeform 83"/>
            <p:cNvSpPr/>
            <p:nvPr/>
          </p:nvSpPr>
          <p:spPr bwMode="auto">
            <a:xfrm>
              <a:off x="1776" y="2233"/>
              <a:ext cx="214" cy="184"/>
            </a:xfrm>
            <a:custGeom>
              <a:avLst/>
              <a:gdLst>
                <a:gd name="T0" fmla="*/ 31 w 211"/>
                <a:gd name="T1" fmla="*/ 181 h 182"/>
                <a:gd name="T2" fmla="*/ 0 w 211"/>
                <a:gd name="T3" fmla="*/ 106 h 182"/>
                <a:gd name="T4" fmla="*/ 106 w 211"/>
                <a:gd name="T5" fmla="*/ 0 h 182"/>
                <a:gd name="T6" fmla="*/ 211 w 211"/>
                <a:gd name="T7" fmla="*/ 106 h 182"/>
                <a:gd name="T8" fmla="*/ 179 w 211"/>
                <a:gd name="T9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1" h="182">
                  <a:moveTo>
                    <a:pt x="31" y="181"/>
                  </a:moveTo>
                  <a:cubicBezTo>
                    <a:pt x="12" y="162"/>
                    <a:pt x="0" y="135"/>
                    <a:pt x="0" y="106"/>
                  </a:cubicBezTo>
                  <a:cubicBezTo>
                    <a:pt x="0" y="47"/>
                    <a:pt x="47" y="0"/>
                    <a:pt x="106" y="0"/>
                  </a:cubicBezTo>
                  <a:cubicBezTo>
                    <a:pt x="164" y="0"/>
                    <a:pt x="211" y="47"/>
                    <a:pt x="211" y="106"/>
                  </a:cubicBezTo>
                  <a:cubicBezTo>
                    <a:pt x="211" y="135"/>
                    <a:pt x="199" y="162"/>
                    <a:pt x="179" y="182"/>
                  </a:cubicBezTo>
                </a:path>
              </a:pathLst>
            </a:custGeom>
            <a:noFill/>
            <a:ln w="38100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27" name="Freeform 84"/>
            <p:cNvSpPr/>
            <p:nvPr/>
          </p:nvSpPr>
          <p:spPr bwMode="auto">
            <a:xfrm>
              <a:off x="1738" y="2196"/>
              <a:ext cx="290" cy="249"/>
            </a:xfrm>
            <a:custGeom>
              <a:avLst/>
              <a:gdLst>
                <a:gd name="T0" fmla="*/ 43 w 287"/>
                <a:gd name="T1" fmla="*/ 247 h 247"/>
                <a:gd name="T2" fmla="*/ 0 w 287"/>
                <a:gd name="T3" fmla="*/ 144 h 247"/>
                <a:gd name="T4" fmla="*/ 144 w 287"/>
                <a:gd name="T5" fmla="*/ 0 h 247"/>
                <a:gd name="T6" fmla="*/ 287 w 287"/>
                <a:gd name="T7" fmla="*/ 144 h 247"/>
                <a:gd name="T8" fmla="*/ 244 w 287"/>
                <a:gd name="T9" fmla="*/ 24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7" h="247">
                  <a:moveTo>
                    <a:pt x="43" y="247"/>
                  </a:moveTo>
                  <a:cubicBezTo>
                    <a:pt x="16" y="221"/>
                    <a:pt x="0" y="184"/>
                    <a:pt x="0" y="144"/>
                  </a:cubicBezTo>
                  <a:cubicBezTo>
                    <a:pt x="0" y="65"/>
                    <a:pt x="64" y="0"/>
                    <a:pt x="144" y="0"/>
                  </a:cubicBezTo>
                  <a:cubicBezTo>
                    <a:pt x="223" y="0"/>
                    <a:pt x="287" y="65"/>
                    <a:pt x="287" y="144"/>
                  </a:cubicBezTo>
                  <a:cubicBezTo>
                    <a:pt x="287" y="184"/>
                    <a:pt x="271" y="221"/>
                    <a:pt x="244" y="247"/>
                  </a:cubicBezTo>
                </a:path>
              </a:pathLst>
            </a:custGeom>
            <a:noFill/>
            <a:ln w="38100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28" name="Freeform 85"/>
            <p:cNvSpPr/>
            <p:nvPr/>
          </p:nvSpPr>
          <p:spPr bwMode="auto">
            <a:xfrm>
              <a:off x="1836" y="2449"/>
              <a:ext cx="97" cy="207"/>
            </a:xfrm>
            <a:custGeom>
              <a:avLst/>
              <a:gdLst>
                <a:gd name="T0" fmla="*/ 51 w 96"/>
                <a:gd name="T1" fmla="*/ 206 h 206"/>
                <a:gd name="T2" fmla="*/ 6 w 96"/>
                <a:gd name="T3" fmla="*/ 12 h 206"/>
                <a:gd name="T4" fmla="*/ 20 w 96"/>
                <a:gd name="T5" fmla="*/ 0 h 206"/>
                <a:gd name="T6" fmla="*/ 83 w 96"/>
                <a:gd name="T7" fmla="*/ 0 h 206"/>
                <a:gd name="T8" fmla="*/ 96 w 96"/>
                <a:gd name="T9" fmla="*/ 12 h 206"/>
                <a:gd name="T10" fmla="*/ 51 w 96"/>
                <a:gd name="T11" fmla="*/ 206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6" h="206">
                  <a:moveTo>
                    <a:pt x="51" y="206"/>
                  </a:moveTo>
                  <a:cubicBezTo>
                    <a:pt x="0" y="206"/>
                    <a:pt x="6" y="12"/>
                    <a:pt x="6" y="12"/>
                  </a:cubicBezTo>
                  <a:cubicBezTo>
                    <a:pt x="6" y="5"/>
                    <a:pt x="12" y="0"/>
                    <a:pt x="20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90" y="0"/>
                    <a:pt x="96" y="5"/>
                    <a:pt x="96" y="12"/>
                  </a:cubicBezTo>
                  <a:cubicBezTo>
                    <a:pt x="96" y="12"/>
                    <a:pt x="96" y="206"/>
                    <a:pt x="51" y="206"/>
                  </a:cubicBezTo>
                  <a:close/>
                </a:path>
              </a:pathLst>
            </a:custGeom>
            <a:noFill/>
            <a:ln w="38100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329" name="Group 88"/>
          <p:cNvGrpSpPr>
            <a:grpSpLocks noChangeAspect="1"/>
          </p:cNvGrpSpPr>
          <p:nvPr/>
        </p:nvGrpSpPr>
        <p:grpSpPr bwMode="auto">
          <a:xfrm>
            <a:off x="1106499" y="3625901"/>
            <a:ext cx="684220" cy="574683"/>
            <a:chOff x="697" y="2284"/>
            <a:chExt cx="431" cy="362"/>
          </a:xfrm>
        </p:grpSpPr>
        <p:sp>
          <p:nvSpPr>
            <p:cNvPr id="330" name="Freeform 89"/>
            <p:cNvSpPr/>
            <p:nvPr/>
          </p:nvSpPr>
          <p:spPr bwMode="auto">
            <a:xfrm>
              <a:off x="697" y="2284"/>
              <a:ext cx="431" cy="362"/>
            </a:xfrm>
            <a:custGeom>
              <a:avLst/>
              <a:gdLst>
                <a:gd name="T0" fmla="*/ 384 w 384"/>
                <a:gd name="T1" fmla="*/ 270 h 322"/>
                <a:gd name="T2" fmla="*/ 332 w 384"/>
                <a:gd name="T3" fmla="*/ 322 h 322"/>
                <a:gd name="T4" fmla="*/ 52 w 384"/>
                <a:gd name="T5" fmla="*/ 322 h 322"/>
                <a:gd name="T6" fmla="*/ 0 w 384"/>
                <a:gd name="T7" fmla="*/ 270 h 322"/>
                <a:gd name="T8" fmla="*/ 0 w 384"/>
                <a:gd name="T9" fmla="*/ 53 h 322"/>
                <a:gd name="T10" fmla="*/ 52 w 384"/>
                <a:gd name="T11" fmla="*/ 0 h 322"/>
                <a:gd name="T12" fmla="*/ 332 w 384"/>
                <a:gd name="T13" fmla="*/ 0 h 322"/>
                <a:gd name="T14" fmla="*/ 384 w 384"/>
                <a:gd name="T15" fmla="*/ 53 h 322"/>
                <a:gd name="T16" fmla="*/ 384 w 384"/>
                <a:gd name="T17" fmla="*/ 270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4" h="322">
                  <a:moveTo>
                    <a:pt x="384" y="270"/>
                  </a:moveTo>
                  <a:cubicBezTo>
                    <a:pt x="384" y="299"/>
                    <a:pt x="361" y="322"/>
                    <a:pt x="332" y="322"/>
                  </a:cubicBezTo>
                  <a:cubicBezTo>
                    <a:pt x="52" y="322"/>
                    <a:pt x="52" y="322"/>
                    <a:pt x="52" y="322"/>
                  </a:cubicBezTo>
                  <a:cubicBezTo>
                    <a:pt x="24" y="322"/>
                    <a:pt x="0" y="299"/>
                    <a:pt x="0" y="270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24"/>
                    <a:pt x="24" y="0"/>
                    <a:pt x="52" y="0"/>
                  </a:cubicBezTo>
                  <a:cubicBezTo>
                    <a:pt x="332" y="0"/>
                    <a:pt x="332" y="0"/>
                    <a:pt x="332" y="0"/>
                  </a:cubicBezTo>
                  <a:cubicBezTo>
                    <a:pt x="361" y="0"/>
                    <a:pt x="384" y="24"/>
                    <a:pt x="384" y="53"/>
                  </a:cubicBezTo>
                  <a:lnTo>
                    <a:pt x="384" y="270"/>
                  </a:lnTo>
                  <a:close/>
                </a:path>
              </a:pathLst>
            </a:custGeom>
            <a:noFill/>
            <a:ln w="4286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31" name="Freeform 90"/>
            <p:cNvSpPr/>
            <p:nvPr/>
          </p:nvSpPr>
          <p:spPr bwMode="auto">
            <a:xfrm>
              <a:off x="749" y="2373"/>
              <a:ext cx="330" cy="200"/>
            </a:xfrm>
            <a:custGeom>
              <a:avLst/>
              <a:gdLst>
                <a:gd name="T0" fmla="*/ 0 w 330"/>
                <a:gd name="T1" fmla="*/ 200 h 200"/>
                <a:gd name="T2" fmla="*/ 76 w 330"/>
                <a:gd name="T3" fmla="*/ 75 h 200"/>
                <a:gd name="T4" fmla="*/ 144 w 330"/>
                <a:gd name="T5" fmla="*/ 155 h 200"/>
                <a:gd name="T6" fmla="*/ 249 w 330"/>
                <a:gd name="T7" fmla="*/ 0 h 200"/>
                <a:gd name="T8" fmla="*/ 330 w 330"/>
                <a:gd name="T9" fmla="*/ 200 h 200"/>
                <a:gd name="T10" fmla="*/ 0 w 330"/>
                <a:gd name="T11" fmla="*/ 20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0" h="200">
                  <a:moveTo>
                    <a:pt x="0" y="200"/>
                  </a:moveTo>
                  <a:lnTo>
                    <a:pt x="76" y="75"/>
                  </a:lnTo>
                  <a:lnTo>
                    <a:pt x="144" y="155"/>
                  </a:lnTo>
                  <a:lnTo>
                    <a:pt x="249" y="0"/>
                  </a:lnTo>
                  <a:lnTo>
                    <a:pt x="330" y="200"/>
                  </a:lnTo>
                  <a:lnTo>
                    <a:pt x="0" y="200"/>
                  </a:lnTo>
                  <a:close/>
                </a:path>
              </a:pathLst>
            </a:custGeom>
            <a:noFill/>
            <a:ln w="4286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32" name="Freeform 91"/>
            <p:cNvSpPr/>
            <p:nvPr/>
          </p:nvSpPr>
          <p:spPr bwMode="auto">
            <a:xfrm>
              <a:off x="792" y="2358"/>
              <a:ext cx="27" cy="25"/>
            </a:xfrm>
            <a:custGeom>
              <a:avLst/>
              <a:gdLst>
                <a:gd name="T0" fmla="*/ 24 w 24"/>
                <a:gd name="T1" fmla="*/ 11 h 22"/>
                <a:gd name="T2" fmla="*/ 16 w 24"/>
                <a:gd name="T3" fmla="*/ 22 h 22"/>
                <a:gd name="T4" fmla="*/ 8 w 24"/>
                <a:gd name="T5" fmla="*/ 22 h 22"/>
                <a:gd name="T6" fmla="*/ 0 w 24"/>
                <a:gd name="T7" fmla="*/ 11 h 22"/>
                <a:gd name="T8" fmla="*/ 0 w 24"/>
                <a:gd name="T9" fmla="*/ 11 h 22"/>
                <a:gd name="T10" fmla="*/ 8 w 24"/>
                <a:gd name="T11" fmla="*/ 0 h 22"/>
                <a:gd name="T12" fmla="*/ 16 w 24"/>
                <a:gd name="T13" fmla="*/ 0 h 22"/>
                <a:gd name="T14" fmla="*/ 24 w 24"/>
                <a:gd name="T15" fmla="*/ 1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22">
                  <a:moveTo>
                    <a:pt x="24" y="11"/>
                  </a:moveTo>
                  <a:cubicBezTo>
                    <a:pt x="24" y="17"/>
                    <a:pt x="20" y="22"/>
                    <a:pt x="16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3" y="22"/>
                    <a:pt x="0" y="17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3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5"/>
                    <a:pt x="24" y="11"/>
                  </a:cubicBezTo>
                  <a:close/>
                </a:path>
              </a:pathLst>
            </a:custGeom>
            <a:noFill/>
            <a:ln w="4286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333" name="组合 332"/>
          <p:cNvGrpSpPr/>
          <p:nvPr/>
        </p:nvGrpSpPr>
        <p:grpSpPr>
          <a:xfrm>
            <a:off x="1100138" y="5075256"/>
            <a:ext cx="695326" cy="622303"/>
            <a:chOff x="1100138" y="5075256"/>
            <a:chExt cx="695326" cy="622303"/>
          </a:xfrm>
        </p:grpSpPr>
        <p:sp>
          <p:nvSpPr>
            <p:cNvPr id="334" name="Freeform 95"/>
            <p:cNvSpPr/>
            <p:nvPr/>
          </p:nvSpPr>
          <p:spPr bwMode="auto">
            <a:xfrm>
              <a:off x="1127126" y="5221307"/>
              <a:ext cx="511175" cy="395289"/>
            </a:xfrm>
            <a:custGeom>
              <a:avLst/>
              <a:gdLst>
                <a:gd name="T0" fmla="*/ 312 w 312"/>
                <a:gd name="T1" fmla="*/ 184 h 241"/>
                <a:gd name="T2" fmla="*/ 156 w 312"/>
                <a:gd name="T3" fmla="*/ 241 h 241"/>
                <a:gd name="T4" fmla="*/ 0 w 312"/>
                <a:gd name="T5" fmla="*/ 184 h 241"/>
                <a:gd name="T6" fmla="*/ 0 w 312"/>
                <a:gd name="T7" fmla="*/ 33 h 241"/>
                <a:gd name="T8" fmla="*/ 33 w 312"/>
                <a:gd name="T9" fmla="*/ 0 h 241"/>
                <a:gd name="T10" fmla="*/ 280 w 312"/>
                <a:gd name="T11" fmla="*/ 0 h 241"/>
                <a:gd name="T12" fmla="*/ 312 w 312"/>
                <a:gd name="T13" fmla="*/ 33 h 241"/>
                <a:gd name="T14" fmla="*/ 312 w 312"/>
                <a:gd name="T15" fmla="*/ 184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2" h="241">
                  <a:moveTo>
                    <a:pt x="312" y="184"/>
                  </a:moveTo>
                  <a:cubicBezTo>
                    <a:pt x="312" y="241"/>
                    <a:pt x="227" y="241"/>
                    <a:pt x="156" y="241"/>
                  </a:cubicBezTo>
                  <a:cubicBezTo>
                    <a:pt x="87" y="241"/>
                    <a:pt x="0" y="241"/>
                    <a:pt x="0" y="18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280" y="0"/>
                    <a:pt x="280" y="0"/>
                    <a:pt x="280" y="0"/>
                  </a:cubicBezTo>
                  <a:cubicBezTo>
                    <a:pt x="298" y="0"/>
                    <a:pt x="312" y="15"/>
                    <a:pt x="312" y="33"/>
                  </a:cubicBezTo>
                  <a:lnTo>
                    <a:pt x="312" y="184"/>
                  </a:lnTo>
                  <a:close/>
                </a:path>
              </a:pathLst>
            </a:custGeom>
            <a:noFill/>
            <a:ln w="39688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35" name="Freeform 96"/>
            <p:cNvSpPr/>
            <p:nvPr/>
          </p:nvSpPr>
          <p:spPr bwMode="auto">
            <a:xfrm>
              <a:off x="1638301" y="5300682"/>
              <a:ext cx="157163" cy="233364"/>
            </a:xfrm>
            <a:custGeom>
              <a:avLst/>
              <a:gdLst>
                <a:gd name="T0" fmla="*/ 0 w 96"/>
                <a:gd name="T1" fmla="*/ 133 h 143"/>
                <a:gd name="T2" fmla="*/ 0 w 96"/>
                <a:gd name="T3" fmla="*/ 0 h 143"/>
                <a:gd name="T4" fmla="*/ 59 w 96"/>
                <a:gd name="T5" fmla="*/ 0 h 143"/>
                <a:gd name="T6" fmla="*/ 96 w 96"/>
                <a:gd name="T7" fmla="*/ 37 h 143"/>
                <a:gd name="T8" fmla="*/ 0 w 96"/>
                <a:gd name="T9" fmla="*/ 13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143">
                  <a:moveTo>
                    <a:pt x="0" y="133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80" y="0"/>
                    <a:pt x="96" y="23"/>
                    <a:pt x="96" y="37"/>
                  </a:cubicBezTo>
                  <a:cubicBezTo>
                    <a:pt x="96" y="143"/>
                    <a:pt x="55" y="133"/>
                    <a:pt x="0" y="133"/>
                  </a:cubicBezTo>
                  <a:close/>
                </a:path>
              </a:pathLst>
            </a:custGeom>
            <a:noFill/>
            <a:ln w="39688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36" name="Freeform 97"/>
            <p:cNvSpPr/>
            <p:nvPr/>
          </p:nvSpPr>
          <p:spPr bwMode="auto">
            <a:xfrm>
              <a:off x="1100138" y="5638821"/>
              <a:ext cx="563563" cy="58738"/>
            </a:xfrm>
            <a:custGeom>
              <a:avLst/>
              <a:gdLst>
                <a:gd name="T0" fmla="*/ 0 w 344"/>
                <a:gd name="T1" fmla="*/ 0 h 35"/>
                <a:gd name="T2" fmla="*/ 168 w 344"/>
                <a:gd name="T3" fmla="*/ 35 h 35"/>
                <a:gd name="T4" fmla="*/ 344 w 344"/>
                <a:gd name="T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44" h="35">
                  <a:moveTo>
                    <a:pt x="0" y="0"/>
                  </a:moveTo>
                  <a:cubicBezTo>
                    <a:pt x="0" y="0"/>
                    <a:pt x="27" y="35"/>
                    <a:pt x="168" y="35"/>
                  </a:cubicBezTo>
                  <a:cubicBezTo>
                    <a:pt x="312" y="35"/>
                    <a:pt x="344" y="0"/>
                    <a:pt x="344" y="0"/>
                  </a:cubicBezTo>
                </a:path>
              </a:pathLst>
            </a:custGeom>
            <a:noFill/>
            <a:ln w="39688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37" name="Line 98"/>
            <p:cNvSpPr>
              <a:spLocks noChangeShapeType="1"/>
            </p:cNvSpPr>
            <p:nvPr/>
          </p:nvSpPr>
          <p:spPr bwMode="auto">
            <a:xfrm>
              <a:off x="1230313" y="5075256"/>
              <a:ext cx="0" cy="80963"/>
            </a:xfrm>
            <a:prstGeom prst="line">
              <a:avLst/>
            </a:prstGeom>
            <a:noFill/>
            <a:ln w="39688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38" name="Line 99"/>
            <p:cNvSpPr>
              <a:spLocks noChangeShapeType="1"/>
            </p:cNvSpPr>
            <p:nvPr/>
          </p:nvSpPr>
          <p:spPr bwMode="auto">
            <a:xfrm>
              <a:off x="1520826" y="5075256"/>
              <a:ext cx="0" cy="80963"/>
            </a:xfrm>
            <a:prstGeom prst="line">
              <a:avLst/>
            </a:prstGeom>
            <a:noFill/>
            <a:ln w="39688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339" name="Group 103"/>
          <p:cNvGrpSpPr>
            <a:grpSpLocks noChangeAspect="1"/>
          </p:cNvGrpSpPr>
          <p:nvPr/>
        </p:nvGrpSpPr>
        <p:grpSpPr bwMode="auto">
          <a:xfrm>
            <a:off x="2644783" y="5113352"/>
            <a:ext cx="581027" cy="582614"/>
            <a:chOff x="1666" y="3221"/>
            <a:chExt cx="366" cy="367"/>
          </a:xfrm>
        </p:grpSpPr>
        <p:sp>
          <p:nvSpPr>
            <p:cNvPr id="340" name="Freeform 104"/>
            <p:cNvSpPr/>
            <p:nvPr/>
          </p:nvSpPr>
          <p:spPr bwMode="auto">
            <a:xfrm>
              <a:off x="1666" y="3221"/>
              <a:ext cx="366" cy="367"/>
            </a:xfrm>
            <a:custGeom>
              <a:avLst/>
              <a:gdLst>
                <a:gd name="T0" fmla="*/ 409 w 409"/>
                <a:gd name="T1" fmla="*/ 244 h 409"/>
                <a:gd name="T2" fmla="*/ 244 w 409"/>
                <a:gd name="T3" fmla="*/ 409 h 409"/>
                <a:gd name="T4" fmla="*/ 165 w 409"/>
                <a:gd name="T5" fmla="*/ 409 h 409"/>
                <a:gd name="T6" fmla="*/ 0 w 409"/>
                <a:gd name="T7" fmla="*/ 244 h 409"/>
                <a:gd name="T8" fmla="*/ 0 w 409"/>
                <a:gd name="T9" fmla="*/ 165 h 409"/>
                <a:gd name="T10" fmla="*/ 165 w 409"/>
                <a:gd name="T11" fmla="*/ 0 h 409"/>
                <a:gd name="T12" fmla="*/ 244 w 409"/>
                <a:gd name="T13" fmla="*/ 0 h 409"/>
                <a:gd name="T14" fmla="*/ 409 w 409"/>
                <a:gd name="T15" fmla="*/ 165 h 409"/>
                <a:gd name="T16" fmla="*/ 409 w 409"/>
                <a:gd name="T17" fmla="*/ 244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9" h="409">
                  <a:moveTo>
                    <a:pt x="409" y="244"/>
                  </a:moveTo>
                  <a:cubicBezTo>
                    <a:pt x="409" y="335"/>
                    <a:pt x="335" y="409"/>
                    <a:pt x="244" y="409"/>
                  </a:cubicBezTo>
                  <a:cubicBezTo>
                    <a:pt x="165" y="409"/>
                    <a:pt x="165" y="409"/>
                    <a:pt x="165" y="409"/>
                  </a:cubicBezTo>
                  <a:cubicBezTo>
                    <a:pt x="74" y="409"/>
                    <a:pt x="0" y="335"/>
                    <a:pt x="0" y="244"/>
                  </a:cubicBezTo>
                  <a:cubicBezTo>
                    <a:pt x="0" y="165"/>
                    <a:pt x="0" y="165"/>
                    <a:pt x="0" y="165"/>
                  </a:cubicBezTo>
                  <a:cubicBezTo>
                    <a:pt x="0" y="74"/>
                    <a:pt x="74" y="0"/>
                    <a:pt x="165" y="0"/>
                  </a:cubicBezTo>
                  <a:cubicBezTo>
                    <a:pt x="244" y="0"/>
                    <a:pt x="244" y="0"/>
                    <a:pt x="244" y="0"/>
                  </a:cubicBezTo>
                  <a:cubicBezTo>
                    <a:pt x="335" y="0"/>
                    <a:pt x="409" y="74"/>
                    <a:pt x="409" y="165"/>
                  </a:cubicBezTo>
                  <a:lnTo>
                    <a:pt x="409" y="244"/>
                  </a:lnTo>
                  <a:close/>
                </a:path>
              </a:pathLst>
            </a:custGeom>
            <a:noFill/>
            <a:ln w="34925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41" name="Freeform 105"/>
            <p:cNvSpPr/>
            <p:nvPr/>
          </p:nvSpPr>
          <p:spPr bwMode="auto">
            <a:xfrm>
              <a:off x="1693" y="3248"/>
              <a:ext cx="313" cy="313"/>
            </a:xfrm>
            <a:custGeom>
              <a:avLst/>
              <a:gdLst>
                <a:gd name="T0" fmla="*/ 349 w 349"/>
                <a:gd name="T1" fmla="*/ 208 h 349"/>
                <a:gd name="T2" fmla="*/ 208 w 349"/>
                <a:gd name="T3" fmla="*/ 349 h 349"/>
                <a:gd name="T4" fmla="*/ 141 w 349"/>
                <a:gd name="T5" fmla="*/ 349 h 349"/>
                <a:gd name="T6" fmla="*/ 0 w 349"/>
                <a:gd name="T7" fmla="*/ 208 h 349"/>
                <a:gd name="T8" fmla="*/ 0 w 349"/>
                <a:gd name="T9" fmla="*/ 140 h 349"/>
                <a:gd name="T10" fmla="*/ 141 w 349"/>
                <a:gd name="T11" fmla="*/ 0 h 349"/>
                <a:gd name="T12" fmla="*/ 208 w 349"/>
                <a:gd name="T13" fmla="*/ 0 h 349"/>
                <a:gd name="T14" fmla="*/ 349 w 349"/>
                <a:gd name="T15" fmla="*/ 140 h 349"/>
                <a:gd name="T16" fmla="*/ 349 w 349"/>
                <a:gd name="T17" fmla="*/ 208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9" h="349">
                  <a:moveTo>
                    <a:pt x="349" y="208"/>
                  </a:moveTo>
                  <a:cubicBezTo>
                    <a:pt x="349" y="286"/>
                    <a:pt x="286" y="349"/>
                    <a:pt x="208" y="349"/>
                  </a:cubicBezTo>
                  <a:cubicBezTo>
                    <a:pt x="141" y="349"/>
                    <a:pt x="141" y="349"/>
                    <a:pt x="141" y="349"/>
                  </a:cubicBezTo>
                  <a:cubicBezTo>
                    <a:pt x="63" y="349"/>
                    <a:pt x="0" y="286"/>
                    <a:pt x="0" y="208"/>
                  </a:cubicBezTo>
                  <a:cubicBezTo>
                    <a:pt x="0" y="140"/>
                    <a:pt x="0" y="140"/>
                    <a:pt x="0" y="140"/>
                  </a:cubicBezTo>
                  <a:cubicBezTo>
                    <a:pt x="0" y="63"/>
                    <a:pt x="63" y="0"/>
                    <a:pt x="141" y="0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286" y="0"/>
                    <a:pt x="349" y="63"/>
                    <a:pt x="349" y="140"/>
                  </a:cubicBezTo>
                  <a:lnTo>
                    <a:pt x="349" y="208"/>
                  </a:lnTo>
                  <a:close/>
                </a:path>
              </a:pathLst>
            </a:custGeom>
            <a:noFill/>
            <a:ln w="1746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42" name="Oval 106"/>
            <p:cNvSpPr>
              <a:spLocks noChangeArrowheads="1"/>
            </p:cNvSpPr>
            <p:nvPr/>
          </p:nvSpPr>
          <p:spPr bwMode="auto">
            <a:xfrm>
              <a:off x="1843" y="3269"/>
              <a:ext cx="11" cy="12"/>
            </a:xfrm>
            <a:prstGeom prst="ellipse">
              <a:avLst/>
            </a:prstGeom>
            <a:noFill/>
            <a:ln w="2381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43" name="Oval 107"/>
            <p:cNvSpPr>
              <a:spLocks noChangeArrowheads="1"/>
            </p:cNvSpPr>
            <p:nvPr/>
          </p:nvSpPr>
          <p:spPr bwMode="auto">
            <a:xfrm>
              <a:off x="1843" y="3528"/>
              <a:ext cx="11" cy="13"/>
            </a:xfrm>
            <a:prstGeom prst="ellipse">
              <a:avLst/>
            </a:prstGeom>
            <a:noFill/>
            <a:ln w="2381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44" name="Oval 108"/>
            <p:cNvSpPr>
              <a:spLocks noChangeArrowheads="1"/>
            </p:cNvSpPr>
            <p:nvPr/>
          </p:nvSpPr>
          <p:spPr bwMode="auto">
            <a:xfrm>
              <a:off x="1971" y="3399"/>
              <a:ext cx="13" cy="11"/>
            </a:xfrm>
            <a:prstGeom prst="ellipse">
              <a:avLst/>
            </a:prstGeom>
            <a:noFill/>
            <a:ln w="2381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45" name="Oval 109"/>
            <p:cNvSpPr>
              <a:spLocks noChangeArrowheads="1"/>
            </p:cNvSpPr>
            <p:nvPr/>
          </p:nvSpPr>
          <p:spPr bwMode="auto">
            <a:xfrm>
              <a:off x="1713" y="3400"/>
              <a:ext cx="13" cy="10"/>
            </a:xfrm>
            <a:prstGeom prst="ellipse">
              <a:avLst/>
            </a:prstGeom>
            <a:noFill/>
            <a:ln w="2381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46" name="Freeform 110"/>
            <p:cNvSpPr/>
            <p:nvPr/>
          </p:nvSpPr>
          <p:spPr bwMode="auto">
            <a:xfrm>
              <a:off x="1847" y="3398"/>
              <a:ext cx="102" cy="8"/>
            </a:xfrm>
            <a:custGeom>
              <a:avLst/>
              <a:gdLst>
                <a:gd name="T0" fmla="*/ 114 w 114"/>
                <a:gd name="T1" fmla="*/ 4 h 9"/>
                <a:gd name="T2" fmla="*/ 106 w 114"/>
                <a:gd name="T3" fmla="*/ 9 h 9"/>
                <a:gd name="T4" fmla="*/ 8 w 114"/>
                <a:gd name="T5" fmla="*/ 9 h 9"/>
                <a:gd name="T6" fmla="*/ 0 w 114"/>
                <a:gd name="T7" fmla="*/ 4 h 9"/>
                <a:gd name="T8" fmla="*/ 0 w 114"/>
                <a:gd name="T9" fmla="*/ 4 h 9"/>
                <a:gd name="T10" fmla="*/ 8 w 114"/>
                <a:gd name="T11" fmla="*/ 0 h 9"/>
                <a:gd name="T12" fmla="*/ 106 w 114"/>
                <a:gd name="T13" fmla="*/ 0 h 9"/>
                <a:gd name="T14" fmla="*/ 114 w 114"/>
                <a:gd name="T15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4" h="9">
                  <a:moveTo>
                    <a:pt x="114" y="4"/>
                  </a:moveTo>
                  <a:cubicBezTo>
                    <a:pt x="114" y="7"/>
                    <a:pt x="110" y="9"/>
                    <a:pt x="106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4" y="9"/>
                    <a:pt x="0" y="7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4" y="0"/>
                    <a:pt x="8" y="0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110" y="0"/>
                    <a:pt x="114" y="2"/>
                    <a:pt x="114" y="4"/>
                  </a:cubicBezTo>
                  <a:close/>
                </a:path>
              </a:pathLst>
            </a:custGeom>
            <a:noFill/>
            <a:ln w="1746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47" name="Freeform 111"/>
            <p:cNvSpPr/>
            <p:nvPr/>
          </p:nvSpPr>
          <p:spPr bwMode="auto">
            <a:xfrm>
              <a:off x="1847" y="3405"/>
              <a:ext cx="117" cy="66"/>
            </a:xfrm>
            <a:custGeom>
              <a:avLst/>
              <a:gdLst>
                <a:gd name="T0" fmla="*/ 131 w 131"/>
                <a:gd name="T1" fmla="*/ 73 h 73"/>
                <a:gd name="T2" fmla="*/ 122 w 131"/>
                <a:gd name="T3" fmla="*/ 69 h 73"/>
                <a:gd name="T4" fmla="*/ 9 w 131"/>
                <a:gd name="T5" fmla="*/ 5 h 73"/>
                <a:gd name="T6" fmla="*/ 1 w 131"/>
                <a:gd name="T7" fmla="*/ 0 h 73"/>
                <a:gd name="T8" fmla="*/ 1 w 131"/>
                <a:gd name="T9" fmla="*/ 0 h 73"/>
                <a:gd name="T10" fmla="*/ 9 w 131"/>
                <a:gd name="T11" fmla="*/ 4 h 73"/>
                <a:gd name="T12" fmla="*/ 123 w 131"/>
                <a:gd name="T13" fmla="*/ 68 h 73"/>
                <a:gd name="T14" fmla="*/ 131 w 131"/>
                <a:gd name="T15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1" h="73">
                  <a:moveTo>
                    <a:pt x="131" y="73"/>
                  </a:moveTo>
                  <a:cubicBezTo>
                    <a:pt x="131" y="73"/>
                    <a:pt x="127" y="72"/>
                    <a:pt x="122" y="6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4" y="3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5" y="1"/>
                    <a:pt x="9" y="4"/>
                  </a:cubicBezTo>
                  <a:cubicBezTo>
                    <a:pt x="123" y="68"/>
                    <a:pt x="123" y="68"/>
                    <a:pt x="123" y="68"/>
                  </a:cubicBezTo>
                  <a:cubicBezTo>
                    <a:pt x="128" y="70"/>
                    <a:pt x="131" y="73"/>
                    <a:pt x="131" y="73"/>
                  </a:cubicBezTo>
                  <a:close/>
                </a:path>
              </a:pathLst>
            </a:custGeom>
            <a:noFill/>
            <a:ln w="1746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348" name="Group 114"/>
          <p:cNvGrpSpPr>
            <a:grpSpLocks noChangeAspect="1"/>
          </p:cNvGrpSpPr>
          <p:nvPr/>
        </p:nvGrpSpPr>
        <p:grpSpPr bwMode="auto">
          <a:xfrm>
            <a:off x="4221164" y="5014919"/>
            <a:ext cx="557213" cy="765176"/>
            <a:chOff x="2659" y="3159"/>
            <a:chExt cx="351" cy="482"/>
          </a:xfrm>
        </p:grpSpPr>
        <p:sp>
          <p:nvSpPr>
            <p:cNvPr id="349" name="Freeform 115"/>
            <p:cNvSpPr/>
            <p:nvPr/>
          </p:nvSpPr>
          <p:spPr bwMode="auto">
            <a:xfrm>
              <a:off x="2710" y="3390"/>
              <a:ext cx="300" cy="50"/>
            </a:xfrm>
            <a:custGeom>
              <a:avLst/>
              <a:gdLst>
                <a:gd name="T0" fmla="*/ 0 w 262"/>
                <a:gd name="T1" fmla="*/ 44 h 44"/>
                <a:gd name="T2" fmla="*/ 44 w 262"/>
                <a:gd name="T3" fmla="*/ 0 h 44"/>
                <a:gd name="T4" fmla="*/ 218 w 262"/>
                <a:gd name="T5" fmla="*/ 0 h 44"/>
                <a:gd name="T6" fmla="*/ 262 w 262"/>
                <a:gd name="T7" fmla="*/ 44 h 44"/>
                <a:gd name="T8" fmla="*/ 0 w 262"/>
                <a:gd name="T9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2" h="44">
                  <a:moveTo>
                    <a:pt x="0" y="44"/>
                  </a:moveTo>
                  <a:cubicBezTo>
                    <a:pt x="0" y="20"/>
                    <a:pt x="20" y="0"/>
                    <a:pt x="44" y="0"/>
                  </a:cubicBezTo>
                  <a:cubicBezTo>
                    <a:pt x="218" y="0"/>
                    <a:pt x="218" y="0"/>
                    <a:pt x="218" y="0"/>
                  </a:cubicBezTo>
                  <a:cubicBezTo>
                    <a:pt x="242" y="0"/>
                    <a:pt x="262" y="20"/>
                    <a:pt x="262" y="44"/>
                  </a:cubicBezTo>
                  <a:lnTo>
                    <a:pt x="0" y="44"/>
                  </a:lnTo>
                  <a:close/>
                </a:path>
              </a:pathLst>
            </a:custGeom>
            <a:noFill/>
            <a:ln w="4286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50" name="Freeform 116"/>
            <p:cNvSpPr/>
            <p:nvPr/>
          </p:nvSpPr>
          <p:spPr bwMode="auto">
            <a:xfrm>
              <a:off x="2659" y="3478"/>
              <a:ext cx="350" cy="163"/>
            </a:xfrm>
            <a:custGeom>
              <a:avLst/>
              <a:gdLst>
                <a:gd name="T0" fmla="*/ 252 w 306"/>
                <a:gd name="T1" fmla="*/ 143 h 143"/>
                <a:gd name="T2" fmla="*/ 293 w 306"/>
                <a:gd name="T3" fmla="*/ 143 h 143"/>
                <a:gd name="T4" fmla="*/ 306 w 306"/>
                <a:gd name="T5" fmla="*/ 0 h 143"/>
                <a:gd name="T6" fmla="*/ 41 w 306"/>
                <a:gd name="T7" fmla="*/ 0 h 143"/>
                <a:gd name="T8" fmla="*/ 20 w 306"/>
                <a:gd name="T9" fmla="*/ 104 h 143"/>
                <a:gd name="T10" fmla="*/ 0 w 306"/>
                <a:gd name="T11" fmla="*/ 143 h 143"/>
                <a:gd name="T12" fmla="*/ 204 w 306"/>
                <a:gd name="T13" fmla="*/ 143 h 143"/>
                <a:gd name="T14" fmla="*/ 253 w 306"/>
                <a:gd name="T15" fmla="*/ 94 h 143"/>
                <a:gd name="T16" fmla="*/ 252 w 306"/>
                <a:gd name="T17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6" h="143">
                  <a:moveTo>
                    <a:pt x="252" y="143"/>
                  </a:moveTo>
                  <a:cubicBezTo>
                    <a:pt x="280" y="143"/>
                    <a:pt x="293" y="143"/>
                    <a:pt x="293" y="143"/>
                  </a:cubicBezTo>
                  <a:cubicBezTo>
                    <a:pt x="306" y="0"/>
                    <a:pt x="306" y="0"/>
                    <a:pt x="306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1" y="0"/>
                    <a:pt x="25" y="88"/>
                    <a:pt x="20" y="104"/>
                  </a:cubicBezTo>
                  <a:cubicBezTo>
                    <a:pt x="14" y="126"/>
                    <a:pt x="0" y="143"/>
                    <a:pt x="0" y="143"/>
                  </a:cubicBezTo>
                  <a:cubicBezTo>
                    <a:pt x="204" y="143"/>
                    <a:pt x="204" y="143"/>
                    <a:pt x="204" y="143"/>
                  </a:cubicBezTo>
                  <a:cubicBezTo>
                    <a:pt x="253" y="94"/>
                    <a:pt x="253" y="94"/>
                    <a:pt x="253" y="94"/>
                  </a:cubicBezTo>
                  <a:lnTo>
                    <a:pt x="252" y="143"/>
                  </a:lnTo>
                  <a:close/>
                </a:path>
              </a:pathLst>
            </a:custGeom>
            <a:noFill/>
            <a:ln w="4286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51" name="Freeform 117"/>
            <p:cNvSpPr/>
            <p:nvPr/>
          </p:nvSpPr>
          <p:spPr bwMode="auto">
            <a:xfrm>
              <a:off x="2730" y="3533"/>
              <a:ext cx="35" cy="107"/>
            </a:xfrm>
            <a:custGeom>
              <a:avLst/>
              <a:gdLst>
                <a:gd name="T0" fmla="*/ 31 w 31"/>
                <a:gd name="T1" fmla="*/ 0 h 94"/>
                <a:gd name="T2" fmla="*/ 0 w 31"/>
                <a:gd name="T3" fmla="*/ 9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1" h="94">
                  <a:moveTo>
                    <a:pt x="31" y="0"/>
                  </a:moveTo>
                  <a:cubicBezTo>
                    <a:pt x="31" y="0"/>
                    <a:pt x="26" y="68"/>
                    <a:pt x="0" y="94"/>
                  </a:cubicBezTo>
                </a:path>
              </a:pathLst>
            </a:custGeom>
            <a:noFill/>
            <a:ln w="4286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52" name="Freeform 118"/>
            <p:cNvSpPr/>
            <p:nvPr/>
          </p:nvSpPr>
          <p:spPr bwMode="auto">
            <a:xfrm>
              <a:off x="2826" y="3159"/>
              <a:ext cx="68" cy="196"/>
            </a:xfrm>
            <a:custGeom>
              <a:avLst/>
              <a:gdLst>
                <a:gd name="T0" fmla="*/ 60 w 60"/>
                <a:gd name="T1" fmla="*/ 150 h 172"/>
                <a:gd name="T2" fmla="*/ 37 w 60"/>
                <a:gd name="T3" fmla="*/ 172 h 172"/>
                <a:gd name="T4" fmla="*/ 23 w 60"/>
                <a:gd name="T5" fmla="*/ 172 h 172"/>
                <a:gd name="T6" fmla="*/ 0 w 60"/>
                <a:gd name="T7" fmla="*/ 150 h 172"/>
                <a:gd name="T8" fmla="*/ 0 w 60"/>
                <a:gd name="T9" fmla="*/ 22 h 172"/>
                <a:gd name="T10" fmla="*/ 23 w 60"/>
                <a:gd name="T11" fmla="*/ 0 h 172"/>
                <a:gd name="T12" fmla="*/ 37 w 60"/>
                <a:gd name="T13" fmla="*/ 0 h 172"/>
                <a:gd name="T14" fmla="*/ 60 w 60"/>
                <a:gd name="T15" fmla="*/ 22 h 172"/>
                <a:gd name="T16" fmla="*/ 60 w 60"/>
                <a:gd name="T17" fmla="*/ 15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0" h="172">
                  <a:moveTo>
                    <a:pt x="60" y="150"/>
                  </a:moveTo>
                  <a:cubicBezTo>
                    <a:pt x="60" y="162"/>
                    <a:pt x="50" y="172"/>
                    <a:pt x="37" y="172"/>
                  </a:cubicBezTo>
                  <a:cubicBezTo>
                    <a:pt x="23" y="172"/>
                    <a:pt x="23" y="172"/>
                    <a:pt x="23" y="172"/>
                  </a:cubicBezTo>
                  <a:cubicBezTo>
                    <a:pt x="10" y="172"/>
                    <a:pt x="0" y="162"/>
                    <a:pt x="0" y="15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50" y="0"/>
                    <a:pt x="60" y="10"/>
                    <a:pt x="60" y="22"/>
                  </a:cubicBezTo>
                  <a:lnTo>
                    <a:pt x="60" y="150"/>
                  </a:lnTo>
                  <a:close/>
                </a:path>
              </a:pathLst>
            </a:custGeom>
            <a:noFill/>
            <a:ln w="4286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353" name="Freeform 122"/>
          <p:cNvSpPr/>
          <p:nvPr/>
        </p:nvSpPr>
        <p:spPr bwMode="auto">
          <a:xfrm>
            <a:off x="5838838" y="5175255"/>
            <a:ext cx="514351" cy="514351"/>
          </a:xfrm>
          <a:custGeom>
            <a:avLst/>
            <a:gdLst>
              <a:gd name="T0" fmla="*/ 206 w 283"/>
              <a:gd name="T1" fmla="*/ 267 h 283"/>
              <a:gd name="T2" fmla="*/ 142 w 283"/>
              <a:gd name="T3" fmla="*/ 283 h 283"/>
              <a:gd name="T4" fmla="*/ 0 w 283"/>
              <a:gd name="T5" fmla="*/ 141 h 283"/>
              <a:gd name="T6" fmla="*/ 142 w 283"/>
              <a:gd name="T7" fmla="*/ 0 h 283"/>
              <a:gd name="T8" fmla="*/ 283 w 283"/>
              <a:gd name="T9" fmla="*/ 141 h 283"/>
              <a:gd name="T10" fmla="*/ 187 w 283"/>
              <a:gd name="T11" fmla="*/ 186 h 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3" h="283">
                <a:moveTo>
                  <a:pt x="206" y="267"/>
                </a:moveTo>
                <a:cubicBezTo>
                  <a:pt x="187" y="277"/>
                  <a:pt x="165" y="283"/>
                  <a:pt x="142" y="283"/>
                </a:cubicBezTo>
                <a:cubicBezTo>
                  <a:pt x="63" y="283"/>
                  <a:pt x="0" y="219"/>
                  <a:pt x="0" y="141"/>
                </a:cubicBezTo>
                <a:cubicBezTo>
                  <a:pt x="0" y="63"/>
                  <a:pt x="63" y="0"/>
                  <a:pt x="142" y="0"/>
                </a:cubicBezTo>
                <a:cubicBezTo>
                  <a:pt x="220" y="0"/>
                  <a:pt x="283" y="63"/>
                  <a:pt x="283" y="141"/>
                </a:cubicBezTo>
                <a:cubicBezTo>
                  <a:pt x="283" y="259"/>
                  <a:pt x="214" y="225"/>
                  <a:pt x="187" y="186"/>
                </a:cubicBezTo>
              </a:path>
            </a:pathLst>
          </a:custGeom>
          <a:noFill/>
          <a:ln w="44450" cap="flat">
            <a:solidFill>
              <a:schemeClr val="tx1">
                <a:lumMod val="65000"/>
                <a:lumOff val="35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54" name="Freeform 123"/>
          <p:cNvSpPr>
            <a:spLocks noEditPoints="1"/>
          </p:cNvSpPr>
          <p:nvPr/>
        </p:nvSpPr>
        <p:spPr bwMode="auto">
          <a:xfrm>
            <a:off x="5972188" y="5313368"/>
            <a:ext cx="255588" cy="252413"/>
          </a:xfrm>
          <a:custGeom>
            <a:avLst/>
            <a:gdLst>
              <a:gd name="T0" fmla="*/ 106 w 141"/>
              <a:gd name="T1" fmla="*/ 119 h 139"/>
              <a:gd name="T2" fmla="*/ 99 w 141"/>
              <a:gd name="T3" fmla="*/ 124 h 139"/>
              <a:gd name="T4" fmla="*/ 84 w 141"/>
              <a:gd name="T5" fmla="*/ 134 h 139"/>
              <a:gd name="T6" fmla="*/ 62 w 141"/>
              <a:gd name="T7" fmla="*/ 139 h 139"/>
              <a:gd name="T8" fmla="*/ 17 w 141"/>
              <a:gd name="T9" fmla="*/ 118 h 139"/>
              <a:gd name="T10" fmla="*/ 0 w 141"/>
              <a:gd name="T11" fmla="*/ 71 h 139"/>
              <a:gd name="T12" fmla="*/ 17 w 141"/>
              <a:gd name="T13" fmla="*/ 21 h 139"/>
              <a:gd name="T14" fmla="*/ 65 w 141"/>
              <a:gd name="T15" fmla="*/ 0 h 139"/>
              <a:gd name="T16" fmla="*/ 102 w 141"/>
              <a:gd name="T17" fmla="*/ 15 h 139"/>
              <a:gd name="T18" fmla="*/ 109 w 141"/>
              <a:gd name="T19" fmla="*/ 23 h 139"/>
              <a:gd name="T20" fmla="*/ 110 w 141"/>
              <a:gd name="T21" fmla="*/ 23 h 139"/>
              <a:gd name="T22" fmla="*/ 112 w 141"/>
              <a:gd name="T23" fmla="*/ 14 h 139"/>
              <a:gd name="T24" fmla="*/ 116 w 141"/>
              <a:gd name="T25" fmla="*/ 6 h 139"/>
              <a:gd name="T26" fmla="*/ 130 w 141"/>
              <a:gd name="T27" fmla="*/ 8 h 139"/>
              <a:gd name="T28" fmla="*/ 141 w 141"/>
              <a:gd name="T29" fmla="*/ 12 h 139"/>
              <a:gd name="T30" fmla="*/ 141 w 141"/>
              <a:gd name="T31" fmla="*/ 15 h 139"/>
              <a:gd name="T32" fmla="*/ 130 w 141"/>
              <a:gd name="T33" fmla="*/ 69 h 139"/>
              <a:gd name="T34" fmla="*/ 131 w 141"/>
              <a:gd name="T35" fmla="*/ 112 h 139"/>
              <a:gd name="T36" fmla="*/ 102 w 141"/>
              <a:gd name="T37" fmla="*/ 69 h 139"/>
              <a:gd name="T38" fmla="*/ 91 w 141"/>
              <a:gd name="T39" fmla="*/ 37 h 139"/>
              <a:gd name="T40" fmla="*/ 61 w 141"/>
              <a:gd name="T41" fmla="*/ 23 h 139"/>
              <a:gd name="T42" fmla="*/ 31 w 141"/>
              <a:gd name="T43" fmla="*/ 37 h 139"/>
              <a:gd name="T44" fmla="*/ 19 w 141"/>
              <a:gd name="T45" fmla="*/ 69 h 139"/>
              <a:gd name="T46" fmla="*/ 31 w 141"/>
              <a:gd name="T47" fmla="*/ 101 h 139"/>
              <a:gd name="T48" fmla="*/ 61 w 141"/>
              <a:gd name="T49" fmla="*/ 116 h 139"/>
              <a:gd name="T50" fmla="*/ 91 w 141"/>
              <a:gd name="T51" fmla="*/ 101 h 139"/>
              <a:gd name="T52" fmla="*/ 102 w 141"/>
              <a:gd name="T53" fmla="*/ 69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41" h="139">
                <a:moveTo>
                  <a:pt x="106" y="119"/>
                </a:moveTo>
                <a:cubicBezTo>
                  <a:pt x="106" y="118"/>
                  <a:pt x="103" y="120"/>
                  <a:pt x="99" y="124"/>
                </a:cubicBezTo>
                <a:cubicBezTo>
                  <a:pt x="93" y="128"/>
                  <a:pt x="88" y="132"/>
                  <a:pt x="84" y="134"/>
                </a:cubicBezTo>
                <a:cubicBezTo>
                  <a:pt x="76" y="138"/>
                  <a:pt x="69" y="139"/>
                  <a:pt x="62" y="139"/>
                </a:cubicBezTo>
                <a:cubicBezTo>
                  <a:pt x="44" y="139"/>
                  <a:pt x="29" y="132"/>
                  <a:pt x="17" y="118"/>
                </a:cubicBezTo>
                <a:cubicBezTo>
                  <a:pt x="6" y="105"/>
                  <a:pt x="0" y="89"/>
                  <a:pt x="0" y="71"/>
                </a:cubicBezTo>
                <a:cubicBezTo>
                  <a:pt x="0" y="51"/>
                  <a:pt x="6" y="34"/>
                  <a:pt x="17" y="21"/>
                </a:cubicBezTo>
                <a:cubicBezTo>
                  <a:pt x="30" y="7"/>
                  <a:pt x="46" y="0"/>
                  <a:pt x="65" y="0"/>
                </a:cubicBezTo>
                <a:cubicBezTo>
                  <a:pt x="79" y="0"/>
                  <a:pt x="91" y="5"/>
                  <a:pt x="102" y="15"/>
                </a:cubicBezTo>
                <a:cubicBezTo>
                  <a:pt x="103" y="17"/>
                  <a:pt x="106" y="19"/>
                  <a:pt x="109" y="23"/>
                </a:cubicBezTo>
                <a:cubicBezTo>
                  <a:pt x="109" y="23"/>
                  <a:pt x="110" y="23"/>
                  <a:pt x="110" y="23"/>
                </a:cubicBezTo>
                <a:cubicBezTo>
                  <a:pt x="110" y="23"/>
                  <a:pt x="111" y="20"/>
                  <a:pt x="112" y="14"/>
                </a:cubicBezTo>
                <a:cubicBezTo>
                  <a:pt x="113" y="9"/>
                  <a:pt x="115" y="6"/>
                  <a:pt x="116" y="6"/>
                </a:cubicBezTo>
                <a:cubicBezTo>
                  <a:pt x="119" y="6"/>
                  <a:pt x="123" y="6"/>
                  <a:pt x="130" y="8"/>
                </a:cubicBezTo>
                <a:cubicBezTo>
                  <a:pt x="137" y="9"/>
                  <a:pt x="141" y="11"/>
                  <a:pt x="141" y="12"/>
                </a:cubicBezTo>
                <a:cubicBezTo>
                  <a:pt x="141" y="13"/>
                  <a:pt x="141" y="13"/>
                  <a:pt x="141" y="15"/>
                </a:cubicBezTo>
                <a:cubicBezTo>
                  <a:pt x="137" y="36"/>
                  <a:pt x="132" y="54"/>
                  <a:pt x="130" y="69"/>
                </a:cubicBezTo>
                <a:cubicBezTo>
                  <a:pt x="127" y="95"/>
                  <a:pt x="122" y="102"/>
                  <a:pt x="131" y="112"/>
                </a:cubicBezTo>
                <a:moveTo>
                  <a:pt x="102" y="69"/>
                </a:moveTo>
                <a:cubicBezTo>
                  <a:pt x="102" y="57"/>
                  <a:pt x="99" y="46"/>
                  <a:pt x="91" y="37"/>
                </a:cubicBezTo>
                <a:cubicBezTo>
                  <a:pt x="83" y="28"/>
                  <a:pt x="74" y="23"/>
                  <a:pt x="61" y="23"/>
                </a:cubicBezTo>
                <a:cubicBezTo>
                  <a:pt x="49" y="23"/>
                  <a:pt x="39" y="28"/>
                  <a:pt x="31" y="37"/>
                </a:cubicBezTo>
                <a:cubicBezTo>
                  <a:pt x="23" y="46"/>
                  <a:pt x="19" y="57"/>
                  <a:pt x="19" y="69"/>
                </a:cubicBezTo>
                <a:cubicBezTo>
                  <a:pt x="19" y="82"/>
                  <a:pt x="23" y="92"/>
                  <a:pt x="31" y="101"/>
                </a:cubicBezTo>
                <a:cubicBezTo>
                  <a:pt x="39" y="111"/>
                  <a:pt x="49" y="116"/>
                  <a:pt x="61" y="116"/>
                </a:cubicBezTo>
                <a:cubicBezTo>
                  <a:pt x="73" y="116"/>
                  <a:pt x="83" y="111"/>
                  <a:pt x="91" y="101"/>
                </a:cubicBezTo>
                <a:cubicBezTo>
                  <a:pt x="99" y="92"/>
                  <a:pt x="102" y="81"/>
                  <a:pt x="102" y="69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9525">
            <a:solidFill>
              <a:schemeClr val="tx1">
                <a:lumMod val="65000"/>
                <a:lumOff val="35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355" name="Group 126"/>
          <p:cNvGrpSpPr>
            <a:grpSpLocks noChangeAspect="1"/>
          </p:cNvGrpSpPr>
          <p:nvPr/>
        </p:nvGrpSpPr>
        <p:grpSpPr bwMode="auto">
          <a:xfrm>
            <a:off x="7286656" y="4997464"/>
            <a:ext cx="700091" cy="704852"/>
            <a:chOff x="4590" y="3148"/>
            <a:chExt cx="441" cy="444"/>
          </a:xfrm>
        </p:grpSpPr>
        <p:sp>
          <p:nvSpPr>
            <p:cNvPr id="356" name="Freeform 127"/>
            <p:cNvSpPr/>
            <p:nvPr/>
          </p:nvSpPr>
          <p:spPr bwMode="auto">
            <a:xfrm>
              <a:off x="4646" y="3375"/>
              <a:ext cx="124" cy="132"/>
            </a:xfrm>
            <a:custGeom>
              <a:avLst/>
              <a:gdLst>
                <a:gd name="T0" fmla="*/ 0 w 124"/>
                <a:gd name="T1" fmla="*/ 45 h 132"/>
                <a:gd name="T2" fmla="*/ 0 w 124"/>
                <a:gd name="T3" fmla="*/ 88 h 132"/>
                <a:gd name="T4" fmla="*/ 42 w 124"/>
                <a:gd name="T5" fmla="*/ 88 h 132"/>
                <a:gd name="T6" fmla="*/ 42 w 124"/>
                <a:gd name="T7" fmla="*/ 132 h 132"/>
                <a:gd name="T8" fmla="*/ 83 w 124"/>
                <a:gd name="T9" fmla="*/ 132 h 132"/>
                <a:gd name="T10" fmla="*/ 83 w 124"/>
                <a:gd name="T11" fmla="*/ 88 h 132"/>
                <a:gd name="T12" fmla="*/ 124 w 124"/>
                <a:gd name="T13" fmla="*/ 88 h 132"/>
                <a:gd name="T14" fmla="*/ 124 w 124"/>
                <a:gd name="T15" fmla="*/ 45 h 132"/>
                <a:gd name="T16" fmla="*/ 83 w 124"/>
                <a:gd name="T17" fmla="*/ 45 h 132"/>
                <a:gd name="T18" fmla="*/ 83 w 124"/>
                <a:gd name="T19" fmla="*/ 0 h 132"/>
                <a:gd name="T20" fmla="*/ 42 w 124"/>
                <a:gd name="T21" fmla="*/ 0 h 132"/>
                <a:gd name="T22" fmla="*/ 42 w 124"/>
                <a:gd name="T23" fmla="*/ 45 h 132"/>
                <a:gd name="T24" fmla="*/ 0 w 124"/>
                <a:gd name="T25" fmla="*/ 45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4" h="132">
                  <a:moveTo>
                    <a:pt x="0" y="45"/>
                  </a:moveTo>
                  <a:lnTo>
                    <a:pt x="0" y="88"/>
                  </a:lnTo>
                  <a:lnTo>
                    <a:pt x="42" y="88"/>
                  </a:lnTo>
                  <a:lnTo>
                    <a:pt x="42" y="132"/>
                  </a:lnTo>
                  <a:lnTo>
                    <a:pt x="83" y="132"/>
                  </a:lnTo>
                  <a:lnTo>
                    <a:pt x="83" y="88"/>
                  </a:lnTo>
                  <a:lnTo>
                    <a:pt x="124" y="88"/>
                  </a:lnTo>
                  <a:lnTo>
                    <a:pt x="124" y="45"/>
                  </a:lnTo>
                  <a:lnTo>
                    <a:pt x="83" y="45"/>
                  </a:lnTo>
                  <a:lnTo>
                    <a:pt x="83" y="0"/>
                  </a:lnTo>
                  <a:lnTo>
                    <a:pt x="42" y="0"/>
                  </a:lnTo>
                  <a:lnTo>
                    <a:pt x="42" y="45"/>
                  </a:lnTo>
                  <a:lnTo>
                    <a:pt x="0" y="45"/>
                  </a:lnTo>
                  <a:close/>
                </a:path>
              </a:pathLst>
            </a:custGeom>
            <a:noFill/>
            <a:ln w="4286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57" name="Freeform 128"/>
            <p:cNvSpPr/>
            <p:nvPr/>
          </p:nvSpPr>
          <p:spPr bwMode="auto">
            <a:xfrm>
              <a:off x="4590" y="3301"/>
              <a:ext cx="441" cy="291"/>
            </a:xfrm>
            <a:custGeom>
              <a:avLst/>
              <a:gdLst>
                <a:gd name="T0" fmla="*/ 387 w 387"/>
                <a:gd name="T1" fmla="*/ 182 h 255"/>
                <a:gd name="T2" fmla="*/ 319 w 387"/>
                <a:gd name="T3" fmla="*/ 255 h 255"/>
                <a:gd name="T4" fmla="*/ 68 w 387"/>
                <a:gd name="T5" fmla="*/ 255 h 255"/>
                <a:gd name="T6" fmla="*/ 0 w 387"/>
                <a:gd name="T7" fmla="*/ 182 h 255"/>
                <a:gd name="T8" fmla="*/ 0 w 387"/>
                <a:gd name="T9" fmla="*/ 73 h 255"/>
                <a:gd name="T10" fmla="*/ 68 w 387"/>
                <a:gd name="T11" fmla="*/ 0 h 255"/>
                <a:gd name="T12" fmla="*/ 319 w 387"/>
                <a:gd name="T13" fmla="*/ 0 h 255"/>
                <a:gd name="T14" fmla="*/ 387 w 387"/>
                <a:gd name="T15" fmla="*/ 73 h 255"/>
                <a:gd name="T16" fmla="*/ 387 w 387"/>
                <a:gd name="T17" fmla="*/ 182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7" h="255">
                  <a:moveTo>
                    <a:pt x="387" y="182"/>
                  </a:moveTo>
                  <a:cubicBezTo>
                    <a:pt x="387" y="222"/>
                    <a:pt x="356" y="255"/>
                    <a:pt x="319" y="255"/>
                  </a:cubicBezTo>
                  <a:cubicBezTo>
                    <a:pt x="68" y="255"/>
                    <a:pt x="68" y="255"/>
                    <a:pt x="68" y="255"/>
                  </a:cubicBezTo>
                  <a:cubicBezTo>
                    <a:pt x="31" y="255"/>
                    <a:pt x="0" y="222"/>
                    <a:pt x="0" y="182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32"/>
                    <a:pt x="31" y="0"/>
                    <a:pt x="68" y="0"/>
                  </a:cubicBezTo>
                  <a:cubicBezTo>
                    <a:pt x="319" y="0"/>
                    <a:pt x="319" y="0"/>
                    <a:pt x="319" y="0"/>
                  </a:cubicBezTo>
                  <a:cubicBezTo>
                    <a:pt x="356" y="0"/>
                    <a:pt x="387" y="32"/>
                    <a:pt x="387" y="73"/>
                  </a:cubicBezTo>
                  <a:lnTo>
                    <a:pt x="387" y="182"/>
                  </a:lnTo>
                  <a:close/>
                </a:path>
              </a:pathLst>
            </a:custGeom>
            <a:noFill/>
            <a:ln w="4286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58" name="Oval 129"/>
            <p:cNvSpPr>
              <a:spLocks noChangeArrowheads="1"/>
            </p:cNvSpPr>
            <p:nvPr/>
          </p:nvSpPr>
          <p:spPr bwMode="auto">
            <a:xfrm>
              <a:off x="4857" y="3376"/>
              <a:ext cx="128" cy="129"/>
            </a:xfrm>
            <a:prstGeom prst="ellipse">
              <a:avLst/>
            </a:prstGeom>
            <a:noFill/>
            <a:ln w="4286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59" name="Freeform 130"/>
            <p:cNvSpPr/>
            <p:nvPr/>
          </p:nvSpPr>
          <p:spPr bwMode="auto">
            <a:xfrm>
              <a:off x="4792" y="3148"/>
              <a:ext cx="89" cy="121"/>
            </a:xfrm>
            <a:custGeom>
              <a:avLst/>
              <a:gdLst>
                <a:gd name="T0" fmla="*/ 16 w 78"/>
                <a:gd name="T1" fmla="*/ 106 h 106"/>
                <a:gd name="T2" fmla="*/ 16 w 78"/>
                <a:gd name="T3" fmla="*/ 54 h 106"/>
                <a:gd name="T4" fmla="*/ 59 w 78"/>
                <a:gd name="T5" fmla="*/ 53 h 106"/>
                <a:gd name="T6" fmla="*/ 49 w 78"/>
                <a:gd name="T7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8" h="106">
                  <a:moveTo>
                    <a:pt x="16" y="106"/>
                  </a:moveTo>
                  <a:cubicBezTo>
                    <a:pt x="16" y="106"/>
                    <a:pt x="0" y="65"/>
                    <a:pt x="16" y="54"/>
                  </a:cubicBezTo>
                  <a:cubicBezTo>
                    <a:pt x="28" y="46"/>
                    <a:pt x="52" y="60"/>
                    <a:pt x="59" y="53"/>
                  </a:cubicBezTo>
                  <a:cubicBezTo>
                    <a:pt x="78" y="32"/>
                    <a:pt x="49" y="0"/>
                    <a:pt x="49" y="0"/>
                  </a:cubicBezTo>
                </a:path>
              </a:pathLst>
            </a:custGeom>
            <a:noFill/>
            <a:ln w="4286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360" name="Group 133"/>
          <p:cNvGrpSpPr>
            <a:grpSpLocks noChangeAspect="1"/>
          </p:cNvGrpSpPr>
          <p:nvPr/>
        </p:nvGrpSpPr>
        <p:grpSpPr bwMode="auto">
          <a:xfrm>
            <a:off x="10366418" y="5018133"/>
            <a:ext cx="714378" cy="660406"/>
            <a:chOff x="6530" y="3161"/>
            <a:chExt cx="450" cy="416"/>
          </a:xfrm>
        </p:grpSpPr>
        <p:sp>
          <p:nvSpPr>
            <p:cNvPr id="361" name="Freeform 134"/>
            <p:cNvSpPr/>
            <p:nvPr/>
          </p:nvSpPr>
          <p:spPr bwMode="auto">
            <a:xfrm>
              <a:off x="6530" y="3223"/>
              <a:ext cx="450" cy="189"/>
            </a:xfrm>
            <a:custGeom>
              <a:avLst/>
              <a:gdLst>
                <a:gd name="T0" fmla="*/ 114 w 395"/>
                <a:gd name="T1" fmla="*/ 38 h 166"/>
                <a:gd name="T2" fmla="*/ 72 w 395"/>
                <a:gd name="T3" fmla="*/ 22 h 166"/>
                <a:gd name="T4" fmla="*/ 0 w 395"/>
                <a:gd name="T5" fmla="*/ 94 h 166"/>
                <a:gd name="T6" fmla="*/ 72 w 395"/>
                <a:gd name="T7" fmla="*/ 165 h 166"/>
                <a:gd name="T8" fmla="*/ 395 w 395"/>
                <a:gd name="T9" fmla="*/ 166 h 166"/>
                <a:gd name="T10" fmla="*/ 360 w 395"/>
                <a:gd name="T11" fmla="*/ 94 h 166"/>
                <a:gd name="T12" fmla="*/ 266 w 395"/>
                <a:gd name="T13" fmla="*/ 0 h 166"/>
                <a:gd name="T14" fmla="*/ 175 w 395"/>
                <a:gd name="T15" fmla="*/ 94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5" h="166">
                  <a:moveTo>
                    <a:pt x="114" y="38"/>
                  </a:moveTo>
                  <a:cubicBezTo>
                    <a:pt x="114" y="38"/>
                    <a:pt x="97" y="22"/>
                    <a:pt x="72" y="22"/>
                  </a:cubicBezTo>
                  <a:cubicBezTo>
                    <a:pt x="30" y="22"/>
                    <a:pt x="0" y="54"/>
                    <a:pt x="0" y="94"/>
                  </a:cubicBezTo>
                  <a:cubicBezTo>
                    <a:pt x="0" y="133"/>
                    <a:pt x="32" y="165"/>
                    <a:pt x="72" y="165"/>
                  </a:cubicBezTo>
                  <a:cubicBezTo>
                    <a:pt x="395" y="166"/>
                    <a:pt x="395" y="166"/>
                    <a:pt x="395" y="166"/>
                  </a:cubicBezTo>
                  <a:cubicBezTo>
                    <a:pt x="395" y="166"/>
                    <a:pt x="367" y="138"/>
                    <a:pt x="360" y="94"/>
                  </a:cubicBezTo>
                  <a:cubicBezTo>
                    <a:pt x="350" y="41"/>
                    <a:pt x="319" y="0"/>
                    <a:pt x="266" y="0"/>
                  </a:cubicBezTo>
                  <a:cubicBezTo>
                    <a:pt x="212" y="0"/>
                    <a:pt x="175" y="40"/>
                    <a:pt x="175" y="94"/>
                  </a:cubicBezTo>
                </a:path>
              </a:pathLst>
            </a:custGeom>
            <a:noFill/>
            <a:ln w="4286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62" name="Freeform 135"/>
            <p:cNvSpPr/>
            <p:nvPr/>
          </p:nvSpPr>
          <p:spPr bwMode="auto">
            <a:xfrm>
              <a:off x="6612" y="3161"/>
              <a:ext cx="164" cy="82"/>
            </a:xfrm>
            <a:custGeom>
              <a:avLst/>
              <a:gdLst>
                <a:gd name="T0" fmla="*/ 0 w 144"/>
                <a:gd name="T1" fmla="*/ 72 h 72"/>
                <a:gd name="T2" fmla="*/ 72 w 144"/>
                <a:gd name="T3" fmla="*/ 0 h 72"/>
                <a:gd name="T4" fmla="*/ 144 w 144"/>
                <a:gd name="T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4" h="72">
                  <a:moveTo>
                    <a:pt x="0" y="72"/>
                  </a:moveTo>
                  <a:cubicBezTo>
                    <a:pt x="0" y="32"/>
                    <a:pt x="32" y="0"/>
                    <a:pt x="72" y="0"/>
                  </a:cubicBezTo>
                  <a:cubicBezTo>
                    <a:pt x="111" y="0"/>
                    <a:pt x="144" y="32"/>
                    <a:pt x="144" y="72"/>
                  </a:cubicBezTo>
                </a:path>
              </a:pathLst>
            </a:custGeom>
            <a:noFill/>
            <a:ln w="4286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63" name="Freeform 136"/>
            <p:cNvSpPr/>
            <p:nvPr/>
          </p:nvSpPr>
          <p:spPr bwMode="auto">
            <a:xfrm>
              <a:off x="6729" y="3328"/>
              <a:ext cx="104" cy="52"/>
            </a:xfrm>
            <a:custGeom>
              <a:avLst/>
              <a:gdLst>
                <a:gd name="T0" fmla="*/ 91 w 91"/>
                <a:gd name="T1" fmla="*/ 0 h 46"/>
                <a:gd name="T2" fmla="*/ 46 w 91"/>
                <a:gd name="T3" fmla="*/ 46 h 46"/>
                <a:gd name="T4" fmla="*/ 0 w 91"/>
                <a:gd name="T5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1" h="46">
                  <a:moveTo>
                    <a:pt x="91" y="0"/>
                  </a:moveTo>
                  <a:cubicBezTo>
                    <a:pt x="91" y="25"/>
                    <a:pt x="71" y="46"/>
                    <a:pt x="46" y="46"/>
                  </a:cubicBezTo>
                  <a:cubicBezTo>
                    <a:pt x="20" y="46"/>
                    <a:pt x="0" y="25"/>
                    <a:pt x="0" y="0"/>
                  </a:cubicBezTo>
                </a:path>
              </a:pathLst>
            </a:custGeom>
            <a:noFill/>
            <a:ln w="4286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64" name="Line 137"/>
            <p:cNvSpPr>
              <a:spLocks noChangeShapeType="1"/>
            </p:cNvSpPr>
            <p:nvPr/>
          </p:nvSpPr>
          <p:spPr bwMode="auto">
            <a:xfrm>
              <a:off x="6663" y="3470"/>
              <a:ext cx="184" cy="0"/>
            </a:xfrm>
            <a:prstGeom prst="line">
              <a:avLst/>
            </a:prstGeom>
            <a:noFill/>
            <a:ln w="4286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65" name="Line 138"/>
            <p:cNvSpPr>
              <a:spLocks noChangeShapeType="1"/>
            </p:cNvSpPr>
            <p:nvPr/>
          </p:nvSpPr>
          <p:spPr bwMode="auto">
            <a:xfrm>
              <a:off x="6663" y="3505"/>
              <a:ext cx="184" cy="0"/>
            </a:xfrm>
            <a:prstGeom prst="line">
              <a:avLst/>
            </a:prstGeom>
            <a:noFill/>
            <a:ln w="4286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66" name="Freeform 139"/>
            <p:cNvSpPr/>
            <p:nvPr/>
          </p:nvSpPr>
          <p:spPr bwMode="auto">
            <a:xfrm>
              <a:off x="6672" y="3542"/>
              <a:ext cx="165" cy="35"/>
            </a:xfrm>
            <a:custGeom>
              <a:avLst/>
              <a:gdLst>
                <a:gd name="T0" fmla="*/ 0 w 165"/>
                <a:gd name="T1" fmla="*/ 0 h 35"/>
                <a:gd name="T2" fmla="*/ 83 w 165"/>
                <a:gd name="T3" fmla="*/ 35 h 35"/>
                <a:gd name="T4" fmla="*/ 165 w 165"/>
                <a:gd name="T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5" h="35">
                  <a:moveTo>
                    <a:pt x="0" y="0"/>
                  </a:moveTo>
                  <a:lnTo>
                    <a:pt x="83" y="35"/>
                  </a:lnTo>
                  <a:lnTo>
                    <a:pt x="165" y="0"/>
                  </a:lnTo>
                </a:path>
              </a:pathLst>
            </a:custGeom>
            <a:noFill/>
            <a:ln w="4286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367" name="组合 366"/>
          <p:cNvGrpSpPr/>
          <p:nvPr/>
        </p:nvGrpSpPr>
        <p:grpSpPr>
          <a:xfrm>
            <a:off x="8837613" y="5068898"/>
            <a:ext cx="698500" cy="727077"/>
            <a:chOff x="8837613" y="5068898"/>
            <a:chExt cx="698500" cy="727077"/>
          </a:xfrm>
        </p:grpSpPr>
        <p:sp>
          <p:nvSpPr>
            <p:cNvPr id="368" name="Freeform 143"/>
            <p:cNvSpPr/>
            <p:nvPr/>
          </p:nvSpPr>
          <p:spPr bwMode="auto">
            <a:xfrm>
              <a:off x="8837613" y="5068898"/>
              <a:ext cx="698500" cy="727077"/>
            </a:xfrm>
            <a:custGeom>
              <a:avLst/>
              <a:gdLst>
                <a:gd name="T0" fmla="*/ 340 w 386"/>
                <a:gd name="T1" fmla="*/ 302 h 401"/>
                <a:gd name="T2" fmla="*/ 193 w 386"/>
                <a:gd name="T3" fmla="*/ 401 h 401"/>
                <a:gd name="T4" fmla="*/ 46 w 386"/>
                <a:gd name="T5" fmla="*/ 302 h 401"/>
                <a:gd name="T6" fmla="*/ 24 w 386"/>
                <a:gd name="T7" fmla="*/ 73 h 401"/>
                <a:gd name="T8" fmla="*/ 193 w 386"/>
                <a:gd name="T9" fmla="*/ 0 h 401"/>
                <a:gd name="T10" fmla="*/ 362 w 386"/>
                <a:gd name="T11" fmla="*/ 73 h 401"/>
                <a:gd name="T12" fmla="*/ 340 w 386"/>
                <a:gd name="T13" fmla="*/ 302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6" h="401">
                  <a:moveTo>
                    <a:pt x="340" y="302"/>
                  </a:moveTo>
                  <a:cubicBezTo>
                    <a:pt x="318" y="342"/>
                    <a:pt x="244" y="401"/>
                    <a:pt x="193" y="401"/>
                  </a:cubicBezTo>
                  <a:cubicBezTo>
                    <a:pt x="142" y="401"/>
                    <a:pt x="68" y="342"/>
                    <a:pt x="46" y="302"/>
                  </a:cubicBezTo>
                  <a:cubicBezTo>
                    <a:pt x="22" y="258"/>
                    <a:pt x="0" y="117"/>
                    <a:pt x="24" y="73"/>
                  </a:cubicBezTo>
                  <a:cubicBezTo>
                    <a:pt x="45" y="35"/>
                    <a:pt x="144" y="0"/>
                    <a:pt x="193" y="0"/>
                  </a:cubicBezTo>
                  <a:cubicBezTo>
                    <a:pt x="242" y="0"/>
                    <a:pt x="341" y="35"/>
                    <a:pt x="362" y="73"/>
                  </a:cubicBezTo>
                  <a:cubicBezTo>
                    <a:pt x="386" y="117"/>
                    <a:pt x="364" y="258"/>
                    <a:pt x="340" y="302"/>
                  </a:cubicBezTo>
                  <a:close/>
                </a:path>
              </a:pathLst>
            </a:custGeom>
            <a:noFill/>
            <a:ln w="4286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69" name="Freeform 144"/>
            <p:cNvSpPr/>
            <p:nvPr/>
          </p:nvSpPr>
          <p:spPr bwMode="auto">
            <a:xfrm>
              <a:off x="9018588" y="5243523"/>
              <a:ext cx="336550" cy="328613"/>
            </a:xfrm>
            <a:custGeom>
              <a:avLst/>
              <a:gdLst>
                <a:gd name="T0" fmla="*/ 0 w 212"/>
                <a:gd name="T1" fmla="*/ 71 h 207"/>
                <a:gd name="T2" fmla="*/ 0 w 212"/>
                <a:gd name="T3" fmla="*/ 139 h 207"/>
                <a:gd name="T4" fmla="*/ 71 w 212"/>
                <a:gd name="T5" fmla="*/ 139 h 207"/>
                <a:gd name="T6" fmla="*/ 71 w 212"/>
                <a:gd name="T7" fmla="*/ 207 h 207"/>
                <a:gd name="T8" fmla="*/ 141 w 212"/>
                <a:gd name="T9" fmla="*/ 207 h 207"/>
                <a:gd name="T10" fmla="*/ 141 w 212"/>
                <a:gd name="T11" fmla="*/ 139 h 207"/>
                <a:gd name="T12" fmla="*/ 212 w 212"/>
                <a:gd name="T13" fmla="*/ 139 h 207"/>
                <a:gd name="T14" fmla="*/ 212 w 212"/>
                <a:gd name="T15" fmla="*/ 71 h 207"/>
                <a:gd name="T16" fmla="*/ 141 w 212"/>
                <a:gd name="T17" fmla="*/ 71 h 207"/>
                <a:gd name="T18" fmla="*/ 141 w 212"/>
                <a:gd name="T19" fmla="*/ 0 h 207"/>
                <a:gd name="T20" fmla="*/ 71 w 212"/>
                <a:gd name="T21" fmla="*/ 0 h 207"/>
                <a:gd name="T22" fmla="*/ 71 w 212"/>
                <a:gd name="T23" fmla="*/ 71 h 207"/>
                <a:gd name="T24" fmla="*/ 0 w 212"/>
                <a:gd name="T25" fmla="*/ 71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2" h="207">
                  <a:moveTo>
                    <a:pt x="0" y="71"/>
                  </a:moveTo>
                  <a:lnTo>
                    <a:pt x="0" y="139"/>
                  </a:lnTo>
                  <a:lnTo>
                    <a:pt x="71" y="139"/>
                  </a:lnTo>
                  <a:lnTo>
                    <a:pt x="71" y="207"/>
                  </a:lnTo>
                  <a:lnTo>
                    <a:pt x="141" y="207"/>
                  </a:lnTo>
                  <a:lnTo>
                    <a:pt x="141" y="139"/>
                  </a:lnTo>
                  <a:lnTo>
                    <a:pt x="212" y="139"/>
                  </a:lnTo>
                  <a:lnTo>
                    <a:pt x="212" y="71"/>
                  </a:lnTo>
                  <a:lnTo>
                    <a:pt x="141" y="71"/>
                  </a:lnTo>
                  <a:lnTo>
                    <a:pt x="141" y="0"/>
                  </a:lnTo>
                  <a:lnTo>
                    <a:pt x="71" y="0"/>
                  </a:lnTo>
                  <a:lnTo>
                    <a:pt x="71" y="71"/>
                  </a:lnTo>
                  <a:lnTo>
                    <a:pt x="0" y="71"/>
                  </a:lnTo>
                  <a:close/>
                </a:path>
              </a:pathLst>
            </a:custGeom>
            <a:noFill/>
            <a:ln w="4286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70" name="Line 145"/>
            <p:cNvSpPr>
              <a:spLocks noChangeShapeType="1"/>
            </p:cNvSpPr>
            <p:nvPr/>
          </p:nvSpPr>
          <p:spPr bwMode="auto">
            <a:xfrm flipV="1">
              <a:off x="9186863" y="5068898"/>
              <a:ext cx="0" cy="174625"/>
            </a:xfrm>
            <a:prstGeom prst="line">
              <a:avLst/>
            </a:prstGeom>
            <a:noFill/>
            <a:ln w="4286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pitchFamily="34" charset="-122"/>
                <a:cs typeface="+mn-cs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" grpId="0"/>
      <p:bldP spid="16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1566281" y="1959285"/>
            <a:ext cx="2939430" cy="2939430"/>
          </a:xfrm>
          <a:prstGeom prst="ellipse">
            <a:avLst/>
          </a:prstGeom>
          <a:solidFill>
            <a:srgbClr val="4040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937616" y="2664530"/>
            <a:ext cx="6340197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zh-CN" altLang="en-US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请在此处输入您的标题</a:t>
            </a:r>
            <a:endParaRPr lang="zh-CN" altLang="en-US" sz="4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5029056" y="3510454"/>
            <a:ext cx="6203455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图片 8" descr="图片包含 户外艺术系列, 网&#10;&#10;已生成高可信度的说明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051" y="1360965"/>
            <a:ext cx="4363475" cy="4136069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4988844" y="3573195"/>
            <a:ext cx="6258907" cy="813511"/>
          </a:xfrm>
          <a:prstGeom prst="rect">
            <a:avLst/>
          </a:prstGeom>
        </p:spPr>
        <p:txBody>
          <a:bodyPr/>
          <a:lstStyle/>
          <a:p>
            <a:pPr algn="just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Clr>
                <a:srgbClr val="00B050"/>
              </a:buClr>
              <a:buSzPct val="80000"/>
              <a:defRPr/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zero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极简主义设计，极致简约风潮流所向，通用设计，完美兼容，打造最实用，最具个性的演示方案，让你的演示卓越非凡。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" name="MH_Number_1"/>
          <p:cNvSpPr/>
          <p:nvPr>
            <p:custDataLst>
              <p:tags r:id="rId2"/>
            </p:custDataLst>
          </p:nvPr>
        </p:nvSpPr>
        <p:spPr>
          <a:xfrm>
            <a:off x="1977268" y="2328307"/>
            <a:ext cx="2168895" cy="2168895"/>
          </a:xfrm>
          <a:prstGeom prst="ellipse">
            <a:avLst/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sz="23900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endParaRPr lang="zh-CN" altLang="en-US" sz="23900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71895" y="122494"/>
            <a:ext cx="3775393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请在此处输入您的标题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MH_Number_1"/>
          <p:cNvSpPr/>
          <p:nvPr>
            <p:custDataLst>
              <p:tags r:id="rId1"/>
            </p:custDataLst>
          </p:nvPr>
        </p:nvSpPr>
        <p:spPr>
          <a:xfrm>
            <a:off x="124880" y="92443"/>
            <a:ext cx="616535" cy="616535"/>
          </a:xfrm>
          <a:prstGeom prst="ellipse">
            <a:avLst/>
          </a:prstGeom>
          <a:solidFill>
            <a:schemeClr val="accent4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sz="2800" dirty="0">
                <a:solidFill>
                  <a:srgbClr val="30303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endParaRPr lang="zh-CN" altLang="en-US" sz="2800" dirty="0">
              <a:solidFill>
                <a:srgbClr val="30303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857745" y="657816"/>
            <a:ext cx="3566935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组合 6"/>
          <p:cNvGrpSpPr/>
          <p:nvPr/>
        </p:nvGrpSpPr>
        <p:grpSpPr>
          <a:xfrm>
            <a:off x="6500625" y="1177320"/>
            <a:ext cx="2811463" cy="2811463"/>
            <a:chOff x="6500625" y="1177320"/>
            <a:chExt cx="2811463" cy="2811463"/>
          </a:xfrm>
        </p:grpSpPr>
        <p:sp>
          <p:nvSpPr>
            <p:cNvPr id="8" name="Oval 13"/>
            <p:cNvSpPr>
              <a:spLocks noChangeArrowheads="1"/>
            </p:cNvSpPr>
            <p:nvPr/>
          </p:nvSpPr>
          <p:spPr bwMode="auto">
            <a:xfrm>
              <a:off x="6500625" y="1177320"/>
              <a:ext cx="2811463" cy="281146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8027800" y="1732945"/>
              <a:ext cx="436563" cy="563562"/>
              <a:chOff x="8027800" y="1732945"/>
              <a:chExt cx="436563" cy="563562"/>
            </a:xfrm>
          </p:grpSpPr>
          <p:sp>
            <p:nvSpPr>
              <p:cNvPr id="11" name="Freeform 43"/>
              <p:cNvSpPr>
                <a:spLocks noEditPoints="1"/>
              </p:cNvSpPr>
              <p:nvPr/>
            </p:nvSpPr>
            <p:spPr bwMode="auto">
              <a:xfrm>
                <a:off x="8027800" y="1732945"/>
                <a:ext cx="436563" cy="393700"/>
              </a:xfrm>
              <a:custGeom>
                <a:avLst/>
                <a:gdLst>
                  <a:gd name="T0" fmla="*/ 51 w 103"/>
                  <a:gd name="T1" fmla="*/ 0 h 93"/>
                  <a:gd name="T2" fmla="*/ 0 w 103"/>
                  <a:gd name="T3" fmla="*/ 52 h 93"/>
                  <a:gd name="T4" fmla="*/ 20 w 103"/>
                  <a:gd name="T5" fmla="*/ 93 h 93"/>
                  <a:gd name="T6" fmla="*/ 20 w 103"/>
                  <a:gd name="T7" fmla="*/ 93 h 93"/>
                  <a:gd name="T8" fmla="*/ 82 w 103"/>
                  <a:gd name="T9" fmla="*/ 93 h 93"/>
                  <a:gd name="T10" fmla="*/ 83 w 103"/>
                  <a:gd name="T11" fmla="*/ 93 h 93"/>
                  <a:gd name="T12" fmla="*/ 103 w 103"/>
                  <a:gd name="T13" fmla="*/ 52 h 93"/>
                  <a:gd name="T14" fmla="*/ 51 w 103"/>
                  <a:gd name="T15" fmla="*/ 0 h 93"/>
                  <a:gd name="T16" fmla="*/ 81 w 103"/>
                  <a:gd name="T17" fmla="*/ 89 h 93"/>
                  <a:gd name="T18" fmla="*/ 62 w 103"/>
                  <a:gd name="T19" fmla="*/ 89 h 93"/>
                  <a:gd name="T20" fmla="*/ 62 w 103"/>
                  <a:gd name="T21" fmla="*/ 36 h 93"/>
                  <a:gd name="T22" fmla="*/ 58 w 103"/>
                  <a:gd name="T23" fmla="*/ 36 h 93"/>
                  <a:gd name="T24" fmla="*/ 58 w 103"/>
                  <a:gd name="T25" fmla="*/ 89 h 93"/>
                  <a:gd name="T26" fmla="*/ 41 w 103"/>
                  <a:gd name="T27" fmla="*/ 89 h 93"/>
                  <a:gd name="T28" fmla="*/ 41 w 103"/>
                  <a:gd name="T29" fmla="*/ 36 h 93"/>
                  <a:gd name="T30" fmla="*/ 37 w 103"/>
                  <a:gd name="T31" fmla="*/ 36 h 93"/>
                  <a:gd name="T32" fmla="*/ 37 w 103"/>
                  <a:gd name="T33" fmla="*/ 89 h 93"/>
                  <a:gd name="T34" fmla="*/ 22 w 103"/>
                  <a:gd name="T35" fmla="*/ 89 h 93"/>
                  <a:gd name="T36" fmla="*/ 4 w 103"/>
                  <a:gd name="T37" fmla="*/ 52 h 93"/>
                  <a:gd name="T38" fmla="*/ 51 w 103"/>
                  <a:gd name="T39" fmla="*/ 4 h 93"/>
                  <a:gd name="T40" fmla="*/ 99 w 103"/>
                  <a:gd name="T41" fmla="*/ 52 h 93"/>
                  <a:gd name="T42" fmla="*/ 81 w 103"/>
                  <a:gd name="T43" fmla="*/ 89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3" h="93">
                    <a:moveTo>
                      <a:pt x="51" y="0"/>
                    </a:moveTo>
                    <a:cubicBezTo>
                      <a:pt x="23" y="0"/>
                      <a:pt x="0" y="23"/>
                      <a:pt x="0" y="52"/>
                    </a:cubicBezTo>
                    <a:cubicBezTo>
                      <a:pt x="0" y="68"/>
                      <a:pt x="7" y="83"/>
                      <a:pt x="20" y="93"/>
                    </a:cubicBezTo>
                    <a:cubicBezTo>
                      <a:pt x="20" y="93"/>
                      <a:pt x="20" y="93"/>
                      <a:pt x="20" y="93"/>
                    </a:cubicBezTo>
                    <a:cubicBezTo>
                      <a:pt x="82" y="93"/>
                      <a:pt x="82" y="93"/>
                      <a:pt x="82" y="93"/>
                    </a:cubicBezTo>
                    <a:cubicBezTo>
                      <a:pt x="83" y="93"/>
                      <a:pt x="83" y="93"/>
                      <a:pt x="83" y="93"/>
                    </a:cubicBezTo>
                    <a:cubicBezTo>
                      <a:pt x="96" y="83"/>
                      <a:pt x="103" y="68"/>
                      <a:pt x="103" y="52"/>
                    </a:cubicBezTo>
                    <a:cubicBezTo>
                      <a:pt x="103" y="23"/>
                      <a:pt x="80" y="0"/>
                      <a:pt x="51" y="0"/>
                    </a:cubicBezTo>
                    <a:close/>
                    <a:moveTo>
                      <a:pt x="81" y="89"/>
                    </a:moveTo>
                    <a:cubicBezTo>
                      <a:pt x="62" y="89"/>
                      <a:pt x="62" y="89"/>
                      <a:pt x="62" y="89"/>
                    </a:cubicBezTo>
                    <a:cubicBezTo>
                      <a:pt x="62" y="36"/>
                      <a:pt x="62" y="36"/>
                      <a:pt x="62" y="36"/>
                    </a:cubicBezTo>
                    <a:cubicBezTo>
                      <a:pt x="58" y="36"/>
                      <a:pt x="58" y="36"/>
                      <a:pt x="58" y="36"/>
                    </a:cubicBezTo>
                    <a:cubicBezTo>
                      <a:pt x="58" y="89"/>
                      <a:pt x="58" y="89"/>
                      <a:pt x="58" y="89"/>
                    </a:cubicBezTo>
                    <a:cubicBezTo>
                      <a:pt x="41" y="89"/>
                      <a:pt x="41" y="89"/>
                      <a:pt x="41" y="89"/>
                    </a:cubicBezTo>
                    <a:cubicBezTo>
                      <a:pt x="41" y="36"/>
                      <a:pt x="41" y="36"/>
                      <a:pt x="41" y="36"/>
                    </a:cubicBezTo>
                    <a:cubicBezTo>
                      <a:pt x="37" y="36"/>
                      <a:pt x="37" y="36"/>
                      <a:pt x="37" y="36"/>
                    </a:cubicBezTo>
                    <a:cubicBezTo>
                      <a:pt x="37" y="89"/>
                      <a:pt x="37" y="89"/>
                      <a:pt x="37" y="89"/>
                    </a:cubicBezTo>
                    <a:cubicBezTo>
                      <a:pt x="22" y="89"/>
                      <a:pt x="22" y="89"/>
                      <a:pt x="22" y="89"/>
                    </a:cubicBezTo>
                    <a:cubicBezTo>
                      <a:pt x="10" y="80"/>
                      <a:pt x="4" y="66"/>
                      <a:pt x="4" y="52"/>
                    </a:cubicBezTo>
                    <a:cubicBezTo>
                      <a:pt x="4" y="26"/>
                      <a:pt x="25" y="4"/>
                      <a:pt x="51" y="4"/>
                    </a:cubicBezTo>
                    <a:cubicBezTo>
                      <a:pt x="78" y="4"/>
                      <a:pt x="99" y="26"/>
                      <a:pt x="99" y="52"/>
                    </a:cubicBezTo>
                    <a:cubicBezTo>
                      <a:pt x="99" y="66"/>
                      <a:pt x="92" y="80"/>
                      <a:pt x="81" y="8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" name="Rectangle 44"/>
              <p:cNvSpPr>
                <a:spLocks noChangeArrowheads="1"/>
              </p:cNvSpPr>
              <p:nvPr/>
            </p:nvSpPr>
            <p:spPr bwMode="auto">
              <a:xfrm>
                <a:off x="8111938" y="2152045"/>
                <a:ext cx="255588" cy="1746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" name="Rectangle 45"/>
              <p:cNvSpPr>
                <a:spLocks noChangeArrowheads="1"/>
              </p:cNvSpPr>
              <p:nvPr/>
            </p:nvSpPr>
            <p:spPr bwMode="auto">
              <a:xfrm>
                <a:off x="8129400" y="2194907"/>
                <a:ext cx="220663" cy="1746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" name="Freeform 46"/>
              <p:cNvSpPr>
                <a:spLocks noEditPoints="1"/>
              </p:cNvSpPr>
              <p:nvPr/>
            </p:nvSpPr>
            <p:spPr bwMode="auto">
              <a:xfrm>
                <a:off x="8159563" y="2233007"/>
                <a:ext cx="160338" cy="63500"/>
              </a:xfrm>
              <a:custGeom>
                <a:avLst/>
                <a:gdLst>
                  <a:gd name="T0" fmla="*/ 0 w 101"/>
                  <a:gd name="T1" fmla="*/ 11 h 40"/>
                  <a:gd name="T2" fmla="*/ 26 w 101"/>
                  <a:gd name="T3" fmla="*/ 11 h 40"/>
                  <a:gd name="T4" fmla="*/ 26 w 101"/>
                  <a:gd name="T5" fmla="*/ 40 h 40"/>
                  <a:gd name="T6" fmla="*/ 77 w 101"/>
                  <a:gd name="T7" fmla="*/ 40 h 40"/>
                  <a:gd name="T8" fmla="*/ 77 w 101"/>
                  <a:gd name="T9" fmla="*/ 11 h 40"/>
                  <a:gd name="T10" fmla="*/ 101 w 101"/>
                  <a:gd name="T11" fmla="*/ 11 h 40"/>
                  <a:gd name="T12" fmla="*/ 101 w 101"/>
                  <a:gd name="T13" fmla="*/ 0 h 40"/>
                  <a:gd name="T14" fmla="*/ 0 w 101"/>
                  <a:gd name="T15" fmla="*/ 0 h 40"/>
                  <a:gd name="T16" fmla="*/ 0 w 101"/>
                  <a:gd name="T17" fmla="*/ 11 h 40"/>
                  <a:gd name="T18" fmla="*/ 67 w 101"/>
                  <a:gd name="T19" fmla="*/ 29 h 40"/>
                  <a:gd name="T20" fmla="*/ 37 w 101"/>
                  <a:gd name="T21" fmla="*/ 29 h 40"/>
                  <a:gd name="T22" fmla="*/ 37 w 101"/>
                  <a:gd name="T23" fmla="*/ 11 h 40"/>
                  <a:gd name="T24" fmla="*/ 67 w 101"/>
                  <a:gd name="T25" fmla="*/ 11 h 40"/>
                  <a:gd name="T26" fmla="*/ 67 w 101"/>
                  <a:gd name="T27" fmla="*/ 29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1" h="40">
                    <a:moveTo>
                      <a:pt x="0" y="11"/>
                    </a:moveTo>
                    <a:lnTo>
                      <a:pt x="26" y="11"/>
                    </a:lnTo>
                    <a:lnTo>
                      <a:pt x="26" y="40"/>
                    </a:lnTo>
                    <a:lnTo>
                      <a:pt x="77" y="40"/>
                    </a:lnTo>
                    <a:lnTo>
                      <a:pt x="77" y="11"/>
                    </a:lnTo>
                    <a:lnTo>
                      <a:pt x="101" y="11"/>
                    </a:lnTo>
                    <a:lnTo>
                      <a:pt x="101" y="0"/>
                    </a:lnTo>
                    <a:lnTo>
                      <a:pt x="0" y="0"/>
                    </a:lnTo>
                    <a:lnTo>
                      <a:pt x="0" y="11"/>
                    </a:lnTo>
                    <a:close/>
                    <a:moveTo>
                      <a:pt x="67" y="29"/>
                    </a:moveTo>
                    <a:lnTo>
                      <a:pt x="37" y="29"/>
                    </a:lnTo>
                    <a:lnTo>
                      <a:pt x="37" y="11"/>
                    </a:lnTo>
                    <a:lnTo>
                      <a:pt x="67" y="11"/>
                    </a:lnTo>
                    <a:lnTo>
                      <a:pt x="67" y="2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10" name="文本框 9"/>
            <p:cNvSpPr txBox="1"/>
            <p:nvPr/>
          </p:nvSpPr>
          <p:spPr>
            <a:xfrm>
              <a:off x="7515150" y="2419598"/>
              <a:ext cx="1428587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US" altLang="zh-CN" sz="1600" dirty="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zero</a:t>
              </a:r>
              <a:r>
                <a:rPr lang="zh-CN" altLang="en-US" sz="1600" dirty="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极简主义设计，极致简约风潮流所向，通用设计。</a:t>
              </a:r>
              <a:endParaRPr lang="zh-CN" altLang="en-US" sz="16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15" name="Freeform 39"/>
          <p:cNvSpPr>
            <a:spLocks noEditPoints="1"/>
          </p:cNvSpPr>
          <p:nvPr/>
        </p:nvSpPr>
        <p:spPr bwMode="auto">
          <a:xfrm>
            <a:off x="6086288" y="4104670"/>
            <a:ext cx="12700" cy="568325"/>
          </a:xfrm>
          <a:custGeom>
            <a:avLst/>
            <a:gdLst>
              <a:gd name="T0" fmla="*/ 8 w 8"/>
              <a:gd name="T1" fmla="*/ 358 h 358"/>
              <a:gd name="T2" fmla="*/ 0 w 8"/>
              <a:gd name="T3" fmla="*/ 358 h 358"/>
              <a:gd name="T4" fmla="*/ 0 w 8"/>
              <a:gd name="T5" fmla="*/ 320 h 358"/>
              <a:gd name="T6" fmla="*/ 8 w 8"/>
              <a:gd name="T7" fmla="*/ 320 h 358"/>
              <a:gd name="T8" fmla="*/ 8 w 8"/>
              <a:gd name="T9" fmla="*/ 358 h 358"/>
              <a:gd name="T10" fmla="*/ 8 w 8"/>
              <a:gd name="T11" fmla="*/ 267 h 358"/>
              <a:gd name="T12" fmla="*/ 0 w 8"/>
              <a:gd name="T13" fmla="*/ 267 h 358"/>
              <a:gd name="T14" fmla="*/ 0 w 8"/>
              <a:gd name="T15" fmla="*/ 213 h 358"/>
              <a:gd name="T16" fmla="*/ 8 w 8"/>
              <a:gd name="T17" fmla="*/ 213 h 358"/>
              <a:gd name="T18" fmla="*/ 8 w 8"/>
              <a:gd name="T19" fmla="*/ 267 h 358"/>
              <a:gd name="T20" fmla="*/ 8 w 8"/>
              <a:gd name="T21" fmla="*/ 160 h 358"/>
              <a:gd name="T22" fmla="*/ 0 w 8"/>
              <a:gd name="T23" fmla="*/ 160 h 358"/>
              <a:gd name="T24" fmla="*/ 0 w 8"/>
              <a:gd name="T25" fmla="*/ 107 h 358"/>
              <a:gd name="T26" fmla="*/ 8 w 8"/>
              <a:gd name="T27" fmla="*/ 107 h 358"/>
              <a:gd name="T28" fmla="*/ 8 w 8"/>
              <a:gd name="T29" fmla="*/ 160 h 358"/>
              <a:gd name="T30" fmla="*/ 8 w 8"/>
              <a:gd name="T31" fmla="*/ 53 h 358"/>
              <a:gd name="T32" fmla="*/ 0 w 8"/>
              <a:gd name="T33" fmla="*/ 53 h 358"/>
              <a:gd name="T34" fmla="*/ 0 w 8"/>
              <a:gd name="T35" fmla="*/ 0 h 358"/>
              <a:gd name="T36" fmla="*/ 8 w 8"/>
              <a:gd name="T37" fmla="*/ 0 h 358"/>
              <a:gd name="T38" fmla="*/ 8 w 8"/>
              <a:gd name="T39" fmla="*/ 53 h 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" h="358">
                <a:moveTo>
                  <a:pt x="8" y="358"/>
                </a:moveTo>
                <a:lnTo>
                  <a:pt x="0" y="358"/>
                </a:lnTo>
                <a:lnTo>
                  <a:pt x="0" y="320"/>
                </a:lnTo>
                <a:lnTo>
                  <a:pt x="8" y="320"/>
                </a:lnTo>
                <a:lnTo>
                  <a:pt x="8" y="358"/>
                </a:lnTo>
                <a:close/>
                <a:moveTo>
                  <a:pt x="8" y="267"/>
                </a:moveTo>
                <a:lnTo>
                  <a:pt x="0" y="267"/>
                </a:lnTo>
                <a:lnTo>
                  <a:pt x="0" y="213"/>
                </a:lnTo>
                <a:lnTo>
                  <a:pt x="8" y="213"/>
                </a:lnTo>
                <a:lnTo>
                  <a:pt x="8" y="267"/>
                </a:lnTo>
                <a:close/>
                <a:moveTo>
                  <a:pt x="8" y="160"/>
                </a:moveTo>
                <a:lnTo>
                  <a:pt x="0" y="160"/>
                </a:lnTo>
                <a:lnTo>
                  <a:pt x="0" y="107"/>
                </a:lnTo>
                <a:lnTo>
                  <a:pt x="8" y="107"/>
                </a:lnTo>
                <a:lnTo>
                  <a:pt x="8" y="160"/>
                </a:lnTo>
                <a:close/>
                <a:moveTo>
                  <a:pt x="8" y="53"/>
                </a:moveTo>
                <a:lnTo>
                  <a:pt x="0" y="53"/>
                </a:lnTo>
                <a:lnTo>
                  <a:pt x="0" y="0"/>
                </a:lnTo>
                <a:lnTo>
                  <a:pt x="8" y="0"/>
                </a:lnTo>
                <a:lnTo>
                  <a:pt x="8" y="53"/>
                </a:lnTo>
                <a:close/>
              </a:path>
            </a:pathLst>
          </a:custGeom>
          <a:solidFill>
            <a:srgbClr val="9395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" name="Freeform 40"/>
          <p:cNvSpPr>
            <a:spLocks noEditPoints="1"/>
          </p:cNvSpPr>
          <p:nvPr/>
        </p:nvSpPr>
        <p:spPr bwMode="auto">
          <a:xfrm>
            <a:off x="3092263" y="4155470"/>
            <a:ext cx="1255713" cy="504825"/>
          </a:xfrm>
          <a:custGeom>
            <a:avLst/>
            <a:gdLst>
              <a:gd name="T0" fmla="*/ 3 w 296"/>
              <a:gd name="T1" fmla="*/ 119 h 119"/>
              <a:gd name="T2" fmla="*/ 0 w 296"/>
              <a:gd name="T3" fmla="*/ 119 h 119"/>
              <a:gd name="T4" fmla="*/ 11 w 296"/>
              <a:gd name="T5" fmla="*/ 102 h 119"/>
              <a:gd name="T6" fmla="*/ 13 w 296"/>
              <a:gd name="T7" fmla="*/ 104 h 119"/>
              <a:gd name="T8" fmla="*/ 3 w 296"/>
              <a:gd name="T9" fmla="*/ 119 h 119"/>
              <a:gd name="T10" fmla="*/ 31 w 296"/>
              <a:gd name="T11" fmla="*/ 97 h 119"/>
              <a:gd name="T12" fmla="*/ 30 w 296"/>
              <a:gd name="T13" fmla="*/ 94 h 119"/>
              <a:gd name="T14" fmla="*/ 37 w 296"/>
              <a:gd name="T15" fmla="*/ 93 h 119"/>
              <a:gd name="T16" fmla="*/ 38 w 296"/>
              <a:gd name="T17" fmla="*/ 93 h 119"/>
              <a:gd name="T18" fmla="*/ 51 w 296"/>
              <a:gd name="T19" fmla="*/ 93 h 119"/>
              <a:gd name="T20" fmla="*/ 51 w 296"/>
              <a:gd name="T21" fmla="*/ 96 h 119"/>
              <a:gd name="T22" fmla="*/ 37 w 296"/>
              <a:gd name="T23" fmla="*/ 96 h 119"/>
              <a:gd name="T24" fmla="*/ 31 w 296"/>
              <a:gd name="T25" fmla="*/ 97 h 119"/>
              <a:gd name="T26" fmla="*/ 251 w 296"/>
              <a:gd name="T27" fmla="*/ 96 h 119"/>
              <a:gd name="T28" fmla="*/ 231 w 296"/>
              <a:gd name="T29" fmla="*/ 96 h 119"/>
              <a:gd name="T30" fmla="*/ 231 w 296"/>
              <a:gd name="T31" fmla="*/ 93 h 119"/>
              <a:gd name="T32" fmla="*/ 251 w 296"/>
              <a:gd name="T33" fmla="*/ 93 h 119"/>
              <a:gd name="T34" fmla="*/ 251 w 296"/>
              <a:gd name="T35" fmla="*/ 96 h 119"/>
              <a:gd name="T36" fmla="*/ 211 w 296"/>
              <a:gd name="T37" fmla="*/ 96 h 119"/>
              <a:gd name="T38" fmla="*/ 191 w 296"/>
              <a:gd name="T39" fmla="*/ 96 h 119"/>
              <a:gd name="T40" fmla="*/ 191 w 296"/>
              <a:gd name="T41" fmla="*/ 93 h 119"/>
              <a:gd name="T42" fmla="*/ 211 w 296"/>
              <a:gd name="T43" fmla="*/ 93 h 119"/>
              <a:gd name="T44" fmla="*/ 211 w 296"/>
              <a:gd name="T45" fmla="*/ 96 h 119"/>
              <a:gd name="T46" fmla="*/ 171 w 296"/>
              <a:gd name="T47" fmla="*/ 96 h 119"/>
              <a:gd name="T48" fmla="*/ 151 w 296"/>
              <a:gd name="T49" fmla="*/ 96 h 119"/>
              <a:gd name="T50" fmla="*/ 151 w 296"/>
              <a:gd name="T51" fmla="*/ 93 h 119"/>
              <a:gd name="T52" fmla="*/ 171 w 296"/>
              <a:gd name="T53" fmla="*/ 93 h 119"/>
              <a:gd name="T54" fmla="*/ 171 w 296"/>
              <a:gd name="T55" fmla="*/ 96 h 119"/>
              <a:gd name="T56" fmla="*/ 131 w 296"/>
              <a:gd name="T57" fmla="*/ 96 h 119"/>
              <a:gd name="T58" fmla="*/ 111 w 296"/>
              <a:gd name="T59" fmla="*/ 96 h 119"/>
              <a:gd name="T60" fmla="*/ 111 w 296"/>
              <a:gd name="T61" fmla="*/ 93 h 119"/>
              <a:gd name="T62" fmla="*/ 131 w 296"/>
              <a:gd name="T63" fmla="*/ 93 h 119"/>
              <a:gd name="T64" fmla="*/ 131 w 296"/>
              <a:gd name="T65" fmla="*/ 96 h 119"/>
              <a:gd name="T66" fmla="*/ 91 w 296"/>
              <a:gd name="T67" fmla="*/ 96 h 119"/>
              <a:gd name="T68" fmla="*/ 71 w 296"/>
              <a:gd name="T69" fmla="*/ 96 h 119"/>
              <a:gd name="T70" fmla="*/ 71 w 296"/>
              <a:gd name="T71" fmla="*/ 93 h 119"/>
              <a:gd name="T72" fmla="*/ 91 w 296"/>
              <a:gd name="T73" fmla="*/ 93 h 119"/>
              <a:gd name="T74" fmla="*/ 91 w 296"/>
              <a:gd name="T75" fmla="*/ 96 h 119"/>
              <a:gd name="T76" fmla="*/ 271 w 296"/>
              <a:gd name="T77" fmla="*/ 93 h 119"/>
              <a:gd name="T78" fmla="*/ 270 w 296"/>
              <a:gd name="T79" fmla="*/ 90 h 119"/>
              <a:gd name="T80" fmla="*/ 284 w 296"/>
              <a:gd name="T81" fmla="*/ 78 h 119"/>
              <a:gd name="T82" fmla="*/ 287 w 296"/>
              <a:gd name="T83" fmla="*/ 79 h 119"/>
              <a:gd name="T84" fmla="*/ 271 w 296"/>
              <a:gd name="T85" fmla="*/ 93 h 119"/>
              <a:gd name="T86" fmla="*/ 295 w 296"/>
              <a:gd name="T87" fmla="*/ 61 h 119"/>
              <a:gd name="T88" fmla="*/ 292 w 296"/>
              <a:gd name="T89" fmla="*/ 60 h 119"/>
              <a:gd name="T90" fmla="*/ 293 w 296"/>
              <a:gd name="T91" fmla="*/ 55 h 119"/>
              <a:gd name="T92" fmla="*/ 293 w 296"/>
              <a:gd name="T93" fmla="*/ 40 h 119"/>
              <a:gd name="T94" fmla="*/ 296 w 296"/>
              <a:gd name="T95" fmla="*/ 40 h 119"/>
              <a:gd name="T96" fmla="*/ 296 w 296"/>
              <a:gd name="T97" fmla="*/ 55 h 119"/>
              <a:gd name="T98" fmla="*/ 295 w 296"/>
              <a:gd name="T99" fmla="*/ 61 h 119"/>
              <a:gd name="T100" fmla="*/ 296 w 296"/>
              <a:gd name="T101" fmla="*/ 20 h 119"/>
              <a:gd name="T102" fmla="*/ 293 w 296"/>
              <a:gd name="T103" fmla="*/ 20 h 119"/>
              <a:gd name="T104" fmla="*/ 293 w 296"/>
              <a:gd name="T105" fmla="*/ 0 h 119"/>
              <a:gd name="T106" fmla="*/ 296 w 296"/>
              <a:gd name="T107" fmla="*/ 0 h 119"/>
              <a:gd name="T108" fmla="*/ 296 w 296"/>
              <a:gd name="T109" fmla="*/ 20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96" h="119">
                <a:moveTo>
                  <a:pt x="3" y="119"/>
                </a:moveTo>
                <a:cubicBezTo>
                  <a:pt x="0" y="119"/>
                  <a:pt x="0" y="119"/>
                  <a:pt x="0" y="119"/>
                </a:cubicBezTo>
                <a:cubicBezTo>
                  <a:pt x="2" y="112"/>
                  <a:pt x="6" y="106"/>
                  <a:pt x="11" y="102"/>
                </a:cubicBezTo>
                <a:cubicBezTo>
                  <a:pt x="13" y="104"/>
                  <a:pt x="13" y="104"/>
                  <a:pt x="13" y="104"/>
                </a:cubicBezTo>
                <a:cubicBezTo>
                  <a:pt x="8" y="108"/>
                  <a:pt x="5" y="113"/>
                  <a:pt x="3" y="119"/>
                </a:cubicBezTo>
                <a:close/>
                <a:moveTo>
                  <a:pt x="31" y="97"/>
                </a:moveTo>
                <a:cubicBezTo>
                  <a:pt x="30" y="94"/>
                  <a:pt x="30" y="94"/>
                  <a:pt x="30" y="94"/>
                </a:cubicBezTo>
                <a:cubicBezTo>
                  <a:pt x="34" y="93"/>
                  <a:pt x="36" y="93"/>
                  <a:pt x="37" y="93"/>
                </a:cubicBezTo>
                <a:cubicBezTo>
                  <a:pt x="38" y="93"/>
                  <a:pt x="38" y="93"/>
                  <a:pt x="38" y="93"/>
                </a:cubicBezTo>
                <a:cubicBezTo>
                  <a:pt x="51" y="93"/>
                  <a:pt x="51" y="93"/>
                  <a:pt x="51" y="93"/>
                </a:cubicBezTo>
                <a:cubicBezTo>
                  <a:pt x="51" y="96"/>
                  <a:pt x="51" y="96"/>
                  <a:pt x="51" y="96"/>
                </a:cubicBezTo>
                <a:cubicBezTo>
                  <a:pt x="37" y="96"/>
                  <a:pt x="37" y="96"/>
                  <a:pt x="37" y="96"/>
                </a:cubicBezTo>
                <a:cubicBezTo>
                  <a:pt x="36" y="96"/>
                  <a:pt x="34" y="96"/>
                  <a:pt x="31" y="97"/>
                </a:cubicBezTo>
                <a:close/>
                <a:moveTo>
                  <a:pt x="251" y="96"/>
                </a:moveTo>
                <a:cubicBezTo>
                  <a:pt x="231" y="96"/>
                  <a:pt x="231" y="96"/>
                  <a:pt x="231" y="96"/>
                </a:cubicBezTo>
                <a:cubicBezTo>
                  <a:pt x="231" y="93"/>
                  <a:pt x="231" y="93"/>
                  <a:pt x="231" y="93"/>
                </a:cubicBezTo>
                <a:cubicBezTo>
                  <a:pt x="251" y="93"/>
                  <a:pt x="251" y="93"/>
                  <a:pt x="251" y="93"/>
                </a:cubicBezTo>
                <a:lnTo>
                  <a:pt x="251" y="96"/>
                </a:lnTo>
                <a:close/>
                <a:moveTo>
                  <a:pt x="211" y="96"/>
                </a:moveTo>
                <a:cubicBezTo>
                  <a:pt x="191" y="96"/>
                  <a:pt x="191" y="96"/>
                  <a:pt x="191" y="96"/>
                </a:cubicBezTo>
                <a:cubicBezTo>
                  <a:pt x="191" y="93"/>
                  <a:pt x="191" y="93"/>
                  <a:pt x="191" y="93"/>
                </a:cubicBezTo>
                <a:cubicBezTo>
                  <a:pt x="211" y="93"/>
                  <a:pt x="211" y="93"/>
                  <a:pt x="211" y="93"/>
                </a:cubicBezTo>
                <a:lnTo>
                  <a:pt x="211" y="96"/>
                </a:lnTo>
                <a:close/>
                <a:moveTo>
                  <a:pt x="171" y="96"/>
                </a:moveTo>
                <a:cubicBezTo>
                  <a:pt x="151" y="96"/>
                  <a:pt x="151" y="96"/>
                  <a:pt x="151" y="96"/>
                </a:cubicBezTo>
                <a:cubicBezTo>
                  <a:pt x="151" y="93"/>
                  <a:pt x="151" y="93"/>
                  <a:pt x="151" y="93"/>
                </a:cubicBezTo>
                <a:cubicBezTo>
                  <a:pt x="171" y="93"/>
                  <a:pt x="171" y="93"/>
                  <a:pt x="171" y="93"/>
                </a:cubicBezTo>
                <a:lnTo>
                  <a:pt x="171" y="96"/>
                </a:lnTo>
                <a:close/>
                <a:moveTo>
                  <a:pt x="131" y="96"/>
                </a:moveTo>
                <a:cubicBezTo>
                  <a:pt x="111" y="96"/>
                  <a:pt x="111" y="96"/>
                  <a:pt x="111" y="96"/>
                </a:cubicBezTo>
                <a:cubicBezTo>
                  <a:pt x="111" y="93"/>
                  <a:pt x="111" y="93"/>
                  <a:pt x="111" y="93"/>
                </a:cubicBezTo>
                <a:cubicBezTo>
                  <a:pt x="131" y="93"/>
                  <a:pt x="131" y="93"/>
                  <a:pt x="131" y="93"/>
                </a:cubicBezTo>
                <a:lnTo>
                  <a:pt x="131" y="96"/>
                </a:lnTo>
                <a:close/>
                <a:moveTo>
                  <a:pt x="91" y="96"/>
                </a:moveTo>
                <a:cubicBezTo>
                  <a:pt x="71" y="96"/>
                  <a:pt x="71" y="96"/>
                  <a:pt x="71" y="96"/>
                </a:cubicBezTo>
                <a:cubicBezTo>
                  <a:pt x="71" y="93"/>
                  <a:pt x="71" y="93"/>
                  <a:pt x="71" y="93"/>
                </a:cubicBezTo>
                <a:cubicBezTo>
                  <a:pt x="91" y="93"/>
                  <a:pt x="91" y="93"/>
                  <a:pt x="91" y="93"/>
                </a:cubicBezTo>
                <a:lnTo>
                  <a:pt x="91" y="96"/>
                </a:lnTo>
                <a:close/>
                <a:moveTo>
                  <a:pt x="271" y="93"/>
                </a:moveTo>
                <a:cubicBezTo>
                  <a:pt x="270" y="90"/>
                  <a:pt x="270" y="90"/>
                  <a:pt x="270" y="90"/>
                </a:cubicBezTo>
                <a:cubicBezTo>
                  <a:pt x="276" y="88"/>
                  <a:pt x="281" y="83"/>
                  <a:pt x="284" y="78"/>
                </a:cubicBezTo>
                <a:cubicBezTo>
                  <a:pt x="287" y="79"/>
                  <a:pt x="287" y="79"/>
                  <a:pt x="287" y="79"/>
                </a:cubicBezTo>
                <a:cubicBezTo>
                  <a:pt x="283" y="86"/>
                  <a:pt x="277" y="90"/>
                  <a:pt x="271" y="93"/>
                </a:cubicBezTo>
                <a:close/>
                <a:moveTo>
                  <a:pt x="295" y="61"/>
                </a:moveTo>
                <a:cubicBezTo>
                  <a:pt x="292" y="60"/>
                  <a:pt x="292" y="60"/>
                  <a:pt x="292" y="60"/>
                </a:cubicBezTo>
                <a:cubicBezTo>
                  <a:pt x="293" y="57"/>
                  <a:pt x="293" y="55"/>
                  <a:pt x="293" y="55"/>
                </a:cubicBezTo>
                <a:cubicBezTo>
                  <a:pt x="293" y="40"/>
                  <a:pt x="293" y="40"/>
                  <a:pt x="293" y="40"/>
                </a:cubicBezTo>
                <a:cubicBezTo>
                  <a:pt x="296" y="40"/>
                  <a:pt x="296" y="40"/>
                  <a:pt x="296" y="40"/>
                </a:cubicBezTo>
                <a:cubicBezTo>
                  <a:pt x="296" y="55"/>
                  <a:pt x="296" y="55"/>
                  <a:pt x="296" y="55"/>
                </a:cubicBezTo>
                <a:cubicBezTo>
                  <a:pt x="296" y="55"/>
                  <a:pt x="296" y="57"/>
                  <a:pt x="295" y="61"/>
                </a:cubicBezTo>
                <a:close/>
                <a:moveTo>
                  <a:pt x="296" y="20"/>
                </a:moveTo>
                <a:cubicBezTo>
                  <a:pt x="293" y="20"/>
                  <a:pt x="293" y="20"/>
                  <a:pt x="293" y="20"/>
                </a:cubicBezTo>
                <a:cubicBezTo>
                  <a:pt x="293" y="0"/>
                  <a:pt x="293" y="0"/>
                  <a:pt x="293" y="0"/>
                </a:cubicBezTo>
                <a:cubicBezTo>
                  <a:pt x="296" y="0"/>
                  <a:pt x="296" y="0"/>
                  <a:pt x="296" y="0"/>
                </a:cubicBezTo>
                <a:lnTo>
                  <a:pt x="296" y="20"/>
                </a:lnTo>
                <a:close/>
              </a:path>
            </a:pathLst>
          </a:custGeom>
          <a:solidFill>
            <a:srgbClr val="9395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" name="Freeform 41"/>
          <p:cNvSpPr>
            <a:spLocks noEditPoints="1"/>
          </p:cNvSpPr>
          <p:nvPr/>
        </p:nvSpPr>
        <p:spPr bwMode="auto">
          <a:xfrm>
            <a:off x="7981763" y="4104670"/>
            <a:ext cx="1258888" cy="504825"/>
          </a:xfrm>
          <a:custGeom>
            <a:avLst/>
            <a:gdLst>
              <a:gd name="T0" fmla="*/ 294 w 297"/>
              <a:gd name="T1" fmla="*/ 119 h 119"/>
              <a:gd name="T2" fmla="*/ 283 w 297"/>
              <a:gd name="T3" fmla="*/ 104 h 119"/>
              <a:gd name="T4" fmla="*/ 285 w 297"/>
              <a:gd name="T5" fmla="*/ 102 h 119"/>
              <a:gd name="T6" fmla="*/ 297 w 297"/>
              <a:gd name="T7" fmla="*/ 118 h 119"/>
              <a:gd name="T8" fmla="*/ 294 w 297"/>
              <a:gd name="T9" fmla="*/ 119 h 119"/>
              <a:gd name="T10" fmla="*/ 266 w 297"/>
              <a:gd name="T11" fmla="*/ 97 h 119"/>
              <a:gd name="T12" fmla="*/ 259 w 297"/>
              <a:gd name="T13" fmla="*/ 96 h 119"/>
              <a:gd name="T14" fmla="*/ 258 w 297"/>
              <a:gd name="T15" fmla="*/ 96 h 119"/>
              <a:gd name="T16" fmla="*/ 246 w 297"/>
              <a:gd name="T17" fmla="*/ 96 h 119"/>
              <a:gd name="T18" fmla="*/ 246 w 297"/>
              <a:gd name="T19" fmla="*/ 93 h 119"/>
              <a:gd name="T20" fmla="*/ 259 w 297"/>
              <a:gd name="T21" fmla="*/ 93 h 119"/>
              <a:gd name="T22" fmla="*/ 266 w 297"/>
              <a:gd name="T23" fmla="*/ 94 h 119"/>
              <a:gd name="T24" fmla="*/ 266 w 297"/>
              <a:gd name="T25" fmla="*/ 97 h 119"/>
              <a:gd name="T26" fmla="*/ 226 w 297"/>
              <a:gd name="T27" fmla="*/ 96 h 119"/>
              <a:gd name="T28" fmla="*/ 206 w 297"/>
              <a:gd name="T29" fmla="*/ 96 h 119"/>
              <a:gd name="T30" fmla="*/ 206 w 297"/>
              <a:gd name="T31" fmla="*/ 93 h 119"/>
              <a:gd name="T32" fmla="*/ 226 w 297"/>
              <a:gd name="T33" fmla="*/ 93 h 119"/>
              <a:gd name="T34" fmla="*/ 226 w 297"/>
              <a:gd name="T35" fmla="*/ 96 h 119"/>
              <a:gd name="T36" fmla="*/ 186 w 297"/>
              <a:gd name="T37" fmla="*/ 96 h 119"/>
              <a:gd name="T38" fmla="*/ 166 w 297"/>
              <a:gd name="T39" fmla="*/ 96 h 119"/>
              <a:gd name="T40" fmla="*/ 166 w 297"/>
              <a:gd name="T41" fmla="*/ 93 h 119"/>
              <a:gd name="T42" fmla="*/ 186 w 297"/>
              <a:gd name="T43" fmla="*/ 93 h 119"/>
              <a:gd name="T44" fmla="*/ 186 w 297"/>
              <a:gd name="T45" fmla="*/ 96 h 119"/>
              <a:gd name="T46" fmla="*/ 146 w 297"/>
              <a:gd name="T47" fmla="*/ 96 h 119"/>
              <a:gd name="T48" fmla="*/ 125 w 297"/>
              <a:gd name="T49" fmla="*/ 96 h 119"/>
              <a:gd name="T50" fmla="*/ 125 w 297"/>
              <a:gd name="T51" fmla="*/ 93 h 119"/>
              <a:gd name="T52" fmla="*/ 146 w 297"/>
              <a:gd name="T53" fmla="*/ 93 h 119"/>
              <a:gd name="T54" fmla="*/ 146 w 297"/>
              <a:gd name="T55" fmla="*/ 96 h 119"/>
              <a:gd name="T56" fmla="*/ 105 w 297"/>
              <a:gd name="T57" fmla="*/ 96 h 119"/>
              <a:gd name="T58" fmla="*/ 85 w 297"/>
              <a:gd name="T59" fmla="*/ 96 h 119"/>
              <a:gd name="T60" fmla="*/ 85 w 297"/>
              <a:gd name="T61" fmla="*/ 93 h 119"/>
              <a:gd name="T62" fmla="*/ 105 w 297"/>
              <a:gd name="T63" fmla="*/ 93 h 119"/>
              <a:gd name="T64" fmla="*/ 105 w 297"/>
              <a:gd name="T65" fmla="*/ 96 h 119"/>
              <a:gd name="T66" fmla="*/ 65 w 297"/>
              <a:gd name="T67" fmla="*/ 96 h 119"/>
              <a:gd name="T68" fmla="*/ 45 w 297"/>
              <a:gd name="T69" fmla="*/ 96 h 119"/>
              <a:gd name="T70" fmla="*/ 45 w 297"/>
              <a:gd name="T71" fmla="*/ 93 h 119"/>
              <a:gd name="T72" fmla="*/ 65 w 297"/>
              <a:gd name="T73" fmla="*/ 93 h 119"/>
              <a:gd name="T74" fmla="*/ 65 w 297"/>
              <a:gd name="T75" fmla="*/ 96 h 119"/>
              <a:gd name="T76" fmla="*/ 25 w 297"/>
              <a:gd name="T77" fmla="*/ 93 h 119"/>
              <a:gd name="T78" fmla="*/ 10 w 297"/>
              <a:gd name="T79" fmla="*/ 79 h 119"/>
              <a:gd name="T80" fmla="*/ 12 w 297"/>
              <a:gd name="T81" fmla="*/ 78 h 119"/>
              <a:gd name="T82" fmla="*/ 26 w 297"/>
              <a:gd name="T83" fmla="*/ 90 h 119"/>
              <a:gd name="T84" fmla="*/ 25 w 297"/>
              <a:gd name="T85" fmla="*/ 93 h 119"/>
              <a:gd name="T86" fmla="*/ 1 w 297"/>
              <a:gd name="T87" fmla="*/ 61 h 119"/>
              <a:gd name="T88" fmla="*/ 0 w 297"/>
              <a:gd name="T89" fmla="*/ 55 h 119"/>
              <a:gd name="T90" fmla="*/ 0 w 297"/>
              <a:gd name="T91" fmla="*/ 40 h 119"/>
              <a:gd name="T92" fmla="*/ 3 w 297"/>
              <a:gd name="T93" fmla="*/ 40 h 119"/>
              <a:gd name="T94" fmla="*/ 3 w 297"/>
              <a:gd name="T95" fmla="*/ 55 h 119"/>
              <a:gd name="T96" fmla="*/ 3 w 297"/>
              <a:gd name="T97" fmla="*/ 55 h 119"/>
              <a:gd name="T98" fmla="*/ 4 w 297"/>
              <a:gd name="T99" fmla="*/ 60 h 119"/>
              <a:gd name="T100" fmla="*/ 1 w 297"/>
              <a:gd name="T101" fmla="*/ 61 h 119"/>
              <a:gd name="T102" fmla="*/ 3 w 297"/>
              <a:gd name="T103" fmla="*/ 20 h 119"/>
              <a:gd name="T104" fmla="*/ 0 w 297"/>
              <a:gd name="T105" fmla="*/ 20 h 119"/>
              <a:gd name="T106" fmla="*/ 0 w 297"/>
              <a:gd name="T107" fmla="*/ 0 h 119"/>
              <a:gd name="T108" fmla="*/ 3 w 297"/>
              <a:gd name="T109" fmla="*/ 0 h 119"/>
              <a:gd name="T110" fmla="*/ 3 w 297"/>
              <a:gd name="T111" fmla="*/ 20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97" h="119">
                <a:moveTo>
                  <a:pt x="294" y="119"/>
                </a:moveTo>
                <a:cubicBezTo>
                  <a:pt x="292" y="113"/>
                  <a:pt x="288" y="108"/>
                  <a:pt x="283" y="104"/>
                </a:cubicBezTo>
                <a:cubicBezTo>
                  <a:pt x="285" y="102"/>
                  <a:pt x="285" y="102"/>
                  <a:pt x="285" y="102"/>
                </a:cubicBezTo>
                <a:cubicBezTo>
                  <a:pt x="291" y="106"/>
                  <a:pt x="294" y="111"/>
                  <a:pt x="297" y="118"/>
                </a:cubicBezTo>
                <a:lnTo>
                  <a:pt x="294" y="119"/>
                </a:lnTo>
                <a:close/>
                <a:moveTo>
                  <a:pt x="266" y="97"/>
                </a:moveTo>
                <a:cubicBezTo>
                  <a:pt x="263" y="96"/>
                  <a:pt x="260" y="96"/>
                  <a:pt x="259" y="96"/>
                </a:cubicBezTo>
                <a:cubicBezTo>
                  <a:pt x="258" y="96"/>
                  <a:pt x="258" y="96"/>
                  <a:pt x="258" y="96"/>
                </a:cubicBezTo>
                <a:cubicBezTo>
                  <a:pt x="246" y="96"/>
                  <a:pt x="246" y="96"/>
                  <a:pt x="246" y="96"/>
                </a:cubicBezTo>
                <a:cubicBezTo>
                  <a:pt x="246" y="93"/>
                  <a:pt x="246" y="93"/>
                  <a:pt x="246" y="93"/>
                </a:cubicBezTo>
                <a:cubicBezTo>
                  <a:pt x="259" y="93"/>
                  <a:pt x="259" y="93"/>
                  <a:pt x="259" y="93"/>
                </a:cubicBezTo>
                <a:cubicBezTo>
                  <a:pt x="260" y="93"/>
                  <a:pt x="263" y="93"/>
                  <a:pt x="266" y="94"/>
                </a:cubicBezTo>
                <a:lnTo>
                  <a:pt x="266" y="97"/>
                </a:lnTo>
                <a:close/>
                <a:moveTo>
                  <a:pt x="226" y="96"/>
                </a:moveTo>
                <a:cubicBezTo>
                  <a:pt x="206" y="96"/>
                  <a:pt x="206" y="96"/>
                  <a:pt x="206" y="96"/>
                </a:cubicBezTo>
                <a:cubicBezTo>
                  <a:pt x="206" y="93"/>
                  <a:pt x="206" y="93"/>
                  <a:pt x="206" y="93"/>
                </a:cubicBezTo>
                <a:cubicBezTo>
                  <a:pt x="226" y="93"/>
                  <a:pt x="226" y="93"/>
                  <a:pt x="226" y="93"/>
                </a:cubicBezTo>
                <a:lnTo>
                  <a:pt x="226" y="96"/>
                </a:lnTo>
                <a:close/>
                <a:moveTo>
                  <a:pt x="186" y="96"/>
                </a:moveTo>
                <a:cubicBezTo>
                  <a:pt x="166" y="96"/>
                  <a:pt x="166" y="96"/>
                  <a:pt x="166" y="96"/>
                </a:cubicBezTo>
                <a:cubicBezTo>
                  <a:pt x="166" y="93"/>
                  <a:pt x="166" y="93"/>
                  <a:pt x="166" y="93"/>
                </a:cubicBezTo>
                <a:cubicBezTo>
                  <a:pt x="186" y="93"/>
                  <a:pt x="186" y="93"/>
                  <a:pt x="186" y="93"/>
                </a:cubicBezTo>
                <a:lnTo>
                  <a:pt x="186" y="96"/>
                </a:lnTo>
                <a:close/>
                <a:moveTo>
                  <a:pt x="146" y="96"/>
                </a:moveTo>
                <a:cubicBezTo>
                  <a:pt x="125" y="96"/>
                  <a:pt x="125" y="96"/>
                  <a:pt x="125" y="96"/>
                </a:cubicBezTo>
                <a:cubicBezTo>
                  <a:pt x="125" y="93"/>
                  <a:pt x="125" y="93"/>
                  <a:pt x="125" y="93"/>
                </a:cubicBezTo>
                <a:cubicBezTo>
                  <a:pt x="146" y="93"/>
                  <a:pt x="146" y="93"/>
                  <a:pt x="146" y="93"/>
                </a:cubicBezTo>
                <a:lnTo>
                  <a:pt x="146" y="96"/>
                </a:lnTo>
                <a:close/>
                <a:moveTo>
                  <a:pt x="105" y="96"/>
                </a:moveTo>
                <a:cubicBezTo>
                  <a:pt x="85" y="96"/>
                  <a:pt x="85" y="96"/>
                  <a:pt x="85" y="96"/>
                </a:cubicBezTo>
                <a:cubicBezTo>
                  <a:pt x="85" y="93"/>
                  <a:pt x="85" y="93"/>
                  <a:pt x="85" y="93"/>
                </a:cubicBezTo>
                <a:cubicBezTo>
                  <a:pt x="105" y="93"/>
                  <a:pt x="105" y="93"/>
                  <a:pt x="105" y="93"/>
                </a:cubicBezTo>
                <a:lnTo>
                  <a:pt x="105" y="96"/>
                </a:lnTo>
                <a:close/>
                <a:moveTo>
                  <a:pt x="65" y="96"/>
                </a:moveTo>
                <a:cubicBezTo>
                  <a:pt x="45" y="96"/>
                  <a:pt x="45" y="96"/>
                  <a:pt x="45" y="96"/>
                </a:cubicBezTo>
                <a:cubicBezTo>
                  <a:pt x="45" y="93"/>
                  <a:pt x="45" y="93"/>
                  <a:pt x="45" y="93"/>
                </a:cubicBezTo>
                <a:cubicBezTo>
                  <a:pt x="65" y="93"/>
                  <a:pt x="65" y="93"/>
                  <a:pt x="65" y="93"/>
                </a:cubicBezTo>
                <a:lnTo>
                  <a:pt x="65" y="96"/>
                </a:lnTo>
                <a:close/>
                <a:moveTo>
                  <a:pt x="25" y="93"/>
                </a:moveTo>
                <a:cubicBezTo>
                  <a:pt x="19" y="90"/>
                  <a:pt x="14" y="86"/>
                  <a:pt x="10" y="79"/>
                </a:cubicBezTo>
                <a:cubicBezTo>
                  <a:pt x="12" y="78"/>
                  <a:pt x="12" y="78"/>
                  <a:pt x="12" y="78"/>
                </a:cubicBezTo>
                <a:cubicBezTo>
                  <a:pt x="16" y="83"/>
                  <a:pt x="21" y="88"/>
                  <a:pt x="26" y="90"/>
                </a:cubicBezTo>
                <a:lnTo>
                  <a:pt x="25" y="93"/>
                </a:lnTo>
                <a:close/>
                <a:moveTo>
                  <a:pt x="1" y="61"/>
                </a:moveTo>
                <a:cubicBezTo>
                  <a:pt x="0" y="57"/>
                  <a:pt x="0" y="55"/>
                  <a:pt x="0" y="55"/>
                </a:cubicBezTo>
                <a:cubicBezTo>
                  <a:pt x="0" y="40"/>
                  <a:pt x="0" y="40"/>
                  <a:pt x="0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55"/>
                  <a:pt x="3" y="55"/>
                  <a:pt x="3" y="55"/>
                </a:cubicBezTo>
                <a:cubicBezTo>
                  <a:pt x="3" y="55"/>
                  <a:pt x="3" y="55"/>
                  <a:pt x="3" y="55"/>
                </a:cubicBezTo>
                <a:cubicBezTo>
                  <a:pt x="3" y="55"/>
                  <a:pt x="3" y="57"/>
                  <a:pt x="4" y="60"/>
                </a:cubicBezTo>
                <a:lnTo>
                  <a:pt x="1" y="61"/>
                </a:lnTo>
                <a:close/>
                <a:moveTo>
                  <a:pt x="3" y="20"/>
                </a:moveTo>
                <a:cubicBezTo>
                  <a:pt x="0" y="20"/>
                  <a:pt x="0" y="20"/>
                  <a:pt x="0" y="20"/>
                </a:cubicBezTo>
                <a:cubicBezTo>
                  <a:pt x="0" y="0"/>
                  <a:pt x="0" y="0"/>
                  <a:pt x="0" y="0"/>
                </a:cubicBezTo>
                <a:cubicBezTo>
                  <a:pt x="3" y="0"/>
                  <a:pt x="3" y="0"/>
                  <a:pt x="3" y="0"/>
                </a:cubicBezTo>
                <a:lnTo>
                  <a:pt x="3" y="20"/>
                </a:lnTo>
                <a:close/>
              </a:path>
            </a:pathLst>
          </a:custGeom>
          <a:solidFill>
            <a:srgbClr val="9395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1044392" y="5188961"/>
            <a:ext cx="300481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zero</a:t>
            </a:r>
            <a:r>
              <a:rPr lang="zh-CN" altLang="en-US"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极简主义设计，极致简约风潮流所向，通用设计，完美兼容，打造最实用，最具个性的演示方案。</a:t>
            </a:r>
            <a:endParaRPr lang="zh-CN" altLang="en-US" sz="16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044392" y="4757768"/>
            <a:ext cx="2031317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6565"/>
            <a:r>
              <a:rPr kumimoji="1" lang="zh-CN" altLang="en-US" sz="2400" b="1" dirty="0">
                <a:solidFill>
                  <a:schemeClr val="accent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 panose="020B0806030902050204"/>
              </a:rPr>
              <a:t>点击添加标题</a:t>
            </a:r>
            <a:endParaRPr kumimoji="1" lang="zh-CN" altLang="en-US" sz="2400" b="1" dirty="0">
              <a:solidFill>
                <a:schemeClr val="accent1"/>
              </a:solidFill>
              <a:latin typeface="Century Gothic" panose="020B0502020202020204" pitchFamily="34" charset="0"/>
              <a:ea typeface="微软雅黑" panose="020B0503020204020204" pitchFamily="34" charset="-122"/>
              <a:cs typeface="Impact" panose="020B0806030902050204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4626820" y="5188961"/>
            <a:ext cx="300481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zero</a:t>
            </a:r>
            <a:r>
              <a:rPr lang="zh-CN" altLang="en-US"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极简主义设计，极致简约风潮流所向，通用设计，完美兼容，打造最实用，最具个性的演示方案。</a:t>
            </a:r>
            <a:endParaRPr lang="zh-CN" altLang="en-US" sz="16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5113569" y="4757768"/>
            <a:ext cx="2031317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6565"/>
            <a:r>
              <a:rPr kumimoji="1" lang="zh-CN" altLang="en-US" sz="2400" b="1" dirty="0">
                <a:solidFill>
                  <a:schemeClr val="accent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 panose="020B0806030902050204"/>
              </a:rPr>
              <a:t>点击添加标题</a:t>
            </a:r>
            <a:endParaRPr kumimoji="1" lang="zh-CN" altLang="en-US" sz="2400" b="1" dirty="0">
              <a:solidFill>
                <a:schemeClr val="accent1"/>
              </a:solidFill>
              <a:latin typeface="Century Gothic" panose="020B0502020202020204" pitchFamily="34" charset="0"/>
              <a:ea typeface="微软雅黑" panose="020B0503020204020204" pitchFamily="34" charset="-122"/>
              <a:cs typeface="Impact" panose="020B0806030902050204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8129400" y="5188961"/>
            <a:ext cx="300481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zero</a:t>
            </a:r>
            <a:r>
              <a:rPr lang="zh-CN" altLang="en-US"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极简主义设计，极致简约风潮流所向，通用设计，完美兼容，打造最实用，最具个性的演示方案。</a:t>
            </a:r>
            <a:endParaRPr lang="zh-CN" altLang="en-US" sz="16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8129400" y="4757768"/>
            <a:ext cx="2031317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6565"/>
            <a:r>
              <a:rPr kumimoji="1" lang="zh-CN" altLang="en-US" sz="2400" b="1" dirty="0">
                <a:solidFill>
                  <a:schemeClr val="accent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 panose="020B0806030902050204"/>
              </a:rPr>
              <a:t>点击添加标题</a:t>
            </a:r>
            <a:endParaRPr kumimoji="1" lang="zh-CN" altLang="en-US" sz="2400" b="1" dirty="0">
              <a:solidFill>
                <a:schemeClr val="accent1"/>
              </a:solidFill>
              <a:latin typeface="Century Gothic" panose="020B0502020202020204" pitchFamily="34" charset="0"/>
              <a:ea typeface="微软雅黑" panose="020B0503020204020204" pitchFamily="34" charset="-122"/>
              <a:cs typeface="Impact" panose="020B0806030902050204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2985900" y="1223357"/>
            <a:ext cx="2811463" cy="2813050"/>
            <a:chOff x="2985900" y="1223357"/>
            <a:chExt cx="2811463" cy="2813050"/>
          </a:xfrm>
        </p:grpSpPr>
        <p:sp>
          <p:nvSpPr>
            <p:cNvPr id="25" name="Oval 12"/>
            <p:cNvSpPr>
              <a:spLocks noChangeArrowheads="1"/>
            </p:cNvSpPr>
            <p:nvPr/>
          </p:nvSpPr>
          <p:spPr bwMode="auto">
            <a:xfrm>
              <a:off x="2985900" y="1223357"/>
              <a:ext cx="2811463" cy="281305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26" name="组合 25"/>
            <p:cNvGrpSpPr/>
            <p:nvPr/>
          </p:nvGrpSpPr>
          <p:grpSpPr>
            <a:xfrm>
              <a:off x="3719325" y="1698020"/>
              <a:ext cx="666750" cy="555625"/>
              <a:chOff x="3719325" y="1698020"/>
              <a:chExt cx="666750" cy="555625"/>
            </a:xfrm>
          </p:grpSpPr>
          <p:sp>
            <p:nvSpPr>
              <p:cNvPr id="28" name="Freeform 47"/>
              <p:cNvSpPr/>
              <p:nvPr/>
            </p:nvSpPr>
            <p:spPr bwMode="auto">
              <a:xfrm>
                <a:off x="3719325" y="2020282"/>
                <a:ext cx="131763" cy="233363"/>
              </a:xfrm>
              <a:custGeom>
                <a:avLst/>
                <a:gdLst>
                  <a:gd name="T0" fmla="*/ 30 w 31"/>
                  <a:gd name="T1" fmla="*/ 1 h 55"/>
                  <a:gd name="T2" fmla="*/ 16 w 31"/>
                  <a:gd name="T3" fmla="*/ 1 h 55"/>
                  <a:gd name="T4" fmla="*/ 5 w 31"/>
                  <a:gd name="T5" fmla="*/ 4 h 55"/>
                  <a:gd name="T6" fmla="*/ 0 w 31"/>
                  <a:gd name="T7" fmla="*/ 17 h 55"/>
                  <a:gd name="T8" fmla="*/ 0 w 31"/>
                  <a:gd name="T9" fmla="*/ 53 h 55"/>
                  <a:gd name="T10" fmla="*/ 1 w 31"/>
                  <a:gd name="T11" fmla="*/ 55 h 55"/>
                  <a:gd name="T12" fmla="*/ 3 w 31"/>
                  <a:gd name="T13" fmla="*/ 53 h 55"/>
                  <a:gd name="T14" fmla="*/ 3 w 31"/>
                  <a:gd name="T15" fmla="*/ 17 h 55"/>
                  <a:gd name="T16" fmla="*/ 7 w 31"/>
                  <a:gd name="T17" fmla="*/ 7 h 55"/>
                  <a:gd name="T18" fmla="*/ 16 w 31"/>
                  <a:gd name="T19" fmla="*/ 4 h 55"/>
                  <a:gd name="T20" fmla="*/ 30 w 31"/>
                  <a:gd name="T21" fmla="*/ 4 h 55"/>
                  <a:gd name="T22" fmla="*/ 31 w 31"/>
                  <a:gd name="T23" fmla="*/ 2 h 55"/>
                  <a:gd name="T24" fmla="*/ 30 w 31"/>
                  <a:gd name="T25" fmla="*/ 1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1" h="55">
                    <a:moveTo>
                      <a:pt x="30" y="1"/>
                    </a:moveTo>
                    <a:cubicBezTo>
                      <a:pt x="16" y="1"/>
                      <a:pt x="16" y="1"/>
                      <a:pt x="16" y="1"/>
                    </a:cubicBezTo>
                    <a:cubicBezTo>
                      <a:pt x="16" y="1"/>
                      <a:pt x="9" y="0"/>
                      <a:pt x="5" y="4"/>
                    </a:cubicBezTo>
                    <a:cubicBezTo>
                      <a:pt x="1" y="7"/>
                      <a:pt x="0" y="11"/>
                      <a:pt x="0" y="17"/>
                    </a:cubicBezTo>
                    <a:cubicBezTo>
                      <a:pt x="0" y="53"/>
                      <a:pt x="0" y="53"/>
                      <a:pt x="0" y="53"/>
                    </a:cubicBezTo>
                    <a:cubicBezTo>
                      <a:pt x="0" y="54"/>
                      <a:pt x="1" y="55"/>
                      <a:pt x="1" y="55"/>
                    </a:cubicBezTo>
                    <a:cubicBezTo>
                      <a:pt x="2" y="55"/>
                      <a:pt x="3" y="54"/>
                      <a:pt x="3" y="53"/>
                    </a:cubicBezTo>
                    <a:cubicBezTo>
                      <a:pt x="3" y="17"/>
                      <a:pt x="3" y="17"/>
                      <a:pt x="3" y="17"/>
                    </a:cubicBezTo>
                    <a:cubicBezTo>
                      <a:pt x="3" y="12"/>
                      <a:pt x="4" y="9"/>
                      <a:pt x="7" y="7"/>
                    </a:cubicBezTo>
                    <a:cubicBezTo>
                      <a:pt x="10" y="3"/>
                      <a:pt x="16" y="4"/>
                      <a:pt x="16" y="4"/>
                    </a:cubicBezTo>
                    <a:cubicBezTo>
                      <a:pt x="30" y="4"/>
                      <a:pt x="30" y="4"/>
                      <a:pt x="30" y="4"/>
                    </a:cubicBezTo>
                    <a:cubicBezTo>
                      <a:pt x="31" y="4"/>
                      <a:pt x="31" y="3"/>
                      <a:pt x="31" y="2"/>
                    </a:cubicBezTo>
                    <a:cubicBezTo>
                      <a:pt x="31" y="2"/>
                      <a:pt x="31" y="1"/>
                      <a:pt x="3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" name="Freeform 48"/>
              <p:cNvSpPr/>
              <p:nvPr/>
            </p:nvSpPr>
            <p:spPr bwMode="auto">
              <a:xfrm>
                <a:off x="3805050" y="2106007"/>
                <a:ext cx="12700" cy="147638"/>
              </a:xfrm>
              <a:custGeom>
                <a:avLst/>
                <a:gdLst>
                  <a:gd name="T0" fmla="*/ 1 w 3"/>
                  <a:gd name="T1" fmla="*/ 0 h 35"/>
                  <a:gd name="T2" fmla="*/ 0 w 3"/>
                  <a:gd name="T3" fmla="*/ 1 h 35"/>
                  <a:gd name="T4" fmla="*/ 0 w 3"/>
                  <a:gd name="T5" fmla="*/ 33 h 35"/>
                  <a:gd name="T6" fmla="*/ 1 w 3"/>
                  <a:gd name="T7" fmla="*/ 35 h 35"/>
                  <a:gd name="T8" fmla="*/ 3 w 3"/>
                  <a:gd name="T9" fmla="*/ 33 h 35"/>
                  <a:gd name="T10" fmla="*/ 3 w 3"/>
                  <a:gd name="T11" fmla="*/ 1 h 35"/>
                  <a:gd name="T12" fmla="*/ 1 w 3"/>
                  <a:gd name="T13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5">
                    <a:moveTo>
                      <a:pt x="1" y="0"/>
                    </a:moveTo>
                    <a:cubicBezTo>
                      <a:pt x="1" y="0"/>
                      <a:pt x="0" y="1"/>
                      <a:pt x="0" y="1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34"/>
                      <a:pt x="1" y="35"/>
                      <a:pt x="1" y="35"/>
                    </a:cubicBezTo>
                    <a:cubicBezTo>
                      <a:pt x="2" y="35"/>
                      <a:pt x="3" y="34"/>
                      <a:pt x="3" y="33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2" y="0"/>
                      <a:pt x="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" name="Freeform 49"/>
              <p:cNvSpPr/>
              <p:nvPr/>
            </p:nvSpPr>
            <p:spPr bwMode="auto">
              <a:xfrm>
                <a:off x="3990788" y="2106007"/>
                <a:ext cx="12700" cy="147638"/>
              </a:xfrm>
              <a:custGeom>
                <a:avLst/>
                <a:gdLst>
                  <a:gd name="T0" fmla="*/ 1 w 3"/>
                  <a:gd name="T1" fmla="*/ 0 h 35"/>
                  <a:gd name="T2" fmla="*/ 0 w 3"/>
                  <a:gd name="T3" fmla="*/ 1 h 35"/>
                  <a:gd name="T4" fmla="*/ 0 w 3"/>
                  <a:gd name="T5" fmla="*/ 33 h 35"/>
                  <a:gd name="T6" fmla="*/ 1 w 3"/>
                  <a:gd name="T7" fmla="*/ 35 h 35"/>
                  <a:gd name="T8" fmla="*/ 3 w 3"/>
                  <a:gd name="T9" fmla="*/ 33 h 35"/>
                  <a:gd name="T10" fmla="*/ 3 w 3"/>
                  <a:gd name="T11" fmla="*/ 1 h 35"/>
                  <a:gd name="T12" fmla="*/ 1 w 3"/>
                  <a:gd name="T13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5">
                    <a:moveTo>
                      <a:pt x="1" y="0"/>
                    </a:moveTo>
                    <a:cubicBezTo>
                      <a:pt x="1" y="0"/>
                      <a:pt x="0" y="1"/>
                      <a:pt x="0" y="1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34"/>
                      <a:pt x="1" y="35"/>
                      <a:pt x="1" y="35"/>
                    </a:cubicBezTo>
                    <a:cubicBezTo>
                      <a:pt x="2" y="35"/>
                      <a:pt x="3" y="34"/>
                      <a:pt x="3" y="33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2" y="0"/>
                      <a:pt x="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" name="Freeform 50"/>
              <p:cNvSpPr>
                <a:spLocks noEditPoints="1"/>
              </p:cNvSpPr>
              <p:nvPr/>
            </p:nvSpPr>
            <p:spPr bwMode="auto">
              <a:xfrm>
                <a:off x="3805050" y="1796445"/>
                <a:ext cx="190500" cy="228600"/>
              </a:xfrm>
              <a:custGeom>
                <a:avLst/>
                <a:gdLst>
                  <a:gd name="T0" fmla="*/ 45 w 45"/>
                  <a:gd name="T1" fmla="*/ 27 h 54"/>
                  <a:gd name="T2" fmla="*/ 23 w 45"/>
                  <a:gd name="T3" fmla="*/ 0 h 54"/>
                  <a:gd name="T4" fmla="*/ 0 w 45"/>
                  <a:gd name="T5" fmla="*/ 27 h 54"/>
                  <a:gd name="T6" fmla="*/ 23 w 45"/>
                  <a:gd name="T7" fmla="*/ 54 h 54"/>
                  <a:gd name="T8" fmla="*/ 45 w 45"/>
                  <a:gd name="T9" fmla="*/ 27 h 54"/>
                  <a:gd name="T10" fmla="*/ 23 w 45"/>
                  <a:gd name="T11" fmla="*/ 51 h 54"/>
                  <a:gd name="T12" fmla="*/ 3 w 45"/>
                  <a:gd name="T13" fmla="*/ 27 h 54"/>
                  <a:gd name="T14" fmla="*/ 23 w 45"/>
                  <a:gd name="T15" fmla="*/ 3 h 54"/>
                  <a:gd name="T16" fmla="*/ 42 w 45"/>
                  <a:gd name="T17" fmla="*/ 27 h 54"/>
                  <a:gd name="T18" fmla="*/ 23 w 45"/>
                  <a:gd name="T19" fmla="*/ 51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5" h="54">
                    <a:moveTo>
                      <a:pt x="45" y="27"/>
                    </a:moveTo>
                    <a:cubicBezTo>
                      <a:pt x="45" y="12"/>
                      <a:pt x="35" y="0"/>
                      <a:pt x="23" y="0"/>
                    </a:cubicBezTo>
                    <a:cubicBezTo>
                      <a:pt x="10" y="0"/>
                      <a:pt x="0" y="12"/>
                      <a:pt x="0" y="27"/>
                    </a:cubicBezTo>
                    <a:cubicBezTo>
                      <a:pt x="0" y="42"/>
                      <a:pt x="10" y="54"/>
                      <a:pt x="23" y="54"/>
                    </a:cubicBezTo>
                    <a:cubicBezTo>
                      <a:pt x="35" y="54"/>
                      <a:pt x="45" y="42"/>
                      <a:pt x="45" y="27"/>
                    </a:cubicBezTo>
                    <a:close/>
                    <a:moveTo>
                      <a:pt x="23" y="51"/>
                    </a:moveTo>
                    <a:cubicBezTo>
                      <a:pt x="12" y="51"/>
                      <a:pt x="3" y="40"/>
                      <a:pt x="3" y="27"/>
                    </a:cubicBezTo>
                    <a:cubicBezTo>
                      <a:pt x="3" y="14"/>
                      <a:pt x="12" y="3"/>
                      <a:pt x="23" y="3"/>
                    </a:cubicBezTo>
                    <a:cubicBezTo>
                      <a:pt x="33" y="3"/>
                      <a:pt x="42" y="14"/>
                      <a:pt x="42" y="27"/>
                    </a:cubicBezTo>
                    <a:cubicBezTo>
                      <a:pt x="42" y="40"/>
                      <a:pt x="33" y="51"/>
                      <a:pt x="23" y="5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" name="Freeform 51"/>
              <p:cNvSpPr/>
              <p:nvPr/>
            </p:nvSpPr>
            <p:spPr bwMode="auto">
              <a:xfrm>
                <a:off x="3957450" y="1923445"/>
                <a:ext cx="190500" cy="330200"/>
              </a:xfrm>
              <a:custGeom>
                <a:avLst/>
                <a:gdLst>
                  <a:gd name="T0" fmla="*/ 44 w 45"/>
                  <a:gd name="T1" fmla="*/ 1 h 78"/>
                  <a:gd name="T2" fmla="*/ 30 w 45"/>
                  <a:gd name="T3" fmla="*/ 1 h 78"/>
                  <a:gd name="T4" fmla="*/ 18 w 45"/>
                  <a:gd name="T5" fmla="*/ 5 h 78"/>
                  <a:gd name="T6" fmla="*/ 14 w 45"/>
                  <a:gd name="T7" fmla="*/ 17 h 78"/>
                  <a:gd name="T8" fmla="*/ 14 w 45"/>
                  <a:gd name="T9" fmla="*/ 24 h 78"/>
                  <a:gd name="T10" fmla="*/ 1 w 45"/>
                  <a:gd name="T11" fmla="*/ 24 h 78"/>
                  <a:gd name="T12" fmla="*/ 0 w 45"/>
                  <a:gd name="T13" fmla="*/ 25 h 78"/>
                  <a:gd name="T14" fmla="*/ 1 w 45"/>
                  <a:gd name="T15" fmla="*/ 27 h 78"/>
                  <a:gd name="T16" fmla="*/ 15 w 45"/>
                  <a:gd name="T17" fmla="*/ 27 h 78"/>
                  <a:gd name="T18" fmla="*/ 24 w 45"/>
                  <a:gd name="T19" fmla="*/ 30 h 78"/>
                  <a:gd name="T20" fmla="*/ 28 w 45"/>
                  <a:gd name="T21" fmla="*/ 40 h 78"/>
                  <a:gd name="T22" fmla="*/ 28 w 45"/>
                  <a:gd name="T23" fmla="*/ 76 h 78"/>
                  <a:gd name="T24" fmla="*/ 29 w 45"/>
                  <a:gd name="T25" fmla="*/ 78 h 78"/>
                  <a:gd name="T26" fmla="*/ 31 w 45"/>
                  <a:gd name="T27" fmla="*/ 76 h 78"/>
                  <a:gd name="T28" fmla="*/ 31 w 45"/>
                  <a:gd name="T29" fmla="*/ 40 h 78"/>
                  <a:gd name="T30" fmla="*/ 26 w 45"/>
                  <a:gd name="T31" fmla="*/ 27 h 78"/>
                  <a:gd name="T32" fmla="*/ 17 w 45"/>
                  <a:gd name="T33" fmla="*/ 24 h 78"/>
                  <a:gd name="T34" fmla="*/ 17 w 45"/>
                  <a:gd name="T35" fmla="*/ 17 h 78"/>
                  <a:gd name="T36" fmla="*/ 20 w 45"/>
                  <a:gd name="T37" fmla="*/ 7 h 78"/>
                  <a:gd name="T38" fmla="*/ 30 w 45"/>
                  <a:gd name="T39" fmla="*/ 4 h 78"/>
                  <a:gd name="T40" fmla="*/ 44 w 45"/>
                  <a:gd name="T41" fmla="*/ 4 h 78"/>
                  <a:gd name="T42" fmla="*/ 45 w 45"/>
                  <a:gd name="T43" fmla="*/ 3 h 78"/>
                  <a:gd name="T44" fmla="*/ 44 w 45"/>
                  <a:gd name="T45" fmla="*/ 1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5" h="78">
                    <a:moveTo>
                      <a:pt x="44" y="1"/>
                    </a:moveTo>
                    <a:cubicBezTo>
                      <a:pt x="30" y="1"/>
                      <a:pt x="30" y="1"/>
                      <a:pt x="30" y="1"/>
                    </a:cubicBezTo>
                    <a:cubicBezTo>
                      <a:pt x="30" y="1"/>
                      <a:pt x="23" y="0"/>
                      <a:pt x="18" y="5"/>
                    </a:cubicBezTo>
                    <a:cubicBezTo>
                      <a:pt x="15" y="7"/>
                      <a:pt x="14" y="11"/>
                      <a:pt x="14" y="17"/>
                    </a:cubicBezTo>
                    <a:cubicBezTo>
                      <a:pt x="14" y="24"/>
                      <a:pt x="14" y="24"/>
                      <a:pt x="14" y="24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0" y="24"/>
                      <a:pt x="0" y="25"/>
                      <a:pt x="0" y="25"/>
                    </a:cubicBezTo>
                    <a:cubicBezTo>
                      <a:pt x="0" y="26"/>
                      <a:pt x="0" y="27"/>
                      <a:pt x="1" y="27"/>
                    </a:cubicBezTo>
                    <a:cubicBezTo>
                      <a:pt x="15" y="27"/>
                      <a:pt x="15" y="27"/>
                      <a:pt x="15" y="27"/>
                    </a:cubicBezTo>
                    <a:cubicBezTo>
                      <a:pt x="15" y="27"/>
                      <a:pt x="21" y="26"/>
                      <a:pt x="24" y="30"/>
                    </a:cubicBezTo>
                    <a:cubicBezTo>
                      <a:pt x="27" y="32"/>
                      <a:pt x="28" y="35"/>
                      <a:pt x="28" y="40"/>
                    </a:cubicBezTo>
                    <a:cubicBezTo>
                      <a:pt x="28" y="76"/>
                      <a:pt x="28" y="76"/>
                      <a:pt x="28" y="76"/>
                    </a:cubicBezTo>
                    <a:cubicBezTo>
                      <a:pt x="28" y="77"/>
                      <a:pt x="29" y="78"/>
                      <a:pt x="29" y="78"/>
                    </a:cubicBezTo>
                    <a:cubicBezTo>
                      <a:pt x="30" y="78"/>
                      <a:pt x="31" y="77"/>
                      <a:pt x="31" y="76"/>
                    </a:cubicBezTo>
                    <a:cubicBezTo>
                      <a:pt x="31" y="40"/>
                      <a:pt x="31" y="40"/>
                      <a:pt x="31" y="40"/>
                    </a:cubicBezTo>
                    <a:cubicBezTo>
                      <a:pt x="31" y="34"/>
                      <a:pt x="29" y="30"/>
                      <a:pt x="26" y="27"/>
                    </a:cubicBezTo>
                    <a:cubicBezTo>
                      <a:pt x="23" y="25"/>
                      <a:pt x="19" y="24"/>
                      <a:pt x="17" y="24"/>
                    </a:cubicBezTo>
                    <a:cubicBezTo>
                      <a:pt x="17" y="17"/>
                      <a:pt x="17" y="17"/>
                      <a:pt x="17" y="17"/>
                    </a:cubicBezTo>
                    <a:cubicBezTo>
                      <a:pt x="17" y="12"/>
                      <a:pt x="18" y="9"/>
                      <a:pt x="20" y="7"/>
                    </a:cubicBezTo>
                    <a:cubicBezTo>
                      <a:pt x="24" y="4"/>
                      <a:pt x="29" y="4"/>
                      <a:pt x="30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4" y="4"/>
                      <a:pt x="45" y="3"/>
                      <a:pt x="45" y="3"/>
                    </a:cubicBezTo>
                    <a:cubicBezTo>
                      <a:pt x="45" y="2"/>
                      <a:pt x="44" y="1"/>
                      <a:pt x="4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" name="Freeform 52"/>
              <p:cNvSpPr/>
              <p:nvPr/>
            </p:nvSpPr>
            <p:spPr bwMode="auto">
              <a:xfrm>
                <a:off x="4249550" y="1923445"/>
                <a:ext cx="136525" cy="233363"/>
              </a:xfrm>
              <a:custGeom>
                <a:avLst/>
                <a:gdLst>
                  <a:gd name="T0" fmla="*/ 27 w 32"/>
                  <a:gd name="T1" fmla="*/ 5 h 55"/>
                  <a:gd name="T2" fmla="*/ 16 w 32"/>
                  <a:gd name="T3" fmla="*/ 1 h 55"/>
                  <a:gd name="T4" fmla="*/ 2 w 32"/>
                  <a:gd name="T5" fmla="*/ 1 h 55"/>
                  <a:gd name="T6" fmla="*/ 0 w 32"/>
                  <a:gd name="T7" fmla="*/ 3 h 55"/>
                  <a:gd name="T8" fmla="*/ 2 w 32"/>
                  <a:gd name="T9" fmla="*/ 4 h 55"/>
                  <a:gd name="T10" fmla="*/ 16 w 32"/>
                  <a:gd name="T11" fmla="*/ 4 h 55"/>
                  <a:gd name="T12" fmla="*/ 25 w 32"/>
                  <a:gd name="T13" fmla="*/ 7 h 55"/>
                  <a:gd name="T14" fmla="*/ 29 w 32"/>
                  <a:gd name="T15" fmla="*/ 17 h 55"/>
                  <a:gd name="T16" fmla="*/ 29 w 32"/>
                  <a:gd name="T17" fmla="*/ 54 h 55"/>
                  <a:gd name="T18" fmla="*/ 30 w 32"/>
                  <a:gd name="T19" fmla="*/ 55 h 55"/>
                  <a:gd name="T20" fmla="*/ 32 w 32"/>
                  <a:gd name="T21" fmla="*/ 54 h 55"/>
                  <a:gd name="T22" fmla="*/ 32 w 32"/>
                  <a:gd name="T23" fmla="*/ 17 h 55"/>
                  <a:gd name="T24" fmla="*/ 27 w 32"/>
                  <a:gd name="T25" fmla="*/ 5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" h="55">
                    <a:moveTo>
                      <a:pt x="27" y="5"/>
                    </a:moveTo>
                    <a:cubicBezTo>
                      <a:pt x="22" y="0"/>
                      <a:pt x="16" y="1"/>
                      <a:pt x="16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1"/>
                      <a:pt x="0" y="2"/>
                      <a:pt x="0" y="3"/>
                    </a:cubicBezTo>
                    <a:cubicBezTo>
                      <a:pt x="0" y="3"/>
                      <a:pt x="1" y="4"/>
                      <a:pt x="2" y="4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16" y="4"/>
                      <a:pt x="21" y="4"/>
                      <a:pt x="25" y="7"/>
                    </a:cubicBezTo>
                    <a:cubicBezTo>
                      <a:pt x="28" y="9"/>
                      <a:pt x="29" y="12"/>
                      <a:pt x="29" y="17"/>
                    </a:cubicBezTo>
                    <a:cubicBezTo>
                      <a:pt x="29" y="54"/>
                      <a:pt x="29" y="54"/>
                      <a:pt x="29" y="54"/>
                    </a:cubicBezTo>
                    <a:cubicBezTo>
                      <a:pt x="29" y="54"/>
                      <a:pt x="29" y="55"/>
                      <a:pt x="30" y="55"/>
                    </a:cubicBezTo>
                    <a:cubicBezTo>
                      <a:pt x="31" y="55"/>
                      <a:pt x="32" y="54"/>
                      <a:pt x="32" y="54"/>
                    </a:cubicBezTo>
                    <a:cubicBezTo>
                      <a:pt x="32" y="17"/>
                      <a:pt x="32" y="17"/>
                      <a:pt x="32" y="17"/>
                    </a:cubicBezTo>
                    <a:cubicBezTo>
                      <a:pt x="32" y="11"/>
                      <a:pt x="30" y="7"/>
                      <a:pt x="27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" name="Freeform 53"/>
              <p:cNvSpPr/>
              <p:nvPr/>
            </p:nvSpPr>
            <p:spPr bwMode="auto">
              <a:xfrm>
                <a:off x="4114613" y="2007582"/>
                <a:ext cx="12700" cy="149225"/>
              </a:xfrm>
              <a:custGeom>
                <a:avLst/>
                <a:gdLst>
                  <a:gd name="T0" fmla="*/ 1 w 3"/>
                  <a:gd name="T1" fmla="*/ 0 h 35"/>
                  <a:gd name="T2" fmla="*/ 0 w 3"/>
                  <a:gd name="T3" fmla="*/ 2 h 35"/>
                  <a:gd name="T4" fmla="*/ 0 w 3"/>
                  <a:gd name="T5" fmla="*/ 34 h 35"/>
                  <a:gd name="T6" fmla="*/ 1 w 3"/>
                  <a:gd name="T7" fmla="*/ 35 h 35"/>
                  <a:gd name="T8" fmla="*/ 3 w 3"/>
                  <a:gd name="T9" fmla="*/ 34 h 35"/>
                  <a:gd name="T10" fmla="*/ 3 w 3"/>
                  <a:gd name="T11" fmla="*/ 2 h 35"/>
                  <a:gd name="T12" fmla="*/ 1 w 3"/>
                  <a:gd name="T13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5">
                    <a:moveTo>
                      <a:pt x="1" y="0"/>
                    </a:moveTo>
                    <a:cubicBezTo>
                      <a:pt x="0" y="0"/>
                      <a:pt x="0" y="1"/>
                      <a:pt x="0" y="2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4"/>
                      <a:pt x="0" y="35"/>
                      <a:pt x="1" y="35"/>
                    </a:cubicBezTo>
                    <a:cubicBezTo>
                      <a:pt x="2" y="35"/>
                      <a:pt x="3" y="34"/>
                      <a:pt x="3" y="34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1"/>
                      <a:pt x="2" y="0"/>
                      <a:pt x="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" name="Freeform 54"/>
              <p:cNvSpPr/>
              <p:nvPr/>
            </p:nvSpPr>
            <p:spPr bwMode="auto">
              <a:xfrm>
                <a:off x="4287650" y="2007582"/>
                <a:ext cx="12700" cy="149225"/>
              </a:xfrm>
              <a:custGeom>
                <a:avLst/>
                <a:gdLst>
                  <a:gd name="T0" fmla="*/ 1 w 3"/>
                  <a:gd name="T1" fmla="*/ 0 h 35"/>
                  <a:gd name="T2" fmla="*/ 0 w 3"/>
                  <a:gd name="T3" fmla="*/ 2 h 35"/>
                  <a:gd name="T4" fmla="*/ 0 w 3"/>
                  <a:gd name="T5" fmla="*/ 34 h 35"/>
                  <a:gd name="T6" fmla="*/ 1 w 3"/>
                  <a:gd name="T7" fmla="*/ 35 h 35"/>
                  <a:gd name="T8" fmla="*/ 3 w 3"/>
                  <a:gd name="T9" fmla="*/ 34 h 35"/>
                  <a:gd name="T10" fmla="*/ 3 w 3"/>
                  <a:gd name="T11" fmla="*/ 2 h 35"/>
                  <a:gd name="T12" fmla="*/ 1 w 3"/>
                  <a:gd name="T13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5">
                    <a:moveTo>
                      <a:pt x="1" y="0"/>
                    </a:moveTo>
                    <a:cubicBezTo>
                      <a:pt x="0" y="0"/>
                      <a:pt x="0" y="1"/>
                      <a:pt x="0" y="2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4"/>
                      <a:pt x="0" y="35"/>
                      <a:pt x="1" y="35"/>
                    </a:cubicBezTo>
                    <a:cubicBezTo>
                      <a:pt x="2" y="35"/>
                      <a:pt x="3" y="34"/>
                      <a:pt x="3" y="34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1"/>
                      <a:pt x="2" y="0"/>
                      <a:pt x="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" name="Freeform 55"/>
              <p:cNvSpPr>
                <a:spLocks noEditPoints="1"/>
              </p:cNvSpPr>
              <p:nvPr/>
            </p:nvSpPr>
            <p:spPr bwMode="auto">
              <a:xfrm>
                <a:off x="4101913" y="1698020"/>
                <a:ext cx="190500" cy="230188"/>
              </a:xfrm>
              <a:custGeom>
                <a:avLst/>
                <a:gdLst>
                  <a:gd name="T0" fmla="*/ 45 w 45"/>
                  <a:gd name="T1" fmla="*/ 27 h 54"/>
                  <a:gd name="T2" fmla="*/ 22 w 45"/>
                  <a:gd name="T3" fmla="*/ 0 h 54"/>
                  <a:gd name="T4" fmla="*/ 0 w 45"/>
                  <a:gd name="T5" fmla="*/ 27 h 54"/>
                  <a:gd name="T6" fmla="*/ 22 w 45"/>
                  <a:gd name="T7" fmla="*/ 54 h 54"/>
                  <a:gd name="T8" fmla="*/ 45 w 45"/>
                  <a:gd name="T9" fmla="*/ 27 h 54"/>
                  <a:gd name="T10" fmla="*/ 22 w 45"/>
                  <a:gd name="T11" fmla="*/ 51 h 54"/>
                  <a:gd name="T12" fmla="*/ 3 w 45"/>
                  <a:gd name="T13" fmla="*/ 27 h 54"/>
                  <a:gd name="T14" fmla="*/ 22 w 45"/>
                  <a:gd name="T15" fmla="*/ 3 h 54"/>
                  <a:gd name="T16" fmla="*/ 42 w 45"/>
                  <a:gd name="T17" fmla="*/ 27 h 54"/>
                  <a:gd name="T18" fmla="*/ 22 w 45"/>
                  <a:gd name="T19" fmla="*/ 51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5" h="54">
                    <a:moveTo>
                      <a:pt x="45" y="27"/>
                    </a:moveTo>
                    <a:cubicBezTo>
                      <a:pt x="45" y="12"/>
                      <a:pt x="35" y="0"/>
                      <a:pt x="22" y="0"/>
                    </a:cubicBezTo>
                    <a:cubicBezTo>
                      <a:pt x="10" y="0"/>
                      <a:pt x="0" y="12"/>
                      <a:pt x="0" y="27"/>
                    </a:cubicBezTo>
                    <a:cubicBezTo>
                      <a:pt x="0" y="42"/>
                      <a:pt x="10" y="54"/>
                      <a:pt x="22" y="54"/>
                    </a:cubicBezTo>
                    <a:cubicBezTo>
                      <a:pt x="35" y="54"/>
                      <a:pt x="45" y="42"/>
                      <a:pt x="45" y="27"/>
                    </a:cubicBezTo>
                    <a:close/>
                    <a:moveTo>
                      <a:pt x="22" y="51"/>
                    </a:moveTo>
                    <a:cubicBezTo>
                      <a:pt x="12" y="51"/>
                      <a:pt x="3" y="40"/>
                      <a:pt x="3" y="27"/>
                    </a:cubicBezTo>
                    <a:cubicBezTo>
                      <a:pt x="3" y="14"/>
                      <a:pt x="12" y="3"/>
                      <a:pt x="22" y="3"/>
                    </a:cubicBezTo>
                    <a:cubicBezTo>
                      <a:pt x="33" y="3"/>
                      <a:pt x="42" y="14"/>
                      <a:pt x="42" y="27"/>
                    </a:cubicBezTo>
                    <a:cubicBezTo>
                      <a:pt x="42" y="40"/>
                      <a:pt x="33" y="51"/>
                      <a:pt x="22" y="5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27" name="文本框 26"/>
            <p:cNvSpPr txBox="1"/>
            <p:nvPr/>
          </p:nvSpPr>
          <p:spPr>
            <a:xfrm>
              <a:off x="3371269" y="2419598"/>
              <a:ext cx="1428587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US" altLang="zh-CN" sz="1600" dirty="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zero</a:t>
              </a:r>
              <a:r>
                <a:rPr lang="zh-CN" altLang="en-US" sz="1600" dirty="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极简主义设计，极致简约风潮流所向，通用设计。</a:t>
              </a:r>
              <a:endParaRPr lang="zh-CN" altLang="en-US" sz="16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4716275" y="1177320"/>
            <a:ext cx="2811463" cy="2811463"/>
            <a:chOff x="4716275" y="1177320"/>
            <a:chExt cx="2811463" cy="2811463"/>
          </a:xfrm>
        </p:grpSpPr>
        <p:sp>
          <p:nvSpPr>
            <p:cNvPr id="38" name="Oval 14"/>
            <p:cNvSpPr>
              <a:spLocks noChangeArrowheads="1"/>
            </p:cNvSpPr>
            <p:nvPr/>
          </p:nvSpPr>
          <p:spPr bwMode="auto">
            <a:xfrm>
              <a:off x="4716275" y="1177320"/>
              <a:ext cx="2811463" cy="281146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/>
            </a:p>
          </p:txBody>
        </p:sp>
        <p:sp>
          <p:nvSpPr>
            <p:cNvPr id="39" name="Freeform 42"/>
            <p:cNvSpPr>
              <a:spLocks noEditPoints="1"/>
            </p:cNvSpPr>
            <p:nvPr/>
          </p:nvSpPr>
          <p:spPr bwMode="auto">
            <a:xfrm>
              <a:off x="5779900" y="1694845"/>
              <a:ext cx="730250" cy="563563"/>
            </a:xfrm>
            <a:custGeom>
              <a:avLst/>
              <a:gdLst>
                <a:gd name="T0" fmla="*/ 153 w 172"/>
                <a:gd name="T1" fmla="*/ 42 h 133"/>
                <a:gd name="T2" fmla="*/ 141 w 172"/>
                <a:gd name="T3" fmla="*/ 0 h 133"/>
                <a:gd name="T4" fmla="*/ 112 w 172"/>
                <a:gd name="T5" fmla="*/ 12 h 133"/>
                <a:gd name="T6" fmla="*/ 98 w 172"/>
                <a:gd name="T7" fmla="*/ 20 h 133"/>
                <a:gd name="T8" fmla="*/ 15 w 172"/>
                <a:gd name="T9" fmla="*/ 35 h 133"/>
                <a:gd name="T10" fmla="*/ 0 w 172"/>
                <a:gd name="T11" fmla="*/ 26 h 133"/>
                <a:gd name="T12" fmla="*/ 15 w 172"/>
                <a:gd name="T13" fmla="*/ 99 h 133"/>
                <a:gd name="T14" fmla="*/ 26 w 172"/>
                <a:gd name="T15" fmla="*/ 94 h 133"/>
                <a:gd name="T16" fmla="*/ 48 w 172"/>
                <a:gd name="T17" fmla="*/ 133 h 133"/>
                <a:gd name="T18" fmla="*/ 98 w 172"/>
                <a:gd name="T19" fmla="*/ 106 h 133"/>
                <a:gd name="T20" fmla="*/ 101 w 172"/>
                <a:gd name="T21" fmla="*/ 106 h 133"/>
                <a:gd name="T22" fmla="*/ 102 w 172"/>
                <a:gd name="T23" fmla="*/ 106 h 133"/>
                <a:gd name="T24" fmla="*/ 112 w 172"/>
                <a:gd name="T25" fmla="*/ 113 h 133"/>
                <a:gd name="T26" fmla="*/ 141 w 172"/>
                <a:gd name="T27" fmla="*/ 125 h 133"/>
                <a:gd name="T28" fmla="*/ 153 w 172"/>
                <a:gd name="T29" fmla="*/ 83 h 133"/>
                <a:gd name="T30" fmla="*/ 45 w 172"/>
                <a:gd name="T31" fmla="*/ 129 h 133"/>
                <a:gd name="T32" fmla="*/ 29 w 172"/>
                <a:gd name="T33" fmla="*/ 94 h 133"/>
                <a:gd name="T34" fmla="*/ 45 w 172"/>
                <a:gd name="T35" fmla="*/ 129 h 133"/>
                <a:gd name="T36" fmla="*/ 3 w 172"/>
                <a:gd name="T37" fmla="*/ 96 h 133"/>
                <a:gd name="T38" fmla="*/ 11 w 172"/>
                <a:gd name="T39" fmla="*/ 30 h 133"/>
                <a:gd name="T40" fmla="*/ 11 w 172"/>
                <a:gd name="T41" fmla="*/ 91 h 133"/>
                <a:gd name="T42" fmla="*/ 15 w 172"/>
                <a:gd name="T43" fmla="*/ 88 h 133"/>
                <a:gd name="T44" fmla="*/ 98 w 172"/>
                <a:gd name="T45" fmla="*/ 24 h 133"/>
                <a:gd name="T46" fmla="*/ 15 w 172"/>
                <a:gd name="T47" fmla="*/ 88 h 133"/>
                <a:gd name="T48" fmla="*/ 102 w 172"/>
                <a:gd name="T49" fmla="*/ 23 h 133"/>
                <a:gd name="T50" fmla="*/ 112 w 172"/>
                <a:gd name="T51" fmla="*/ 105 h 133"/>
                <a:gd name="T52" fmla="*/ 149 w 172"/>
                <a:gd name="T53" fmla="*/ 113 h 133"/>
                <a:gd name="T54" fmla="*/ 124 w 172"/>
                <a:gd name="T55" fmla="*/ 121 h 133"/>
                <a:gd name="T56" fmla="*/ 116 w 172"/>
                <a:gd name="T57" fmla="*/ 109 h 133"/>
                <a:gd name="T58" fmla="*/ 116 w 172"/>
                <a:gd name="T59" fmla="*/ 12 h 133"/>
                <a:gd name="T60" fmla="*/ 141 w 172"/>
                <a:gd name="T61" fmla="*/ 4 h 133"/>
                <a:gd name="T62" fmla="*/ 149 w 172"/>
                <a:gd name="T63" fmla="*/ 42 h 133"/>
                <a:gd name="T64" fmla="*/ 149 w 172"/>
                <a:gd name="T65" fmla="*/ 113 h 133"/>
                <a:gd name="T66" fmla="*/ 153 w 172"/>
                <a:gd name="T67" fmla="*/ 45 h 133"/>
                <a:gd name="T68" fmla="*/ 153 w 172"/>
                <a:gd name="T69" fmla="*/ 8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2" h="133">
                  <a:moveTo>
                    <a:pt x="172" y="62"/>
                  </a:moveTo>
                  <a:cubicBezTo>
                    <a:pt x="172" y="52"/>
                    <a:pt x="163" y="43"/>
                    <a:pt x="153" y="42"/>
                  </a:cubicBezTo>
                  <a:cubicBezTo>
                    <a:pt x="153" y="12"/>
                    <a:pt x="153" y="12"/>
                    <a:pt x="153" y="12"/>
                  </a:cubicBezTo>
                  <a:cubicBezTo>
                    <a:pt x="153" y="5"/>
                    <a:pt x="147" y="0"/>
                    <a:pt x="141" y="0"/>
                  </a:cubicBezTo>
                  <a:cubicBezTo>
                    <a:pt x="124" y="0"/>
                    <a:pt x="124" y="0"/>
                    <a:pt x="124" y="0"/>
                  </a:cubicBezTo>
                  <a:cubicBezTo>
                    <a:pt x="117" y="0"/>
                    <a:pt x="112" y="5"/>
                    <a:pt x="112" y="12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98" y="20"/>
                    <a:pt x="98" y="20"/>
                    <a:pt x="98" y="20"/>
                  </a:cubicBezTo>
                  <a:cubicBezTo>
                    <a:pt x="98" y="20"/>
                    <a:pt x="98" y="20"/>
                    <a:pt x="98" y="20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15" y="99"/>
                    <a:pt x="15" y="99"/>
                    <a:pt x="15" y="99"/>
                  </a:cubicBezTo>
                  <a:cubicBezTo>
                    <a:pt x="15" y="92"/>
                    <a:pt x="15" y="92"/>
                    <a:pt x="15" y="92"/>
                  </a:cubicBezTo>
                  <a:cubicBezTo>
                    <a:pt x="26" y="94"/>
                    <a:pt x="26" y="94"/>
                    <a:pt x="26" y="94"/>
                  </a:cubicBezTo>
                  <a:cubicBezTo>
                    <a:pt x="26" y="133"/>
                    <a:pt x="26" y="133"/>
                    <a:pt x="26" y="133"/>
                  </a:cubicBezTo>
                  <a:cubicBezTo>
                    <a:pt x="48" y="133"/>
                    <a:pt x="48" y="133"/>
                    <a:pt x="48" y="133"/>
                  </a:cubicBezTo>
                  <a:cubicBezTo>
                    <a:pt x="48" y="97"/>
                    <a:pt x="48" y="97"/>
                    <a:pt x="48" y="97"/>
                  </a:cubicBezTo>
                  <a:cubicBezTo>
                    <a:pt x="98" y="106"/>
                    <a:pt x="98" y="106"/>
                    <a:pt x="98" y="106"/>
                  </a:cubicBezTo>
                  <a:cubicBezTo>
                    <a:pt x="98" y="106"/>
                    <a:pt x="98" y="106"/>
                    <a:pt x="98" y="106"/>
                  </a:cubicBezTo>
                  <a:cubicBezTo>
                    <a:pt x="101" y="106"/>
                    <a:pt x="101" y="106"/>
                    <a:pt x="101" y="106"/>
                  </a:cubicBezTo>
                  <a:cubicBezTo>
                    <a:pt x="102" y="106"/>
                    <a:pt x="102" y="106"/>
                    <a:pt x="102" y="106"/>
                  </a:cubicBezTo>
                  <a:cubicBezTo>
                    <a:pt x="102" y="106"/>
                    <a:pt x="102" y="106"/>
                    <a:pt x="102" y="106"/>
                  </a:cubicBezTo>
                  <a:cubicBezTo>
                    <a:pt x="112" y="108"/>
                    <a:pt x="112" y="108"/>
                    <a:pt x="112" y="108"/>
                  </a:cubicBezTo>
                  <a:cubicBezTo>
                    <a:pt x="112" y="113"/>
                    <a:pt x="112" y="113"/>
                    <a:pt x="112" y="113"/>
                  </a:cubicBezTo>
                  <a:cubicBezTo>
                    <a:pt x="112" y="120"/>
                    <a:pt x="117" y="125"/>
                    <a:pt x="124" y="125"/>
                  </a:cubicBezTo>
                  <a:cubicBezTo>
                    <a:pt x="141" y="125"/>
                    <a:pt x="141" y="125"/>
                    <a:pt x="141" y="125"/>
                  </a:cubicBezTo>
                  <a:cubicBezTo>
                    <a:pt x="147" y="125"/>
                    <a:pt x="153" y="120"/>
                    <a:pt x="153" y="113"/>
                  </a:cubicBezTo>
                  <a:cubicBezTo>
                    <a:pt x="153" y="83"/>
                    <a:pt x="153" y="83"/>
                    <a:pt x="153" y="83"/>
                  </a:cubicBezTo>
                  <a:cubicBezTo>
                    <a:pt x="163" y="82"/>
                    <a:pt x="172" y="73"/>
                    <a:pt x="172" y="62"/>
                  </a:cubicBezTo>
                  <a:close/>
                  <a:moveTo>
                    <a:pt x="45" y="129"/>
                  </a:moveTo>
                  <a:cubicBezTo>
                    <a:pt x="29" y="129"/>
                    <a:pt x="29" y="129"/>
                    <a:pt x="29" y="129"/>
                  </a:cubicBezTo>
                  <a:cubicBezTo>
                    <a:pt x="29" y="94"/>
                    <a:pt x="29" y="94"/>
                    <a:pt x="29" y="94"/>
                  </a:cubicBezTo>
                  <a:cubicBezTo>
                    <a:pt x="45" y="97"/>
                    <a:pt x="45" y="97"/>
                    <a:pt x="45" y="97"/>
                  </a:cubicBezTo>
                  <a:lnTo>
                    <a:pt x="45" y="129"/>
                  </a:lnTo>
                  <a:close/>
                  <a:moveTo>
                    <a:pt x="11" y="96"/>
                  </a:moveTo>
                  <a:cubicBezTo>
                    <a:pt x="3" y="96"/>
                    <a:pt x="3" y="96"/>
                    <a:pt x="3" y="96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91"/>
                    <a:pt x="11" y="91"/>
                    <a:pt x="11" y="91"/>
                  </a:cubicBezTo>
                  <a:lnTo>
                    <a:pt x="11" y="96"/>
                  </a:lnTo>
                  <a:close/>
                  <a:moveTo>
                    <a:pt x="15" y="88"/>
                  </a:moveTo>
                  <a:cubicBezTo>
                    <a:pt x="15" y="38"/>
                    <a:pt x="15" y="38"/>
                    <a:pt x="15" y="38"/>
                  </a:cubicBezTo>
                  <a:cubicBezTo>
                    <a:pt x="98" y="24"/>
                    <a:pt x="98" y="24"/>
                    <a:pt x="98" y="24"/>
                  </a:cubicBezTo>
                  <a:cubicBezTo>
                    <a:pt x="98" y="102"/>
                    <a:pt x="98" y="102"/>
                    <a:pt x="98" y="102"/>
                  </a:cubicBezTo>
                  <a:lnTo>
                    <a:pt x="15" y="88"/>
                  </a:lnTo>
                  <a:close/>
                  <a:moveTo>
                    <a:pt x="102" y="103"/>
                  </a:moveTo>
                  <a:cubicBezTo>
                    <a:pt x="102" y="23"/>
                    <a:pt x="102" y="23"/>
                    <a:pt x="102" y="23"/>
                  </a:cubicBezTo>
                  <a:cubicBezTo>
                    <a:pt x="112" y="21"/>
                    <a:pt x="112" y="21"/>
                    <a:pt x="112" y="21"/>
                  </a:cubicBezTo>
                  <a:cubicBezTo>
                    <a:pt x="112" y="105"/>
                    <a:pt x="112" y="105"/>
                    <a:pt x="112" y="105"/>
                  </a:cubicBezTo>
                  <a:lnTo>
                    <a:pt x="102" y="103"/>
                  </a:lnTo>
                  <a:close/>
                  <a:moveTo>
                    <a:pt x="149" y="113"/>
                  </a:moveTo>
                  <a:cubicBezTo>
                    <a:pt x="149" y="118"/>
                    <a:pt x="146" y="121"/>
                    <a:pt x="141" y="121"/>
                  </a:cubicBezTo>
                  <a:cubicBezTo>
                    <a:pt x="124" y="121"/>
                    <a:pt x="124" y="121"/>
                    <a:pt x="124" y="121"/>
                  </a:cubicBezTo>
                  <a:cubicBezTo>
                    <a:pt x="119" y="121"/>
                    <a:pt x="116" y="118"/>
                    <a:pt x="116" y="113"/>
                  </a:cubicBezTo>
                  <a:cubicBezTo>
                    <a:pt x="116" y="109"/>
                    <a:pt x="116" y="109"/>
                    <a:pt x="116" y="109"/>
                  </a:cubicBezTo>
                  <a:cubicBezTo>
                    <a:pt x="116" y="17"/>
                    <a:pt x="116" y="17"/>
                    <a:pt x="116" y="17"/>
                  </a:cubicBezTo>
                  <a:cubicBezTo>
                    <a:pt x="116" y="12"/>
                    <a:pt x="116" y="12"/>
                    <a:pt x="116" y="12"/>
                  </a:cubicBezTo>
                  <a:cubicBezTo>
                    <a:pt x="116" y="7"/>
                    <a:pt x="119" y="4"/>
                    <a:pt x="124" y="4"/>
                  </a:cubicBezTo>
                  <a:cubicBezTo>
                    <a:pt x="141" y="4"/>
                    <a:pt x="141" y="4"/>
                    <a:pt x="141" y="4"/>
                  </a:cubicBezTo>
                  <a:cubicBezTo>
                    <a:pt x="146" y="4"/>
                    <a:pt x="149" y="7"/>
                    <a:pt x="149" y="12"/>
                  </a:cubicBezTo>
                  <a:cubicBezTo>
                    <a:pt x="149" y="42"/>
                    <a:pt x="149" y="42"/>
                    <a:pt x="149" y="42"/>
                  </a:cubicBezTo>
                  <a:cubicBezTo>
                    <a:pt x="149" y="83"/>
                    <a:pt x="149" y="83"/>
                    <a:pt x="149" y="83"/>
                  </a:cubicBezTo>
                  <a:lnTo>
                    <a:pt x="149" y="113"/>
                  </a:lnTo>
                  <a:close/>
                  <a:moveTo>
                    <a:pt x="153" y="80"/>
                  </a:moveTo>
                  <a:cubicBezTo>
                    <a:pt x="153" y="45"/>
                    <a:pt x="153" y="45"/>
                    <a:pt x="153" y="45"/>
                  </a:cubicBezTo>
                  <a:cubicBezTo>
                    <a:pt x="161" y="46"/>
                    <a:pt x="168" y="53"/>
                    <a:pt x="168" y="62"/>
                  </a:cubicBezTo>
                  <a:cubicBezTo>
                    <a:pt x="168" y="72"/>
                    <a:pt x="161" y="79"/>
                    <a:pt x="153" y="8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5308426" y="2420888"/>
              <a:ext cx="158817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US" altLang="zh-CN" sz="1600" dirty="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zero</a:t>
              </a:r>
              <a:r>
                <a:rPr lang="zh-CN" altLang="en-US" sz="1600" dirty="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极简主义设计，极致简约风潮流所向，通用设计。</a:t>
              </a:r>
              <a:endParaRPr lang="zh-CN" altLang="en-US" sz="16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2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5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15" grpId="0" animBg="1"/>
      <p:bldP spid="16" grpId="0" animBg="1"/>
      <p:bldP spid="17" grpId="0" animBg="1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71895" y="122494"/>
            <a:ext cx="3775393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请在此处输入您的标题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MH_Number_1"/>
          <p:cNvSpPr/>
          <p:nvPr>
            <p:custDataLst>
              <p:tags r:id="rId1"/>
            </p:custDataLst>
          </p:nvPr>
        </p:nvSpPr>
        <p:spPr>
          <a:xfrm>
            <a:off x="124880" y="92443"/>
            <a:ext cx="616535" cy="616535"/>
          </a:xfrm>
          <a:prstGeom prst="ellipse">
            <a:avLst/>
          </a:prstGeom>
          <a:solidFill>
            <a:schemeClr val="accent4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sz="2800" dirty="0">
                <a:solidFill>
                  <a:srgbClr val="30303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endParaRPr lang="zh-CN" altLang="en-US" sz="2800" dirty="0">
              <a:solidFill>
                <a:srgbClr val="30303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857745" y="657816"/>
            <a:ext cx="3566935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28"/>
          <p:cNvSpPr>
            <a:spLocks noChangeArrowheads="1"/>
          </p:cNvSpPr>
          <p:nvPr/>
        </p:nvSpPr>
        <p:spPr bwMode="auto">
          <a:xfrm>
            <a:off x="1598613" y="4748213"/>
            <a:ext cx="2246313" cy="1285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" name="Freeform 29"/>
          <p:cNvSpPr/>
          <p:nvPr/>
        </p:nvSpPr>
        <p:spPr bwMode="auto">
          <a:xfrm>
            <a:off x="3844925" y="4681538"/>
            <a:ext cx="2251075" cy="195263"/>
          </a:xfrm>
          <a:custGeom>
            <a:avLst/>
            <a:gdLst>
              <a:gd name="T0" fmla="*/ 0 w 1418"/>
              <a:gd name="T1" fmla="*/ 0 h 123"/>
              <a:gd name="T2" fmla="*/ 0 w 1418"/>
              <a:gd name="T3" fmla="*/ 42 h 123"/>
              <a:gd name="T4" fmla="*/ 0 w 1418"/>
              <a:gd name="T5" fmla="*/ 123 h 123"/>
              <a:gd name="T6" fmla="*/ 1418 w 1418"/>
              <a:gd name="T7" fmla="*/ 123 h 123"/>
              <a:gd name="T8" fmla="*/ 1418 w 1418"/>
              <a:gd name="T9" fmla="*/ 0 h 123"/>
              <a:gd name="T10" fmla="*/ 0 w 1418"/>
              <a:gd name="T11" fmla="*/ 0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18" h="123">
                <a:moveTo>
                  <a:pt x="0" y="0"/>
                </a:moveTo>
                <a:lnTo>
                  <a:pt x="0" y="42"/>
                </a:lnTo>
                <a:lnTo>
                  <a:pt x="0" y="123"/>
                </a:lnTo>
                <a:lnTo>
                  <a:pt x="1418" y="123"/>
                </a:lnTo>
                <a:lnTo>
                  <a:pt x="1418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" name="Freeform 30"/>
          <p:cNvSpPr/>
          <p:nvPr/>
        </p:nvSpPr>
        <p:spPr bwMode="auto">
          <a:xfrm>
            <a:off x="6096000" y="4570413"/>
            <a:ext cx="2251075" cy="306388"/>
          </a:xfrm>
          <a:custGeom>
            <a:avLst/>
            <a:gdLst>
              <a:gd name="T0" fmla="*/ 0 w 1418"/>
              <a:gd name="T1" fmla="*/ 0 h 193"/>
              <a:gd name="T2" fmla="*/ 0 w 1418"/>
              <a:gd name="T3" fmla="*/ 70 h 193"/>
              <a:gd name="T4" fmla="*/ 0 w 1418"/>
              <a:gd name="T5" fmla="*/ 193 h 193"/>
              <a:gd name="T6" fmla="*/ 1418 w 1418"/>
              <a:gd name="T7" fmla="*/ 193 h 193"/>
              <a:gd name="T8" fmla="*/ 1418 w 1418"/>
              <a:gd name="T9" fmla="*/ 0 h 193"/>
              <a:gd name="T10" fmla="*/ 0 w 1418"/>
              <a:gd name="T11" fmla="*/ 0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18" h="193">
                <a:moveTo>
                  <a:pt x="0" y="0"/>
                </a:moveTo>
                <a:lnTo>
                  <a:pt x="0" y="70"/>
                </a:lnTo>
                <a:lnTo>
                  <a:pt x="0" y="193"/>
                </a:lnTo>
                <a:lnTo>
                  <a:pt x="1418" y="193"/>
                </a:lnTo>
                <a:lnTo>
                  <a:pt x="1418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" name="Freeform 31"/>
          <p:cNvSpPr/>
          <p:nvPr/>
        </p:nvSpPr>
        <p:spPr bwMode="auto">
          <a:xfrm>
            <a:off x="8347075" y="4410075"/>
            <a:ext cx="2251075" cy="466725"/>
          </a:xfrm>
          <a:custGeom>
            <a:avLst/>
            <a:gdLst>
              <a:gd name="T0" fmla="*/ 0 w 1418"/>
              <a:gd name="T1" fmla="*/ 0 h 294"/>
              <a:gd name="T2" fmla="*/ 0 w 1418"/>
              <a:gd name="T3" fmla="*/ 101 h 294"/>
              <a:gd name="T4" fmla="*/ 0 w 1418"/>
              <a:gd name="T5" fmla="*/ 294 h 294"/>
              <a:gd name="T6" fmla="*/ 1418 w 1418"/>
              <a:gd name="T7" fmla="*/ 294 h 294"/>
              <a:gd name="T8" fmla="*/ 1418 w 1418"/>
              <a:gd name="T9" fmla="*/ 0 h 294"/>
              <a:gd name="T10" fmla="*/ 0 w 1418"/>
              <a:gd name="T11" fmla="*/ 0 h 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18" h="294">
                <a:moveTo>
                  <a:pt x="0" y="0"/>
                </a:moveTo>
                <a:lnTo>
                  <a:pt x="0" y="101"/>
                </a:lnTo>
                <a:lnTo>
                  <a:pt x="0" y="294"/>
                </a:lnTo>
                <a:lnTo>
                  <a:pt x="1418" y="294"/>
                </a:lnTo>
                <a:lnTo>
                  <a:pt x="1418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" name="Freeform 32"/>
          <p:cNvSpPr>
            <a:spLocks noEditPoints="1"/>
          </p:cNvSpPr>
          <p:nvPr/>
        </p:nvSpPr>
        <p:spPr bwMode="auto">
          <a:xfrm>
            <a:off x="1589088" y="5389563"/>
            <a:ext cx="9009063" cy="296863"/>
          </a:xfrm>
          <a:custGeom>
            <a:avLst/>
            <a:gdLst>
              <a:gd name="T0" fmla="*/ 1859 w 2125"/>
              <a:gd name="T1" fmla="*/ 0 h 70"/>
              <a:gd name="T2" fmla="*/ 1366 w 2125"/>
              <a:gd name="T3" fmla="*/ 28 h 70"/>
              <a:gd name="T4" fmla="*/ 1303 w 2125"/>
              <a:gd name="T5" fmla="*/ 28 h 70"/>
              <a:gd name="T6" fmla="*/ 820 w 2125"/>
              <a:gd name="T7" fmla="*/ 2 h 70"/>
              <a:gd name="T8" fmla="*/ 284 w 2125"/>
              <a:gd name="T9" fmla="*/ 28 h 70"/>
              <a:gd name="T10" fmla="*/ 220 w 2125"/>
              <a:gd name="T11" fmla="*/ 28 h 70"/>
              <a:gd name="T12" fmla="*/ 0 w 2125"/>
              <a:gd name="T13" fmla="*/ 33 h 70"/>
              <a:gd name="T14" fmla="*/ 219 w 2125"/>
              <a:gd name="T15" fmla="*/ 35 h 70"/>
              <a:gd name="T16" fmla="*/ 284 w 2125"/>
              <a:gd name="T17" fmla="*/ 35 h 70"/>
              <a:gd name="T18" fmla="*/ 788 w 2125"/>
              <a:gd name="T19" fmla="*/ 33 h 70"/>
              <a:gd name="T20" fmla="*/ 820 w 2125"/>
              <a:gd name="T21" fmla="*/ 67 h 70"/>
              <a:gd name="T22" fmla="*/ 853 w 2125"/>
              <a:gd name="T23" fmla="*/ 33 h 70"/>
              <a:gd name="T24" fmla="*/ 1302 w 2125"/>
              <a:gd name="T25" fmla="*/ 37 h 70"/>
              <a:gd name="T26" fmla="*/ 1367 w 2125"/>
              <a:gd name="T27" fmla="*/ 37 h 70"/>
              <a:gd name="T28" fmla="*/ 1827 w 2125"/>
              <a:gd name="T29" fmla="*/ 33 h 70"/>
              <a:gd name="T30" fmla="*/ 1892 w 2125"/>
              <a:gd name="T31" fmla="*/ 33 h 70"/>
              <a:gd name="T32" fmla="*/ 2125 w 2125"/>
              <a:gd name="T33" fmla="*/ 28 h 70"/>
              <a:gd name="T34" fmla="*/ 278 w 2125"/>
              <a:gd name="T35" fmla="*/ 35 h 70"/>
              <a:gd name="T36" fmla="*/ 225 w 2125"/>
              <a:gd name="T37" fmla="*/ 35 h 70"/>
              <a:gd name="T38" fmla="*/ 226 w 2125"/>
              <a:gd name="T39" fmla="*/ 28 h 70"/>
              <a:gd name="T40" fmla="*/ 278 w 2125"/>
              <a:gd name="T41" fmla="*/ 28 h 70"/>
              <a:gd name="T42" fmla="*/ 278 w 2125"/>
              <a:gd name="T43" fmla="*/ 35 h 70"/>
              <a:gd name="T44" fmla="*/ 820 w 2125"/>
              <a:gd name="T45" fmla="*/ 61 h 70"/>
              <a:gd name="T46" fmla="*/ 794 w 2125"/>
              <a:gd name="T47" fmla="*/ 33 h 70"/>
              <a:gd name="T48" fmla="*/ 820 w 2125"/>
              <a:gd name="T49" fmla="*/ 8 h 70"/>
              <a:gd name="T50" fmla="*/ 847 w 2125"/>
              <a:gd name="T51" fmla="*/ 33 h 70"/>
              <a:gd name="T52" fmla="*/ 1361 w 2125"/>
              <a:gd name="T53" fmla="*/ 37 h 70"/>
              <a:gd name="T54" fmla="*/ 1308 w 2125"/>
              <a:gd name="T55" fmla="*/ 37 h 70"/>
              <a:gd name="T56" fmla="*/ 1310 w 2125"/>
              <a:gd name="T57" fmla="*/ 28 h 70"/>
              <a:gd name="T58" fmla="*/ 1360 w 2125"/>
              <a:gd name="T59" fmla="*/ 28 h 70"/>
              <a:gd name="T60" fmla="*/ 1361 w 2125"/>
              <a:gd name="T61" fmla="*/ 37 h 70"/>
              <a:gd name="T62" fmla="*/ 1833 w 2125"/>
              <a:gd name="T63" fmla="*/ 33 h 70"/>
              <a:gd name="T64" fmla="*/ 1833 w 2125"/>
              <a:gd name="T65" fmla="*/ 28 h 70"/>
              <a:gd name="T66" fmla="*/ 1886 w 2125"/>
              <a:gd name="T67" fmla="*/ 28 h 70"/>
              <a:gd name="T68" fmla="*/ 1886 w 2125"/>
              <a:gd name="T69" fmla="*/ 33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125" h="70">
                <a:moveTo>
                  <a:pt x="1892" y="28"/>
                </a:moveTo>
                <a:cubicBezTo>
                  <a:pt x="1890" y="12"/>
                  <a:pt x="1876" y="0"/>
                  <a:pt x="1859" y="0"/>
                </a:cubicBezTo>
                <a:cubicBezTo>
                  <a:pt x="1843" y="0"/>
                  <a:pt x="1829" y="12"/>
                  <a:pt x="1827" y="28"/>
                </a:cubicBezTo>
                <a:cubicBezTo>
                  <a:pt x="1366" y="28"/>
                  <a:pt x="1366" y="28"/>
                  <a:pt x="1366" y="28"/>
                </a:cubicBezTo>
                <a:cubicBezTo>
                  <a:pt x="1362" y="15"/>
                  <a:pt x="1350" y="5"/>
                  <a:pt x="1335" y="5"/>
                </a:cubicBezTo>
                <a:cubicBezTo>
                  <a:pt x="1320" y="5"/>
                  <a:pt x="1307" y="15"/>
                  <a:pt x="1303" y="28"/>
                </a:cubicBezTo>
                <a:cubicBezTo>
                  <a:pt x="853" y="28"/>
                  <a:pt x="853" y="28"/>
                  <a:pt x="853" y="28"/>
                </a:cubicBezTo>
                <a:cubicBezTo>
                  <a:pt x="850" y="13"/>
                  <a:pt x="836" y="2"/>
                  <a:pt x="820" y="2"/>
                </a:cubicBezTo>
                <a:cubicBezTo>
                  <a:pt x="805" y="2"/>
                  <a:pt x="791" y="13"/>
                  <a:pt x="788" y="28"/>
                </a:cubicBezTo>
                <a:cubicBezTo>
                  <a:pt x="284" y="28"/>
                  <a:pt x="284" y="28"/>
                  <a:pt x="284" y="28"/>
                </a:cubicBezTo>
                <a:cubicBezTo>
                  <a:pt x="281" y="13"/>
                  <a:pt x="268" y="2"/>
                  <a:pt x="252" y="2"/>
                </a:cubicBezTo>
                <a:cubicBezTo>
                  <a:pt x="236" y="2"/>
                  <a:pt x="223" y="13"/>
                  <a:pt x="220" y="2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33"/>
                  <a:pt x="0" y="33"/>
                  <a:pt x="0" y="33"/>
                </a:cubicBezTo>
                <a:cubicBezTo>
                  <a:pt x="219" y="33"/>
                  <a:pt x="219" y="33"/>
                  <a:pt x="219" y="33"/>
                </a:cubicBezTo>
                <a:cubicBezTo>
                  <a:pt x="219" y="34"/>
                  <a:pt x="219" y="34"/>
                  <a:pt x="219" y="35"/>
                </a:cubicBezTo>
                <a:cubicBezTo>
                  <a:pt x="219" y="53"/>
                  <a:pt x="234" y="67"/>
                  <a:pt x="252" y="67"/>
                </a:cubicBezTo>
                <a:cubicBezTo>
                  <a:pt x="270" y="67"/>
                  <a:pt x="284" y="53"/>
                  <a:pt x="284" y="35"/>
                </a:cubicBezTo>
                <a:cubicBezTo>
                  <a:pt x="284" y="34"/>
                  <a:pt x="284" y="34"/>
                  <a:pt x="284" y="33"/>
                </a:cubicBezTo>
                <a:cubicBezTo>
                  <a:pt x="788" y="33"/>
                  <a:pt x="788" y="33"/>
                  <a:pt x="788" y="33"/>
                </a:cubicBezTo>
                <a:cubicBezTo>
                  <a:pt x="788" y="34"/>
                  <a:pt x="788" y="34"/>
                  <a:pt x="788" y="35"/>
                </a:cubicBezTo>
                <a:cubicBezTo>
                  <a:pt x="788" y="53"/>
                  <a:pt x="802" y="67"/>
                  <a:pt x="820" y="67"/>
                </a:cubicBezTo>
                <a:cubicBezTo>
                  <a:pt x="838" y="67"/>
                  <a:pt x="853" y="53"/>
                  <a:pt x="853" y="35"/>
                </a:cubicBezTo>
                <a:cubicBezTo>
                  <a:pt x="853" y="34"/>
                  <a:pt x="853" y="34"/>
                  <a:pt x="853" y="33"/>
                </a:cubicBezTo>
                <a:cubicBezTo>
                  <a:pt x="1302" y="33"/>
                  <a:pt x="1302" y="33"/>
                  <a:pt x="1302" y="33"/>
                </a:cubicBezTo>
                <a:cubicBezTo>
                  <a:pt x="1302" y="35"/>
                  <a:pt x="1302" y="36"/>
                  <a:pt x="1302" y="37"/>
                </a:cubicBezTo>
                <a:cubicBezTo>
                  <a:pt x="1302" y="55"/>
                  <a:pt x="1317" y="70"/>
                  <a:pt x="1335" y="70"/>
                </a:cubicBezTo>
                <a:cubicBezTo>
                  <a:pt x="1353" y="70"/>
                  <a:pt x="1367" y="55"/>
                  <a:pt x="1367" y="37"/>
                </a:cubicBezTo>
                <a:cubicBezTo>
                  <a:pt x="1367" y="36"/>
                  <a:pt x="1367" y="35"/>
                  <a:pt x="1367" y="33"/>
                </a:cubicBezTo>
                <a:cubicBezTo>
                  <a:pt x="1827" y="33"/>
                  <a:pt x="1827" y="33"/>
                  <a:pt x="1827" y="33"/>
                </a:cubicBezTo>
                <a:cubicBezTo>
                  <a:pt x="1827" y="51"/>
                  <a:pt x="1842" y="65"/>
                  <a:pt x="1859" y="65"/>
                </a:cubicBezTo>
                <a:cubicBezTo>
                  <a:pt x="1877" y="65"/>
                  <a:pt x="1891" y="51"/>
                  <a:pt x="1892" y="33"/>
                </a:cubicBezTo>
                <a:cubicBezTo>
                  <a:pt x="2125" y="33"/>
                  <a:pt x="2125" y="33"/>
                  <a:pt x="2125" y="33"/>
                </a:cubicBezTo>
                <a:cubicBezTo>
                  <a:pt x="2125" y="28"/>
                  <a:pt x="2125" y="28"/>
                  <a:pt x="2125" y="28"/>
                </a:cubicBezTo>
                <a:lnTo>
                  <a:pt x="1892" y="28"/>
                </a:lnTo>
                <a:close/>
                <a:moveTo>
                  <a:pt x="278" y="35"/>
                </a:moveTo>
                <a:cubicBezTo>
                  <a:pt x="278" y="49"/>
                  <a:pt x="266" y="61"/>
                  <a:pt x="252" y="61"/>
                </a:cubicBezTo>
                <a:cubicBezTo>
                  <a:pt x="237" y="61"/>
                  <a:pt x="225" y="49"/>
                  <a:pt x="225" y="35"/>
                </a:cubicBezTo>
                <a:cubicBezTo>
                  <a:pt x="225" y="34"/>
                  <a:pt x="225" y="34"/>
                  <a:pt x="225" y="33"/>
                </a:cubicBezTo>
                <a:cubicBezTo>
                  <a:pt x="225" y="32"/>
                  <a:pt x="226" y="30"/>
                  <a:pt x="226" y="28"/>
                </a:cubicBezTo>
                <a:cubicBezTo>
                  <a:pt x="229" y="17"/>
                  <a:pt x="239" y="8"/>
                  <a:pt x="252" y="8"/>
                </a:cubicBezTo>
                <a:cubicBezTo>
                  <a:pt x="264" y="8"/>
                  <a:pt x="275" y="17"/>
                  <a:pt x="278" y="28"/>
                </a:cubicBezTo>
                <a:cubicBezTo>
                  <a:pt x="278" y="30"/>
                  <a:pt x="278" y="32"/>
                  <a:pt x="278" y="33"/>
                </a:cubicBezTo>
                <a:cubicBezTo>
                  <a:pt x="278" y="34"/>
                  <a:pt x="278" y="34"/>
                  <a:pt x="278" y="35"/>
                </a:cubicBezTo>
                <a:close/>
                <a:moveTo>
                  <a:pt x="847" y="35"/>
                </a:moveTo>
                <a:cubicBezTo>
                  <a:pt x="847" y="49"/>
                  <a:pt x="835" y="61"/>
                  <a:pt x="820" y="61"/>
                </a:cubicBezTo>
                <a:cubicBezTo>
                  <a:pt x="806" y="61"/>
                  <a:pt x="794" y="49"/>
                  <a:pt x="794" y="35"/>
                </a:cubicBezTo>
                <a:cubicBezTo>
                  <a:pt x="794" y="34"/>
                  <a:pt x="794" y="34"/>
                  <a:pt x="794" y="33"/>
                </a:cubicBezTo>
                <a:cubicBezTo>
                  <a:pt x="794" y="32"/>
                  <a:pt x="794" y="30"/>
                  <a:pt x="795" y="28"/>
                </a:cubicBezTo>
                <a:cubicBezTo>
                  <a:pt x="797" y="17"/>
                  <a:pt x="808" y="8"/>
                  <a:pt x="820" y="8"/>
                </a:cubicBezTo>
                <a:cubicBezTo>
                  <a:pt x="833" y="8"/>
                  <a:pt x="843" y="17"/>
                  <a:pt x="846" y="28"/>
                </a:cubicBezTo>
                <a:cubicBezTo>
                  <a:pt x="847" y="30"/>
                  <a:pt x="847" y="32"/>
                  <a:pt x="847" y="33"/>
                </a:cubicBezTo>
                <a:cubicBezTo>
                  <a:pt x="847" y="34"/>
                  <a:pt x="847" y="34"/>
                  <a:pt x="847" y="35"/>
                </a:cubicBezTo>
                <a:close/>
                <a:moveTo>
                  <a:pt x="1361" y="37"/>
                </a:moveTo>
                <a:cubicBezTo>
                  <a:pt x="1361" y="52"/>
                  <a:pt x="1350" y="64"/>
                  <a:pt x="1335" y="64"/>
                </a:cubicBezTo>
                <a:cubicBezTo>
                  <a:pt x="1320" y="64"/>
                  <a:pt x="1308" y="52"/>
                  <a:pt x="1308" y="37"/>
                </a:cubicBezTo>
                <a:cubicBezTo>
                  <a:pt x="1308" y="36"/>
                  <a:pt x="1308" y="34"/>
                  <a:pt x="1308" y="33"/>
                </a:cubicBezTo>
                <a:cubicBezTo>
                  <a:pt x="1309" y="32"/>
                  <a:pt x="1309" y="30"/>
                  <a:pt x="1310" y="28"/>
                </a:cubicBezTo>
                <a:cubicBezTo>
                  <a:pt x="1313" y="18"/>
                  <a:pt x="1323" y="11"/>
                  <a:pt x="1335" y="11"/>
                </a:cubicBezTo>
                <a:cubicBezTo>
                  <a:pt x="1346" y="11"/>
                  <a:pt x="1356" y="18"/>
                  <a:pt x="1360" y="28"/>
                </a:cubicBezTo>
                <a:cubicBezTo>
                  <a:pt x="1360" y="30"/>
                  <a:pt x="1361" y="32"/>
                  <a:pt x="1361" y="33"/>
                </a:cubicBezTo>
                <a:cubicBezTo>
                  <a:pt x="1361" y="34"/>
                  <a:pt x="1361" y="36"/>
                  <a:pt x="1361" y="37"/>
                </a:cubicBezTo>
                <a:close/>
                <a:moveTo>
                  <a:pt x="1859" y="59"/>
                </a:moveTo>
                <a:cubicBezTo>
                  <a:pt x="1845" y="59"/>
                  <a:pt x="1833" y="48"/>
                  <a:pt x="1833" y="33"/>
                </a:cubicBezTo>
                <a:cubicBezTo>
                  <a:pt x="1833" y="33"/>
                  <a:pt x="1833" y="33"/>
                  <a:pt x="1833" y="32"/>
                </a:cubicBezTo>
                <a:cubicBezTo>
                  <a:pt x="1833" y="31"/>
                  <a:pt x="1833" y="30"/>
                  <a:pt x="1833" y="28"/>
                </a:cubicBezTo>
                <a:cubicBezTo>
                  <a:pt x="1835" y="16"/>
                  <a:pt x="1846" y="6"/>
                  <a:pt x="1859" y="6"/>
                </a:cubicBezTo>
                <a:cubicBezTo>
                  <a:pt x="1873" y="6"/>
                  <a:pt x="1884" y="16"/>
                  <a:pt x="1886" y="28"/>
                </a:cubicBezTo>
                <a:cubicBezTo>
                  <a:pt x="1886" y="30"/>
                  <a:pt x="1886" y="31"/>
                  <a:pt x="1886" y="32"/>
                </a:cubicBezTo>
                <a:cubicBezTo>
                  <a:pt x="1886" y="33"/>
                  <a:pt x="1886" y="33"/>
                  <a:pt x="1886" y="33"/>
                </a:cubicBezTo>
                <a:cubicBezTo>
                  <a:pt x="1885" y="48"/>
                  <a:pt x="1874" y="59"/>
                  <a:pt x="1859" y="59"/>
                </a:cubicBezTo>
                <a:close/>
              </a:path>
            </a:pathLst>
          </a:custGeom>
          <a:solidFill>
            <a:srgbClr val="BCBE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" name="Oval 33"/>
          <p:cNvSpPr>
            <a:spLocks noChangeArrowheads="1"/>
          </p:cNvSpPr>
          <p:nvPr/>
        </p:nvSpPr>
        <p:spPr bwMode="auto">
          <a:xfrm>
            <a:off x="2573338" y="5453063"/>
            <a:ext cx="165100" cy="1651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" name="Oval 34"/>
          <p:cNvSpPr>
            <a:spLocks noChangeArrowheads="1"/>
          </p:cNvSpPr>
          <p:nvPr/>
        </p:nvSpPr>
        <p:spPr bwMode="auto">
          <a:xfrm>
            <a:off x="4984750" y="5453063"/>
            <a:ext cx="165100" cy="1651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Oval 35"/>
          <p:cNvSpPr>
            <a:spLocks noChangeArrowheads="1"/>
          </p:cNvSpPr>
          <p:nvPr/>
        </p:nvSpPr>
        <p:spPr bwMode="auto">
          <a:xfrm>
            <a:off x="7164388" y="5465763"/>
            <a:ext cx="165100" cy="1651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" name="Oval 36"/>
          <p:cNvSpPr>
            <a:spLocks noChangeArrowheads="1"/>
          </p:cNvSpPr>
          <p:nvPr/>
        </p:nvSpPr>
        <p:spPr bwMode="auto">
          <a:xfrm>
            <a:off x="9390063" y="5445125"/>
            <a:ext cx="165100" cy="1651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" name="Rectangle 37"/>
          <p:cNvSpPr>
            <a:spLocks noChangeArrowheads="1"/>
          </p:cNvSpPr>
          <p:nvPr/>
        </p:nvSpPr>
        <p:spPr bwMode="auto">
          <a:xfrm>
            <a:off x="9458325" y="4876800"/>
            <a:ext cx="25400" cy="512763"/>
          </a:xfrm>
          <a:prstGeom prst="rect">
            <a:avLst/>
          </a:prstGeom>
          <a:solidFill>
            <a:srgbClr val="BCBE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" name="Rectangle 38"/>
          <p:cNvSpPr>
            <a:spLocks noChangeArrowheads="1"/>
          </p:cNvSpPr>
          <p:nvPr/>
        </p:nvSpPr>
        <p:spPr bwMode="auto">
          <a:xfrm>
            <a:off x="7235825" y="4876800"/>
            <a:ext cx="25400" cy="538163"/>
          </a:xfrm>
          <a:prstGeom prst="rect">
            <a:avLst/>
          </a:prstGeom>
          <a:solidFill>
            <a:srgbClr val="BCBE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8" name="Rectangle 39"/>
          <p:cNvSpPr>
            <a:spLocks noChangeArrowheads="1"/>
          </p:cNvSpPr>
          <p:nvPr/>
        </p:nvSpPr>
        <p:spPr bwMode="auto">
          <a:xfrm>
            <a:off x="5057775" y="4876800"/>
            <a:ext cx="20638" cy="538163"/>
          </a:xfrm>
          <a:prstGeom prst="rect">
            <a:avLst/>
          </a:prstGeom>
          <a:solidFill>
            <a:srgbClr val="BCBE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9" name="Rectangle 40"/>
          <p:cNvSpPr>
            <a:spLocks noChangeArrowheads="1"/>
          </p:cNvSpPr>
          <p:nvPr/>
        </p:nvSpPr>
        <p:spPr bwMode="auto">
          <a:xfrm>
            <a:off x="2644775" y="4876800"/>
            <a:ext cx="25400" cy="538163"/>
          </a:xfrm>
          <a:prstGeom prst="rect">
            <a:avLst/>
          </a:prstGeom>
          <a:solidFill>
            <a:srgbClr val="BCBE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0" name="Freeform 42"/>
          <p:cNvSpPr>
            <a:spLocks noEditPoints="1"/>
          </p:cNvSpPr>
          <p:nvPr/>
        </p:nvSpPr>
        <p:spPr bwMode="auto">
          <a:xfrm>
            <a:off x="9461500" y="2954338"/>
            <a:ext cx="22225" cy="1200150"/>
          </a:xfrm>
          <a:custGeom>
            <a:avLst/>
            <a:gdLst>
              <a:gd name="T0" fmla="*/ 14 w 14"/>
              <a:gd name="T1" fmla="*/ 756 h 756"/>
              <a:gd name="T2" fmla="*/ 0 w 14"/>
              <a:gd name="T3" fmla="*/ 756 h 756"/>
              <a:gd name="T4" fmla="*/ 0 w 14"/>
              <a:gd name="T5" fmla="*/ 705 h 756"/>
              <a:gd name="T6" fmla="*/ 14 w 14"/>
              <a:gd name="T7" fmla="*/ 705 h 756"/>
              <a:gd name="T8" fmla="*/ 14 w 14"/>
              <a:gd name="T9" fmla="*/ 756 h 756"/>
              <a:gd name="T10" fmla="*/ 14 w 14"/>
              <a:gd name="T11" fmla="*/ 655 h 756"/>
              <a:gd name="T12" fmla="*/ 0 w 14"/>
              <a:gd name="T13" fmla="*/ 655 h 756"/>
              <a:gd name="T14" fmla="*/ 0 w 14"/>
              <a:gd name="T15" fmla="*/ 604 h 756"/>
              <a:gd name="T16" fmla="*/ 14 w 14"/>
              <a:gd name="T17" fmla="*/ 604 h 756"/>
              <a:gd name="T18" fmla="*/ 14 w 14"/>
              <a:gd name="T19" fmla="*/ 655 h 756"/>
              <a:gd name="T20" fmla="*/ 14 w 14"/>
              <a:gd name="T21" fmla="*/ 553 h 756"/>
              <a:gd name="T22" fmla="*/ 0 w 14"/>
              <a:gd name="T23" fmla="*/ 553 h 756"/>
              <a:gd name="T24" fmla="*/ 0 w 14"/>
              <a:gd name="T25" fmla="*/ 505 h 756"/>
              <a:gd name="T26" fmla="*/ 14 w 14"/>
              <a:gd name="T27" fmla="*/ 505 h 756"/>
              <a:gd name="T28" fmla="*/ 14 w 14"/>
              <a:gd name="T29" fmla="*/ 553 h 756"/>
              <a:gd name="T30" fmla="*/ 14 w 14"/>
              <a:gd name="T31" fmla="*/ 454 h 756"/>
              <a:gd name="T32" fmla="*/ 0 w 14"/>
              <a:gd name="T33" fmla="*/ 454 h 756"/>
              <a:gd name="T34" fmla="*/ 0 w 14"/>
              <a:gd name="T35" fmla="*/ 403 h 756"/>
              <a:gd name="T36" fmla="*/ 14 w 14"/>
              <a:gd name="T37" fmla="*/ 403 h 756"/>
              <a:gd name="T38" fmla="*/ 14 w 14"/>
              <a:gd name="T39" fmla="*/ 454 h 756"/>
              <a:gd name="T40" fmla="*/ 14 w 14"/>
              <a:gd name="T41" fmla="*/ 353 h 756"/>
              <a:gd name="T42" fmla="*/ 0 w 14"/>
              <a:gd name="T43" fmla="*/ 353 h 756"/>
              <a:gd name="T44" fmla="*/ 0 w 14"/>
              <a:gd name="T45" fmla="*/ 302 h 756"/>
              <a:gd name="T46" fmla="*/ 14 w 14"/>
              <a:gd name="T47" fmla="*/ 302 h 756"/>
              <a:gd name="T48" fmla="*/ 14 w 14"/>
              <a:gd name="T49" fmla="*/ 353 h 756"/>
              <a:gd name="T50" fmla="*/ 14 w 14"/>
              <a:gd name="T51" fmla="*/ 251 h 756"/>
              <a:gd name="T52" fmla="*/ 0 w 14"/>
              <a:gd name="T53" fmla="*/ 251 h 756"/>
              <a:gd name="T54" fmla="*/ 0 w 14"/>
              <a:gd name="T55" fmla="*/ 200 h 756"/>
              <a:gd name="T56" fmla="*/ 14 w 14"/>
              <a:gd name="T57" fmla="*/ 200 h 756"/>
              <a:gd name="T58" fmla="*/ 14 w 14"/>
              <a:gd name="T59" fmla="*/ 251 h 756"/>
              <a:gd name="T60" fmla="*/ 14 w 14"/>
              <a:gd name="T61" fmla="*/ 150 h 756"/>
              <a:gd name="T62" fmla="*/ 0 w 14"/>
              <a:gd name="T63" fmla="*/ 150 h 756"/>
              <a:gd name="T64" fmla="*/ 0 w 14"/>
              <a:gd name="T65" fmla="*/ 99 h 756"/>
              <a:gd name="T66" fmla="*/ 14 w 14"/>
              <a:gd name="T67" fmla="*/ 99 h 756"/>
              <a:gd name="T68" fmla="*/ 14 w 14"/>
              <a:gd name="T69" fmla="*/ 150 h 756"/>
              <a:gd name="T70" fmla="*/ 14 w 14"/>
              <a:gd name="T71" fmla="*/ 48 h 756"/>
              <a:gd name="T72" fmla="*/ 0 w 14"/>
              <a:gd name="T73" fmla="*/ 48 h 756"/>
              <a:gd name="T74" fmla="*/ 0 w 14"/>
              <a:gd name="T75" fmla="*/ 0 h 756"/>
              <a:gd name="T76" fmla="*/ 14 w 14"/>
              <a:gd name="T77" fmla="*/ 0 h 756"/>
              <a:gd name="T78" fmla="*/ 14 w 14"/>
              <a:gd name="T79" fmla="*/ 48 h 7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4" h="756">
                <a:moveTo>
                  <a:pt x="14" y="756"/>
                </a:moveTo>
                <a:lnTo>
                  <a:pt x="0" y="756"/>
                </a:lnTo>
                <a:lnTo>
                  <a:pt x="0" y="705"/>
                </a:lnTo>
                <a:lnTo>
                  <a:pt x="14" y="705"/>
                </a:lnTo>
                <a:lnTo>
                  <a:pt x="14" y="756"/>
                </a:lnTo>
                <a:close/>
                <a:moveTo>
                  <a:pt x="14" y="655"/>
                </a:moveTo>
                <a:lnTo>
                  <a:pt x="0" y="655"/>
                </a:lnTo>
                <a:lnTo>
                  <a:pt x="0" y="604"/>
                </a:lnTo>
                <a:lnTo>
                  <a:pt x="14" y="604"/>
                </a:lnTo>
                <a:lnTo>
                  <a:pt x="14" y="655"/>
                </a:lnTo>
                <a:close/>
                <a:moveTo>
                  <a:pt x="14" y="553"/>
                </a:moveTo>
                <a:lnTo>
                  <a:pt x="0" y="553"/>
                </a:lnTo>
                <a:lnTo>
                  <a:pt x="0" y="505"/>
                </a:lnTo>
                <a:lnTo>
                  <a:pt x="14" y="505"/>
                </a:lnTo>
                <a:lnTo>
                  <a:pt x="14" y="553"/>
                </a:lnTo>
                <a:close/>
                <a:moveTo>
                  <a:pt x="14" y="454"/>
                </a:moveTo>
                <a:lnTo>
                  <a:pt x="0" y="454"/>
                </a:lnTo>
                <a:lnTo>
                  <a:pt x="0" y="403"/>
                </a:lnTo>
                <a:lnTo>
                  <a:pt x="14" y="403"/>
                </a:lnTo>
                <a:lnTo>
                  <a:pt x="14" y="454"/>
                </a:lnTo>
                <a:close/>
                <a:moveTo>
                  <a:pt x="14" y="353"/>
                </a:moveTo>
                <a:lnTo>
                  <a:pt x="0" y="353"/>
                </a:lnTo>
                <a:lnTo>
                  <a:pt x="0" y="302"/>
                </a:lnTo>
                <a:lnTo>
                  <a:pt x="14" y="302"/>
                </a:lnTo>
                <a:lnTo>
                  <a:pt x="14" y="353"/>
                </a:lnTo>
                <a:close/>
                <a:moveTo>
                  <a:pt x="14" y="251"/>
                </a:moveTo>
                <a:lnTo>
                  <a:pt x="0" y="251"/>
                </a:lnTo>
                <a:lnTo>
                  <a:pt x="0" y="200"/>
                </a:lnTo>
                <a:lnTo>
                  <a:pt x="14" y="200"/>
                </a:lnTo>
                <a:lnTo>
                  <a:pt x="14" y="251"/>
                </a:lnTo>
                <a:close/>
                <a:moveTo>
                  <a:pt x="14" y="150"/>
                </a:moveTo>
                <a:lnTo>
                  <a:pt x="0" y="150"/>
                </a:lnTo>
                <a:lnTo>
                  <a:pt x="0" y="99"/>
                </a:lnTo>
                <a:lnTo>
                  <a:pt x="14" y="99"/>
                </a:lnTo>
                <a:lnTo>
                  <a:pt x="14" y="150"/>
                </a:lnTo>
                <a:close/>
                <a:moveTo>
                  <a:pt x="14" y="48"/>
                </a:moveTo>
                <a:lnTo>
                  <a:pt x="0" y="48"/>
                </a:lnTo>
                <a:lnTo>
                  <a:pt x="0" y="0"/>
                </a:lnTo>
                <a:lnTo>
                  <a:pt x="14" y="0"/>
                </a:lnTo>
                <a:lnTo>
                  <a:pt x="14" y="48"/>
                </a:lnTo>
                <a:close/>
              </a:path>
            </a:pathLst>
          </a:custGeom>
          <a:solidFill>
            <a:srgbClr val="BCBE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" name="Rectangle 43"/>
          <p:cNvSpPr>
            <a:spLocks noChangeArrowheads="1"/>
          </p:cNvSpPr>
          <p:nvPr/>
        </p:nvSpPr>
        <p:spPr bwMode="auto">
          <a:xfrm>
            <a:off x="9461500" y="4235450"/>
            <a:ext cx="22225" cy="42863"/>
          </a:xfrm>
          <a:prstGeom prst="rect">
            <a:avLst/>
          </a:prstGeom>
          <a:solidFill>
            <a:srgbClr val="BCBE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2" name="Rectangle 44"/>
          <p:cNvSpPr>
            <a:spLocks noChangeArrowheads="1"/>
          </p:cNvSpPr>
          <p:nvPr/>
        </p:nvSpPr>
        <p:spPr bwMode="auto">
          <a:xfrm>
            <a:off x="7232650" y="4367213"/>
            <a:ext cx="25400" cy="42863"/>
          </a:xfrm>
          <a:prstGeom prst="rect">
            <a:avLst/>
          </a:prstGeom>
          <a:solidFill>
            <a:srgbClr val="BCBE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3" name="Freeform 45"/>
          <p:cNvSpPr>
            <a:spLocks noEditPoints="1"/>
          </p:cNvSpPr>
          <p:nvPr/>
        </p:nvSpPr>
        <p:spPr bwMode="auto">
          <a:xfrm>
            <a:off x="7232650" y="3629025"/>
            <a:ext cx="25400" cy="644525"/>
          </a:xfrm>
          <a:custGeom>
            <a:avLst/>
            <a:gdLst>
              <a:gd name="T0" fmla="*/ 16 w 16"/>
              <a:gd name="T1" fmla="*/ 406 h 406"/>
              <a:gd name="T2" fmla="*/ 0 w 16"/>
              <a:gd name="T3" fmla="*/ 406 h 406"/>
              <a:gd name="T4" fmla="*/ 0 w 16"/>
              <a:gd name="T5" fmla="*/ 347 h 406"/>
              <a:gd name="T6" fmla="*/ 16 w 16"/>
              <a:gd name="T7" fmla="*/ 347 h 406"/>
              <a:gd name="T8" fmla="*/ 16 w 16"/>
              <a:gd name="T9" fmla="*/ 406 h 406"/>
              <a:gd name="T10" fmla="*/ 16 w 16"/>
              <a:gd name="T11" fmla="*/ 288 h 406"/>
              <a:gd name="T12" fmla="*/ 0 w 16"/>
              <a:gd name="T13" fmla="*/ 288 h 406"/>
              <a:gd name="T14" fmla="*/ 0 w 16"/>
              <a:gd name="T15" fmla="*/ 232 h 406"/>
              <a:gd name="T16" fmla="*/ 16 w 16"/>
              <a:gd name="T17" fmla="*/ 232 h 406"/>
              <a:gd name="T18" fmla="*/ 16 w 16"/>
              <a:gd name="T19" fmla="*/ 288 h 406"/>
              <a:gd name="T20" fmla="*/ 16 w 16"/>
              <a:gd name="T21" fmla="*/ 174 h 406"/>
              <a:gd name="T22" fmla="*/ 0 w 16"/>
              <a:gd name="T23" fmla="*/ 174 h 406"/>
              <a:gd name="T24" fmla="*/ 0 w 16"/>
              <a:gd name="T25" fmla="*/ 115 h 406"/>
              <a:gd name="T26" fmla="*/ 16 w 16"/>
              <a:gd name="T27" fmla="*/ 115 h 406"/>
              <a:gd name="T28" fmla="*/ 16 w 16"/>
              <a:gd name="T29" fmla="*/ 174 h 406"/>
              <a:gd name="T30" fmla="*/ 16 w 16"/>
              <a:gd name="T31" fmla="*/ 59 h 406"/>
              <a:gd name="T32" fmla="*/ 0 w 16"/>
              <a:gd name="T33" fmla="*/ 59 h 406"/>
              <a:gd name="T34" fmla="*/ 0 w 16"/>
              <a:gd name="T35" fmla="*/ 0 h 406"/>
              <a:gd name="T36" fmla="*/ 16 w 16"/>
              <a:gd name="T37" fmla="*/ 0 h 406"/>
              <a:gd name="T38" fmla="*/ 16 w 16"/>
              <a:gd name="T39" fmla="*/ 59 h 4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6" h="406">
                <a:moveTo>
                  <a:pt x="16" y="406"/>
                </a:moveTo>
                <a:lnTo>
                  <a:pt x="0" y="406"/>
                </a:lnTo>
                <a:lnTo>
                  <a:pt x="0" y="347"/>
                </a:lnTo>
                <a:lnTo>
                  <a:pt x="16" y="347"/>
                </a:lnTo>
                <a:lnTo>
                  <a:pt x="16" y="406"/>
                </a:lnTo>
                <a:close/>
                <a:moveTo>
                  <a:pt x="16" y="288"/>
                </a:moveTo>
                <a:lnTo>
                  <a:pt x="0" y="288"/>
                </a:lnTo>
                <a:lnTo>
                  <a:pt x="0" y="232"/>
                </a:lnTo>
                <a:lnTo>
                  <a:pt x="16" y="232"/>
                </a:lnTo>
                <a:lnTo>
                  <a:pt x="16" y="288"/>
                </a:lnTo>
                <a:close/>
                <a:moveTo>
                  <a:pt x="16" y="174"/>
                </a:moveTo>
                <a:lnTo>
                  <a:pt x="0" y="174"/>
                </a:lnTo>
                <a:lnTo>
                  <a:pt x="0" y="115"/>
                </a:lnTo>
                <a:lnTo>
                  <a:pt x="16" y="115"/>
                </a:lnTo>
                <a:lnTo>
                  <a:pt x="16" y="174"/>
                </a:lnTo>
                <a:close/>
                <a:moveTo>
                  <a:pt x="16" y="59"/>
                </a:moveTo>
                <a:lnTo>
                  <a:pt x="0" y="59"/>
                </a:lnTo>
                <a:lnTo>
                  <a:pt x="0" y="0"/>
                </a:lnTo>
                <a:lnTo>
                  <a:pt x="16" y="0"/>
                </a:lnTo>
                <a:lnTo>
                  <a:pt x="16" y="59"/>
                </a:lnTo>
                <a:close/>
              </a:path>
            </a:pathLst>
          </a:custGeom>
          <a:solidFill>
            <a:srgbClr val="BCBE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4" name="Rectangle 47"/>
          <p:cNvSpPr>
            <a:spLocks noChangeArrowheads="1"/>
          </p:cNvSpPr>
          <p:nvPr/>
        </p:nvSpPr>
        <p:spPr bwMode="auto">
          <a:xfrm>
            <a:off x="5045075" y="4527550"/>
            <a:ext cx="20638" cy="42863"/>
          </a:xfrm>
          <a:prstGeom prst="rect">
            <a:avLst/>
          </a:prstGeom>
          <a:solidFill>
            <a:srgbClr val="BCBE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5" name="Freeform 48"/>
          <p:cNvSpPr>
            <a:spLocks noEditPoints="1"/>
          </p:cNvSpPr>
          <p:nvPr/>
        </p:nvSpPr>
        <p:spPr bwMode="auto">
          <a:xfrm>
            <a:off x="5045075" y="4171950"/>
            <a:ext cx="20638" cy="266700"/>
          </a:xfrm>
          <a:custGeom>
            <a:avLst/>
            <a:gdLst>
              <a:gd name="T0" fmla="*/ 13 w 13"/>
              <a:gd name="T1" fmla="*/ 168 h 168"/>
              <a:gd name="T2" fmla="*/ 0 w 13"/>
              <a:gd name="T3" fmla="*/ 168 h 168"/>
              <a:gd name="T4" fmla="*/ 0 w 13"/>
              <a:gd name="T5" fmla="*/ 112 h 168"/>
              <a:gd name="T6" fmla="*/ 13 w 13"/>
              <a:gd name="T7" fmla="*/ 112 h 168"/>
              <a:gd name="T8" fmla="*/ 13 w 13"/>
              <a:gd name="T9" fmla="*/ 168 h 168"/>
              <a:gd name="T10" fmla="*/ 13 w 13"/>
              <a:gd name="T11" fmla="*/ 56 h 168"/>
              <a:gd name="T12" fmla="*/ 0 w 13"/>
              <a:gd name="T13" fmla="*/ 56 h 168"/>
              <a:gd name="T14" fmla="*/ 0 w 13"/>
              <a:gd name="T15" fmla="*/ 0 h 168"/>
              <a:gd name="T16" fmla="*/ 13 w 13"/>
              <a:gd name="T17" fmla="*/ 0 h 168"/>
              <a:gd name="T18" fmla="*/ 13 w 13"/>
              <a:gd name="T19" fmla="*/ 56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68">
                <a:moveTo>
                  <a:pt x="13" y="168"/>
                </a:moveTo>
                <a:lnTo>
                  <a:pt x="0" y="168"/>
                </a:lnTo>
                <a:lnTo>
                  <a:pt x="0" y="112"/>
                </a:lnTo>
                <a:lnTo>
                  <a:pt x="13" y="112"/>
                </a:lnTo>
                <a:lnTo>
                  <a:pt x="13" y="168"/>
                </a:lnTo>
                <a:close/>
                <a:moveTo>
                  <a:pt x="13" y="56"/>
                </a:moveTo>
                <a:lnTo>
                  <a:pt x="0" y="56"/>
                </a:lnTo>
                <a:lnTo>
                  <a:pt x="0" y="0"/>
                </a:lnTo>
                <a:lnTo>
                  <a:pt x="13" y="0"/>
                </a:lnTo>
                <a:lnTo>
                  <a:pt x="13" y="56"/>
                </a:lnTo>
                <a:close/>
              </a:path>
            </a:pathLst>
          </a:custGeom>
          <a:solidFill>
            <a:srgbClr val="BCBE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6" name="Rectangle 50"/>
          <p:cNvSpPr>
            <a:spLocks noChangeArrowheads="1"/>
          </p:cNvSpPr>
          <p:nvPr/>
        </p:nvSpPr>
        <p:spPr bwMode="auto">
          <a:xfrm>
            <a:off x="2644775" y="4638675"/>
            <a:ext cx="22225" cy="42863"/>
          </a:xfrm>
          <a:prstGeom prst="rect">
            <a:avLst/>
          </a:prstGeom>
          <a:solidFill>
            <a:srgbClr val="BCBE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27" name="组合 26"/>
          <p:cNvGrpSpPr/>
          <p:nvPr/>
        </p:nvGrpSpPr>
        <p:grpSpPr>
          <a:xfrm>
            <a:off x="2433637" y="2706014"/>
            <a:ext cx="466726" cy="573088"/>
            <a:chOff x="2114550" y="2779713"/>
            <a:chExt cx="466726" cy="573088"/>
          </a:xfrm>
          <a:solidFill>
            <a:schemeClr val="accent1"/>
          </a:solidFill>
        </p:grpSpPr>
        <p:sp>
          <p:nvSpPr>
            <p:cNvPr id="28" name="Freeform 53"/>
            <p:cNvSpPr>
              <a:spLocks noEditPoints="1"/>
            </p:cNvSpPr>
            <p:nvPr/>
          </p:nvSpPr>
          <p:spPr bwMode="auto">
            <a:xfrm>
              <a:off x="2114550" y="2779713"/>
              <a:ext cx="423863" cy="573088"/>
            </a:xfrm>
            <a:custGeom>
              <a:avLst/>
              <a:gdLst>
                <a:gd name="T0" fmla="*/ 86 w 100"/>
                <a:gd name="T1" fmla="*/ 131 h 135"/>
                <a:gd name="T2" fmla="*/ 4 w 100"/>
                <a:gd name="T3" fmla="*/ 131 h 135"/>
                <a:gd name="T4" fmla="*/ 4 w 100"/>
                <a:gd name="T5" fmla="*/ 4 h 135"/>
                <a:gd name="T6" fmla="*/ 72 w 100"/>
                <a:gd name="T7" fmla="*/ 4 h 135"/>
                <a:gd name="T8" fmla="*/ 72 w 100"/>
                <a:gd name="T9" fmla="*/ 27 h 135"/>
                <a:gd name="T10" fmla="*/ 74 w 100"/>
                <a:gd name="T11" fmla="*/ 29 h 135"/>
                <a:gd name="T12" fmla="*/ 96 w 100"/>
                <a:gd name="T13" fmla="*/ 29 h 135"/>
                <a:gd name="T14" fmla="*/ 96 w 100"/>
                <a:gd name="T15" fmla="*/ 99 h 135"/>
                <a:gd name="T16" fmla="*/ 98 w 100"/>
                <a:gd name="T17" fmla="*/ 101 h 135"/>
                <a:gd name="T18" fmla="*/ 100 w 100"/>
                <a:gd name="T19" fmla="*/ 99 h 135"/>
                <a:gd name="T20" fmla="*/ 100 w 100"/>
                <a:gd name="T21" fmla="*/ 27 h 135"/>
                <a:gd name="T22" fmla="*/ 100 w 100"/>
                <a:gd name="T23" fmla="*/ 26 h 135"/>
                <a:gd name="T24" fmla="*/ 99 w 100"/>
                <a:gd name="T25" fmla="*/ 24 h 135"/>
                <a:gd name="T26" fmla="*/ 75 w 100"/>
                <a:gd name="T27" fmla="*/ 1 h 135"/>
                <a:gd name="T28" fmla="*/ 75 w 100"/>
                <a:gd name="T29" fmla="*/ 0 h 135"/>
                <a:gd name="T30" fmla="*/ 74 w 100"/>
                <a:gd name="T31" fmla="*/ 0 h 135"/>
                <a:gd name="T32" fmla="*/ 74 w 100"/>
                <a:gd name="T33" fmla="*/ 0 h 135"/>
                <a:gd name="T34" fmla="*/ 2 w 100"/>
                <a:gd name="T35" fmla="*/ 0 h 135"/>
                <a:gd name="T36" fmla="*/ 0 w 100"/>
                <a:gd name="T37" fmla="*/ 2 h 135"/>
                <a:gd name="T38" fmla="*/ 0 w 100"/>
                <a:gd name="T39" fmla="*/ 133 h 135"/>
                <a:gd name="T40" fmla="*/ 2 w 100"/>
                <a:gd name="T41" fmla="*/ 135 h 135"/>
                <a:gd name="T42" fmla="*/ 86 w 100"/>
                <a:gd name="T43" fmla="*/ 135 h 135"/>
                <a:gd name="T44" fmla="*/ 88 w 100"/>
                <a:gd name="T45" fmla="*/ 133 h 135"/>
                <a:gd name="T46" fmla="*/ 86 w 100"/>
                <a:gd name="T47" fmla="*/ 131 h 135"/>
                <a:gd name="T48" fmla="*/ 76 w 100"/>
                <a:gd name="T49" fmla="*/ 25 h 135"/>
                <a:gd name="T50" fmla="*/ 76 w 100"/>
                <a:gd name="T51" fmla="*/ 7 h 135"/>
                <a:gd name="T52" fmla="*/ 94 w 100"/>
                <a:gd name="T53" fmla="*/ 25 h 135"/>
                <a:gd name="T54" fmla="*/ 76 w 100"/>
                <a:gd name="T55" fmla="*/ 2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0" h="135">
                  <a:moveTo>
                    <a:pt x="86" y="131"/>
                  </a:moveTo>
                  <a:cubicBezTo>
                    <a:pt x="4" y="131"/>
                    <a:pt x="4" y="131"/>
                    <a:pt x="4" y="131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72" y="4"/>
                    <a:pt x="72" y="4"/>
                    <a:pt x="72" y="4"/>
                  </a:cubicBezTo>
                  <a:cubicBezTo>
                    <a:pt x="72" y="27"/>
                    <a:pt x="72" y="27"/>
                    <a:pt x="72" y="27"/>
                  </a:cubicBezTo>
                  <a:cubicBezTo>
                    <a:pt x="72" y="28"/>
                    <a:pt x="73" y="29"/>
                    <a:pt x="74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99"/>
                    <a:pt x="96" y="99"/>
                    <a:pt x="96" y="99"/>
                  </a:cubicBezTo>
                  <a:cubicBezTo>
                    <a:pt x="96" y="100"/>
                    <a:pt x="96" y="101"/>
                    <a:pt x="98" y="101"/>
                  </a:cubicBezTo>
                  <a:cubicBezTo>
                    <a:pt x="99" y="101"/>
                    <a:pt x="100" y="100"/>
                    <a:pt x="100" y="99"/>
                  </a:cubicBezTo>
                  <a:cubicBezTo>
                    <a:pt x="100" y="27"/>
                    <a:pt x="100" y="27"/>
                    <a:pt x="100" y="27"/>
                  </a:cubicBezTo>
                  <a:cubicBezTo>
                    <a:pt x="100" y="26"/>
                    <a:pt x="100" y="26"/>
                    <a:pt x="100" y="26"/>
                  </a:cubicBezTo>
                  <a:cubicBezTo>
                    <a:pt x="100" y="25"/>
                    <a:pt x="99" y="25"/>
                    <a:pt x="99" y="24"/>
                  </a:cubicBezTo>
                  <a:cubicBezTo>
                    <a:pt x="75" y="1"/>
                    <a:pt x="75" y="1"/>
                    <a:pt x="75" y="1"/>
                  </a:cubicBezTo>
                  <a:cubicBezTo>
                    <a:pt x="75" y="1"/>
                    <a:pt x="75" y="0"/>
                    <a:pt x="75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33"/>
                    <a:pt x="0" y="133"/>
                    <a:pt x="0" y="133"/>
                  </a:cubicBezTo>
                  <a:cubicBezTo>
                    <a:pt x="0" y="135"/>
                    <a:pt x="1" y="135"/>
                    <a:pt x="2" y="135"/>
                  </a:cubicBezTo>
                  <a:cubicBezTo>
                    <a:pt x="86" y="135"/>
                    <a:pt x="86" y="135"/>
                    <a:pt x="86" y="135"/>
                  </a:cubicBezTo>
                  <a:cubicBezTo>
                    <a:pt x="87" y="135"/>
                    <a:pt x="88" y="135"/>
                    <a:pt x="88" y="133"/>
                  </a:cubicBezTo>
                  <a:cubicBezTo>
                    <a:pt x="88" y="132"/>
                    <a:pt x="87" y="131"/>
                    <a:pt x="86" y="131"/>
                  </a:cubicBezTo>
                  <a:close/>
                  <a:moveTo>
                    <a:pt x="76" y="25"/>
                  </a:moveTo>
                  <a:cubicBezTo>
                    <a:pt x="76" y="7"/>
                    <a:pt x="76" y="7"/>
                    <a:pt x="76" y="7"/>
                  </a:cubicBezTo>
                  <a:cubicBezTo>
                    <a:pt x="94" y="25"/>
                    <a:pt x="94" y="25"/>
                    <a:pt x="94" y="25"/>
                  </a:cubicBezTo>
                  <a:lnTo>
                    <a:pt x="76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54"/>
            <p:cNvSpPr/>
            <p:nvPr/>
          </p:nvSpPr>
          <p:spPr bwMode="auto">
            <a:xfrm>
              <a:off x="2195513" y="2860675"/>
              <a:ext cx="174625" cy="17463"/>
            </a:xfrm>
            <a:custGeom>
              <a:avLst/>
              <a:gdLst>
                <a:gd name="T0" fmla="*/ 2 w 41"/>
                <a:gd name="T1" fmla="*/ 4 h 4"/>
                <a:gd name="T2" fmla="*/ 39 w 41"/>
                <a:gd name="T3" fmla="*/ 4 h 4"/>
                <a:gd name="T4" fmla="*/ 41 w 41"/>
                <a:gd name="T5" fmla="*/ 2 h 4"/>
                <a:gd name="T6" fmla="*/ 39 w 41"/>
                <a:gd name="T7" fmla="*/ 0 h 4"/>
                <a:gd name="T8" fmla="*/ 2 w 41"/>
                <a:gd name="T9" fmla="*/ 0 h 4"/>
                <a:gd name="T10" fmla="*/ 0 w 41"/>
                <a:gd name="T11" fmla="*/ 2 h 4"/>
                <a:gd name="T12" fmla="*/ 2 w 41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4">
                  <a:moveTo>
                    <a:pt x="2" y="4"/>
                  </a:moveTo>
                  <a:cubicBezTo>
                    <a:pt x="39" y="4"/>
                    <a:pt x="39" y="4"/>
                    <a:pt x="39" y="4"/>
                  </a:cubicBezTo>
                  <a:cubicBezTo>
                    <a:pt x="40" y="4"/>
                    <a:pt x="41" y="3"/>
                    <a:pt x="41" y="2"/>
                  </a:cubicBezTo>
                  <a:cubicBezTo>
                    <a:pt x="41" y="1"/>
                    <a:pt x="40" y="0"/>
                    <a:pt x="39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55"/>
            <p:cNvSpPr/>
            <p:nvPr/>
          </p:nvSpPr>
          <p:spPr bwMode="auto">
            <a:xfrm>
              <a:off x="2195513" y="2946400"/>
              <a:ext cx="127000" cy="15875"/>
            </a:xfrm>
            <a:custGeom>
              <a:avLst/>
              <a:gdLst>
                <a:gd name="T0" fmla="*/ 2 w 30"/>
                <a:gd name="T1" fmla="*/ 4 h 4"/>
                <a:gd name="T2" fmla="*/ 28 w 30"/>
                <a:gd name="T3" fmla="*/ 4 h 4"/>
                <a:gd name="T4" fmla="*/ 30 w 30"/>
                <a:gd name="T5" fmla="*/ 2 h 4"/>
                <a:gd name="T6" fmla="*/ 28 w 30"/>
                <a:gd name="T7" fmla="*/ 0 h 4"/>
                <a:gd name="T8" fmla="*/ 2 w 30"/>
                <a:gd name="T9" fmla="*/ 0 h 4"/>
                <a:gd name="T10" fmla="*/ 0 w 30"/>
                <a:gd name="T11" fmla="*/ 2 h 4"/>
                <a:gd name="T12" fmla="*/ 2 w 30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4">
                  <a:moveTo>
                    <a:pt x="2" y="4"/>
                  </a:moveTo>
                  <a:cubicBezTo>
                    <a:pt x="28" y="4"/>
                    <a:pt x="28" y="4"/>
                    <a:pt x="28" y="4"/>
                  </a:cubicBezTo>
                  <a:cubicBezTo>
                    <a:pt x="29" y="4"/>
                    <a:pt x="30" y="3"/>
                    <a:pt x="30" y="2"/>
                  </a:cubicBezTo>
                  <a:cubicBezTo>
                    <a:pt x="30" y="1"/>
                    <a:pt x="29" y="0"/>
                    <a:pt x="28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56"/>
            <p:cNvSpPr/>
            <p:nvPr/>
          </p:nvSpPr>
          <p:spPr bwMode="auto">
            <a:xfrm>
              <a:off x="2200275" y="3025775"/>
              <a:ext cx="236538" cy="17463"/>
            </a:xfrm>
            <a:custGeom>
              <a:avLst/>
              <a:gdLst>
                <a:gd name="T0" fmla="*/ 56 w 56"/>
                <a:gd name="T1" fmla="*/ 2 h 4"/>
                <a:gd name="T2" fmla="*/ 54 w 56"/>
                <a:gd name="T3" fmla="*/ 0 h 4"/>
                <a:gd name="T4" fmla="*/ 2 w 56"/>
                <a:gd name="T5" fmla="*/ 0 h 4"/>
                <a:gd name="T6" fmla="*/ 0 w 56"/>
                <a:gd name="T7" fmla="*/ 2 h 4"/>
                <a:gd name="T8" fmla="*/ 2 w 56"/>
                <a:gd name="T9" fmla="*/ 4 h 4"/>
                <a:gd name="T10" fmla="*/ 54 w 56"/>
                <a:gd name="T11" fmla="*/ 4 h 4"/>
                <a:gd name="T12" fmla="*/ 56 w 56"/>
                <a:gd name="T1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4">
                  <a:moveTo>
                    <a:pt x="56" y="2"/>
                  </a:moveTo>
                  <a:cubicBezTo>
                    <a:pt x="56" y="1"/>
                    <a:pt x="55" y="0"/>
                    <a:pt x="5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54" y="4"/>
                    <a:pt x="54" y="4"/>
                    <a:pt x="54" y="4"/>
                  </a:cubicBezTo>
                  <a:cubicBezTo>
                    <a:pt x="55" y="4"/>
                    <a:pt x="56" y="3"/>
                    <a:pt x="56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57"/>
            <p:cNvSpPr/>
            <p:nvPr/>
          </p:nvSpPr>
          <p:spPr bwMode="auto">
            <a:xfrm>
              <a:off x="2195513" y="3111500"/>
              <a:ext cx="127000" cy="15875"/>
            </a:xfrm>
            <a:custGeom>
              <a:avLst/>
              <a:gdLst>
                <a:gd name="T0" fmla="*/ 2 w 30"/>
                <a:gd name="T1" fmla="*/ 4 h 4"/>
                <a:gd name="T2" fmla="*/ 28 w 30"/>
                <a:gd name="T3" fmla="*/ 4 h 4"/>
                <a:gd name="T4" fmla="*/ 30 w 30"/>
                <a:gd name="T5" fmla="*/ 2 h 4"/>
                <a:gd name="T6" fmla="*/ 28 w 30"/>
                <a:gd name="T7" fmla="*/ 0 h 4"/>
                <a:gd name="T8" fmla="*/ 2 w 30"/>
                <a:gd name="T9" fmla="*/ 0 h 4"/>
                <a:gd name="T10" fmla="*/ 0 w 30"/>
                <a:gd name="T11" fmla="*/ 2 h 4"/>
                <a:gd name="T12" fmla="*/ 2 w 30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4">
                  <a:moveTo>
                    <a:pt x="2" y="4"/>
                  </a:moveTo>
                  <a:cubicBezTo>
                    <a:pt x="28" y="4"/>
                    <a:pt x="28" y="4"/>
                    <a:pt x="28" y="4"/>
                  </a:cubicBezTo>
                  <a:cubicBezTo>
                    <a:pt x="29" y="4"/>
                    <a:pt x="30" y="3"/>
                    <a:pt x="30" y="2"/>
                  </a:cubicBezTo>
                  <a:cubicBezTo>
                    <a:pt x="30" y="1"/>
                    <a:pt x="29" y="0"/>
                    <a:pt x="28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58"/>
            <p:cNvSpPr/>
            <p:nvPr/>
          </p:nvSpPr>
          <p:spPr bwMode="auto">
            <a:xfrm>
              <a:off x="2200275" y="3187700"/>
              <a:ext cx="207963" cy="17463"/>
            </a:xfrm>
            <a:custGeom>
              <a:avLst/>
              <a:gdLst>
                <a:gd name="T0" fmla="*/ 49 w 49"/>
                <a:gd name="T1" fmla="*/ 2 h 4"/>
                <a:gd name="T2" fmla="*/ 47 w 49"/>
                <a:gd name="T3" fmla="*/ 0 h 4"/>
                <a:gd name="T4" fmla="*/ 2 w 49"/>
                <a:gd name="T5" fmla="*/ 0 h 4"/>
                <a:gd name="T6" fmla="*/ 0 w 49"/>
                <a:gd name="T7" fmla="*/ 2 h 4"/>
                <a:gd name="T8" fmla="*/ 2 w 49"/>
                <a:gd name="T9" fmla="*/ 4 h 4"/>
                <a:gd name="T10" fmla="*/ 47 w 49"/>
                <a:gd name="T11" fmla="*/ 4 h 4"/>
                <a:gd name="T12" fmla="*/ 49 w 49"/>
                <a:gd name="T1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4">
                  <a:moveTo>
                    <a:pt x="49" y="2"/>
                  </a:moveTo>
                  <a:cubicBezTo>
                    <a:pt x="49" y="1"/>
                    <a:pt x="48" y="0"/>
                    <a:pt x="47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47" y="4"/>
                    <a:pt x="47" y="4"/>
                    <a:pt x="47" y="4"/>
                  </a:cubicBezTo>
                  <a:cubicBezTo>
                    <a:pt x="48" y="4"/>
                    <a:pt x="49" y="4"/>
                    <a:pt x="4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59"/>
            <p:cNvSpPr/>
            <p:nvPr/>
          </p:nvSpPr>
          <p:spPr bwMode="auto">
            <a:xfrm>
              <a:off x="2195513" y="3268663"/>
              <a:ext cx="73025" cy="15875"/>
            </a:xfrm>
            <a:custGeom>
              <a:avLst/>
              <a:gdLst>
                <a:gd name="T0" fmla="*/ 2 w 17"/>
                <a:gd name="T1" fmla="*/ 0 h 4"/>
                <a:gd name="T2" fmla="*/ 0 w 17"/>
                <a:gd name="T3" fmla="*/ 2 h 4"/>
                <a:gd name="T4" fmla="*/ 2 w 17"/>
                <a:gd name="T5" fmla="*/ 4 h 4"/>
                <a:gd name="T6" fmla="*/ 15 w 17"/>
                <a:gd name="T7" fmla="*/ 4 h 4"/>
                <a:gd name="T8" fmla="*/ 17 w 17"/>
                <a:gd name="T9" fmla="*/ 2 h 4"/>
                <a:gd name="T10" fmla="*/ 15 w 17"/>
                <a:gd name="T11" fmla="*/ 0 h 4"/>
                <a:gd name="T12" fmla="*/ 2 w 17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4">
                  <a:moveTo>
                    <a:pt x="2" y="0"/>
                  </a:move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6" y="4"/>
                    <a:pt x="17" y="4"/>
                    <a:pt x="17" y="2"/>
                  </a:cubicBezTo>
                  <a:cubicBezTo>
                    <a:pt x="17" y="1"/>
                    <a:pt x="16" y="0"/>
                    <a:pt x="15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60"/>
            <p:cNvSpPr/>
            <p:nvPr/>
          </p:nvSpPr>
          <p:spPr bwMode="auto">
            <a:xfrm>
              <a:off x="2474913" y="3230563"/>
              <a:ext cx="106363" cy="114300"/>
            </a:xfrm>
            <a:custGeom>
              <a:avLst/>
              <a:gdLst>
                <a:gd name="T0" fmla="*/ 23 w 25"/>
                <a:gd name="T1" fmla="*/ 11 h 27"/>
                <a:gd name="T2" fmla="*/ 15 w 25"/>
                <a:gd name="T3" fmla="*/ 11 h 27"/>
                <a:gd name="T4" fmla="*/ 15 w 25"/>
                <a:gd name="T5" fmla="*/ 2 h 27"/>
                <a:gd name="T6" fmla="*/ 13 w 25"/>
                <a:gd name="T7" fmla="*/ 0 h 27"/>
                <a:gd name="T8" fmla="*/ 11 w 25"/>
                <a:gd name="T9" fmla="*/ 2 h 27"/>
                <a:gd name="T10" fmla="*/ 11 w 25"/>
                <a:gd name="T11" fmla="*/ 11 h 27"/>
                <a:gd name="T12" fmla="*/ 2 w 25"/>
                <a:gd name="T13" fmla="*/ 11 h 27"/>
                <a:gd name="T14" fmla="*/ 0 w 25"/>
                <a:gd name="T15" fmla="*/ 13 h 27"/>
                <a:gd name="T16" fmla="*/ 2 w 25"/>
                <a:gd name="T17" fmla="*/ 15 h 27"/>
                <a:gd name="T18" fmla="*/ 11 w 25"/>
                <a:gd name="T19" fmla="*/ 15 h 27"/>
                <a:gd name="T20" fmla="*/ 11 w 25"/>
                <a:gd name="T21" fmla="*/ 25 h 27"/>
                <a:gd name="T22" fmla="*/ 13 w 25"/>
                <a:gd name="T23" fmla="*/ 27 h 27"/>
                <a:gd name="T24" fmla="*/ 15 w 25"/>
                <a:gd name="T25" fmla="*/ 25 h 27"/>
                <a:gd name="T26" fmla="*/ 15 w 25"/>
                <a:gd name="T27" fmla="*/ 15 h 27"/>
                <a:gd name="T28" fmla="*/ 23 w 25"/>
                <a:gd name="T29" fmla="*/ 15 h 27"/>
                <a:gd name="T30" fmla="*/ 25 w 25"/>
                <a:gd name="T31" fmla="*/ 13 h 27"/>
                <a:gd name="T32" fmla="*/ 23 w 25"/>
                <a:gd name="T33" fmla="*/ 1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" h="27">
                  <a:moveTo>
                    <a:pt x="23" y="11"/>
                  </a:moveTo>
                  <a:cubicBezTo>
                    <a:pt x="15" y="11"/>
                    <a:pt x="15" y="11"/>
                    <a:pt x="15" y="11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1"/>
                    <a:pt x="14" y="0"/>
                    <a:pt x="13" y="0"/>
                  </a:cubicBezTo>
                  <a:cubicBezTo>
                    <a:pt x="12" y="0"/>
                    <a:pt x="11" y="1"/>
                    <a:pt x="11" y="2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1" y="11"/>
                    <a:pt x="0" y="12"/>
                    <a:pt x="0" y="13"/>
                  </a:cubicBezTo>
                  <a:cubicBezTo>
                    <a:pt x="0" y="14"/>
                    <a:pt x="1" y="15"/>
                    <a:pt x="2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6"/>
                    <a:pt x="12" y="27"/>
                    <a:pt x="13" y="27"/>
                  </a:cubicBezTo>
                  <a:cubicBezTo>
                    <a:pt x="14" y="27"/>
                    <a:pt x="15" y="26"/>
                    <a:pt x="15" y="2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23" y="15"/>
                    <a:pt x="23" y="15"/>
                    <a:pt x="23" y="15"/>
                  </a:cubicBezTo>
                  <a:cubicBezTo>
                    <a:pt x="24" y="15"/>
                    <a:pt x="25" y="14"/>
                    <a:pt x="25" y="13"/>
                  </a:cubicBezTo>
                  <a:cubicBezTo>
                    <a:pt x="25" y="12"/>
                    <a:pt x="24" y="11"/>
                    <a:pt x="23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6902536" y="1741488"/>
            <a:ext cx="631825" cy="596900"/>
            <a:chOff x="6375400" y="1741488"/>
            <a:chExt cx="631825" cy="596900"/>
          </a:xfrm>
          <a:solidFill>
            <a:schemeClr val="accent3"/>
          </a:solidFill>
        </p:grpSpPr>
        <p:sp>
          <p:nvSpPr>
            <p:cNvPr id="37" name="Freeform 61"/>
            <p:cNvSpPr>
              <a:spLocks noEditPoints="1"/>
            </p:cNvSpPr>
            <p:nvPr/>
          </p:nvSpPr>
          <p:spPr bwMode="auto">
            <a:xfrm>
              <a:off x="6375400" y="1779588"/>
              <a:ext cx="631825" cy="406400"/>
            </a:xfrm>
            <a:custGeom>
              <a:avLst/>
              <a:gdLst>
                <a:gd name="T0" fmla="*/ 147 w 149"/>
                <a:gd name="T1" fmla="*/ 0 h 96"/>
                <a:gd name="T2" fmla="*/ 2 w 149"/>
                <a:gd name="T3" fmla="*/ 0 h 96"/>
                <a:gd name="T4" fmla="*/ 0 w 149"/>
                <a:gd name="T5" fmla="*/ 2 h 96"/>
                <a:gd name="T6" fmla="*/ 0 w 149"/>
                <a:gd name="T7" fmla="*/ 94 h 96"/>
                <a:gd name="T8" fmla="*/ 2 w 149"/>
                <a:gd name="T9" fmla="*/ 96 h 96"/>
                <a:gd name="T10" fmla="*/ 147 w 149"/>
                <a:gd name="T11" fmla="*/ 96 h 96"/>
                <a:gd name="T12" fmla="*/ 149 w 149"/>
                <a:gd name="T13" fmla="*/ 94 h 96"/>
                <a:gd name="T14" fmla="*/ 149 w 149"/>
                <a:gd name="T15" fmla="*/ 2 h 96"/>
                <a:gd name="T16" fmla="*/ 147 w 149"/>
                <a:gd name="T17" fmla="*/ 0 h 96"/>
                <a:gd name="T18" fmla="*/ 145 w 149"/>
                <a:gd name="T19" fmla="*/ 92 h 96"/>
                <a:gd name="T20" fmla="*/ 4 w 149"/>
                <a:gd name="T21" fmla="*/ 92 h 96"/>
                <a:gd name="T22" fmla="*/ 4 w 149"/>
                <a:gd name="T23" fmla="*/ 4 h 96"/>
                <a:gd name="T24" fmla="*/ 145 w 149"/>
                <a:gd name="T25" fmla="*/ 4 h 96"/>
                <a:gd name="T26" fmla="*/ 145 w 149"/>
                <a:gd name="T27" fmla="*/ 9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9" h="96">
                  <a:moveTo>
                    <a:pt x="147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5"/>
                    <a:pt x="1" y="96"/>
                    <a:pt x="2" y="96"/>
                  </a:cubicBezTo>
                  <a:cubicBezTo>
                    <a:pt x="147" y="96"/>
                    <a:pt x="147" y="96"/>
                    <a:pt x="147" y="96"/>
                  </a:cubicBezTo>
                  <a:cubicBezTo>
                    <a:pt x="148" y="96"/>
                    <a:pt x="149" y="95"/>
                    <a:pt x="149" y="94"/>
                  </a:cubicBezTo>
                  <a:cubicBezTo>
                    <a:pt x="149" y="2"/>
                    <a:pt x="149" y="2"/>
                    <a:pt x="149" y="2"/>
                  </a:cubicBezTo>
                  <a:cubicBezTo>
                    <a:pt x="149" y="1"/>
                    <a:pt x="148" y="0"/>
                    <a:pt x="147" y="0"/>
                  </a:cubicBezTo>
                  <a:close/>
                  <a:moveTo>
                    <a:pt x="145" y="92"/>
                  </a:moveTo>
                  <a:cubicBezTo>
                    <a:pt x="4" y="92"/>
                    <a:pt x="4" y="92"/>
                    <a:pt x="4" y="92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145" y="4"/>
                    <a:pt x="145" y="4"/>
                    <a:pt x="145" y="4"/>
                  </a:cubicBezTo>
                  <a:lnTo>
                    <a:pt x="145" y="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62"/>
            <p:cNvSpPr/>
            <p:nvPr/>
          </p:nvSpPr>
          <p:spPr bwMode="auto">
            <a:xfrm>
              <a:off x="6604000" y="2198688"/>
              <a:ext cx="174625" cy="139700"/>
            </a:xfrm>
            <a:custGeom>
              <a:avLst/>
              <a:gdLst>
                <a:gd name="T0" fmla="*/ 41 w 41"/>
                <a:gd name="T1" fmla="*/ 2 h 33"/>
                <a:gd name="T2" fmla="*/ 39 w 41"/>
                <a:gd name="T3" fmla="*/ 0 h 33"/>
                <a:gd name="T4" fmla="*/ 3 w 41"/>
                <a:gd name="T5" fmla="*/ 0 h 33"/>
                <a:gd name="T6" fmla="*/ 1 w 41"/>
                <a:gd name="T7" fmla="*/ 2 h 33"/>
                <a:gd name="T8" fmla="*/ 3 w 41"/>
                <a:gd name="T9" fmla="*/ 4 h 33"/>
                <a:gd name="T10" fmla="*/ 17 w 41"/>
                <a:gd name="T11" fmla="*/ 4 h 33"/>
                <a:gd name="T12" fmla="*/ 1 w 41"/>
                <a:gd name="T13" fmla="*/ 30 h 33"/>
                <a:gd name="T14" fmla="*/ 2 w 41"/>
                <a:gd name="T15" fmla="*/ 33 h 33"/>
                <a:gd name="T16" fmla="*/ 4 w 41"/>
                <a:gd name="T17" fmla="*/ 32 h 33"/>
                <a:gd name="T18" fmla="*/ 21 w 41"/>
                <a:gd name="T19" fmla="*/ 5 h 33"/>
                <a:gd name="T20" fmla="*/ 37 w 41"/>
                <a:gd name="T21" fmla="*/ 32 h 33"/>
                <a:gd name="T22" fmla="*/ 39 w 41"/>
                <a:gd name="T23" fmla="*/ 33 h 33"/>
                <a:gd name="T24" fmla="*/ 40 w 41"/>
                <a:gd name="T25" fmla="*/ 33 h 33"/>
                <a:gd name="T26" fmla="*/ 41 w 41"/>
                <a:gd name="T27" fmla="*/ 30 h 33"/>
                <a:gd name="T28" fmla="*/ 24 w 41"/>
                <a:gd name="T29" fmla="*/ 4 h 33"/>
                <a:gd name="T30" fmla="*/ 39 w 41"/>
                <a:gd name="T31" fmla="*/ 4 h 33"/>
                <a:gd name="T32" fmla="*/ 41 w 41"/>
                <a:gd name="T33" fmla="*/ 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1" h="33">
                  <a:moveTo>
                    <a:pt x="41" y="2"/>
                  </a:moveTo>
                  <a:cubicBezTo>
                    <a:pt x="41" y="1"/>
                    <a:pt x="40" y="0"/>
                    <a:pt x="39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1"/>
                    <a:pt x="1" y="2"/>
                  </a:cubicBezTo>
                  <a:cubicBezTo>
                    <a:pt x="1" y="3"/>
                    <a:pt x="2" y="4"/>
                    <a:pt x="3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0" y="31"/>
                    <a:pt x="1" y="32"/>
                    <a:pt x="2" y="33"/>
                  </a:cubicBezTo>
                  <a:cubicBezTo>
                    <a:pt x="3" y="33"/>
                    <a:pt x="4" y="33"/>
                    <a:pt x="4" y="32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37" y="32"/>
                    <a:pt x="37" y="32"/>
                    <a:pt x="37" y="32"/>
                  </a:cubicBezTo>
                  <a:cubicBezTo>
                    <a:pt x="38" y="32"/>
                    <a:pt x="38" y="33"/>
                    <a:pt x="39" y="33"/>
                  </a:cubicBezTo>
                  <a:cubicBezTo>
                    <a:pt x="39" y="33"/>
                    <a:pt x="40" y="33"/>
                    <a:pt x="40" y="33"/>
                  </a:cubicBezTo>
                  <a:cubicBezTo>
                    <a:pt x="41" y="32"/>
                    <a:pt x="41" y="31"/>
                    <a:pt x="41" y="30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40" y="4"/>
                    <a:pt x="41" y="3"/>
                    <a:pt x="4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63"/>
            <p:cNvSpPr/>
            <p:nvPr/>
          </p:nvSpPr>
          <p:spPr bwMode="auto">
            <a:xfrm>
              <a:off x="6608763" y="1741488"/>
              <a:ext cx="169863" cy="15875"/>
            </a:xfrm>
            <a:custGeom>
              <a:avLst/>
              <a:gdLst>
                <a:gd name="T0" fmla="*/ 2 w 40"/>
                <a:gd name="T1" fmla="*/ 4 h 4"/>
                <a:gd name="T2" fmla="*/ 38 w 40"/>
                <a:gd name="T3" fmla="*/ 4 h 4"/>
                <a:gd name="T4" fmla="*/ 40 w 40"/>
                <a:gd name="T5" fmla="*/ 2 h 4"/>
                <a:gd name="T6" fmla="*/ 38 w 40"/>
                <a:gd name="T7" fmla="*/ 0 h 4"/>
                <a:gd name="T8" fmla="*/ 2 w 40"/>
                <a:gd name="T9" fmla="*/ 0 h 4"/>
                <a:gd name="T10" fmla="*/ 0 w 40"/>
                <a:gd name="T11" fmla="*/ 2 h 4"/>
                <a:gd name="T12" fmla="*/ 2 w 40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4">
                  <a:moveTo>
                    <a:pt x="2" y="4"/>
                  </a:moveTo>
                  <a:cubicBezTo>
                    <a:pt x="38" y="4"/>
                    <a:pt x="38" y="4"/>
                    <a:pt x="38" y="4"/>
                  </a:cubicBezTo>
                  <a:cubicBezTo>
                    <a:pt x="39" y="4"/>
                    <a:pt x="40" y="3"/>
                    <a:pt x="40" y="2"/>
                  </a:cubicBezTo>
                  <a:cubicBezTo>
                    <a:pt x="40" y="1"/>
                    <a:pt x="39" y="0"/>
                    <a:pt x="38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64"/>
            <p:cNvSpPr/>
            <p:nvPr/>
          </p:nvSpPr>
          <p:spPr bwMode="auto">
            <a:xfrm>
              <a:off x="6451600" y="1881188"/>
              <a:ext cx="458788" cy="203200"/>
            </a:xfrm>
            <a:custGeom>
              <a:avLst/>
              <a:gdLst>
                <a:gd name="T0" fmla="*/ 2 w 108"/>
                <a:gd name="T1" fmla="*/ 48 h 48"/>
                <a:gd name="T2" fmla="*/ 4 w 108"/>
                <a:gd name="T3" fmla="*/ 48 h 48"/>
                <a:gd name="T4" fmla="*/ 46 w 108"/>
                <a:gd name="T5" fmla="*/ 4 h 48"/>
                <a:gd name="T6" fmla="*/ 75 w 108"/>
                <a:gd name="T7" fmla="*/ 33 h 48"/>
                <a:gd name="T8" fmla="*/ 76 w 108"/>
                <a:gd name="T9" fmla="*/ 33 h 48"/>
                <a:gd name="T10" fmla="*/ 76 w 108"/>
                <a:gd name="T11" fmla="*/ 33 h 48"/>
                <a:gd name="T12" fmla="*/ 77 w 108"/>
                <a:gd name="T13" fmla="*/ 33 h 48"/>
                <a:gd name="T14" fmla="*/ 104 w 108"/>
                <a:gd name="T15" fmla="*/ 6 h 48"/>
                <a:gd name="T16" fmla="*/ 104 w 108"/>
                <a:gd name="T17" fmla="*/ 9 h 48"/>
                <a:gd name="T18" fmla="*/ 106 w 108"/>
                <a:gd name="T19" fmla="*/ 11 h 48"/>
                <a:gd name="T20" fmla="*/ 108 w 108"/>
                <a:gd name="T21" fmla="*/ 9 h 48"/>
                <a:gd name="T22" fmla="*/ 108 w 108"/>
                <a:gd name="T23" fmla="*/ 2 h 48"/>
                <a:gd name="T24" fmla="*/ 108 w 108"/>
                <a:gd name="T25" fmla="*/ 2 h 48"/>
                <a:gd name="T26" fmla="*/ 107 w 108"/>
                <a:gd name="T27" fmla="*/ 1 h 48"/>
                <a:gd name="T28" fmla="*/ 107 w 108"/>
                <a:gd name="T29" fmla="*/ 0 h 48"/>
                <a:gd name="T30" fmla="*/ 107 w 108"/>
                <a:gd name="T31" fmla="*/ 0 h 48"/>
                <a:gd name="T32" fmla="*/ 107 w 108"/>
                <a:gd name="T33" fmla="*/ 0 h 48"/>
                <a:gd name="T34" fmla="*/ 106 w 108"/>
                <a:gd name="T35" fmla="*/ 0 h 48"/>
                <a:gd name="T36" fmla="*/ 106 w 108"/>
                <a:gd name="T37" fmla="*/ 0 h 48"/>
                <a:gd name="T38" fmla="*/ 106 w 108"/>
                <a:gd name="T39" fmla="*/ 0 h 48"/>
                <a:gd name="T40" fmla="*/ 97 w 108"/>
                <a:gd name="T41" fmla="*/ 0 h 48"/>
                <a:gd name="T42" fmla="*/ 95 w 108"/>
                <a:gd name="T43" fmla="*/ 2 h 48"/>
                <a:gd name="T44" fmla="*/ 97 w 108"/>
                <a:gd name="T45" fmla="*/ 4 h 48"/>
                <a:gd name="T46" fmla="*/ 101 w 108"/>
                <a:gd name="T47" fmla="*/ 4 h 48"/>
                <a:gd name="T48" fmla="*/ 76 w 108"/>
                <a:gd name="T49" fmla="*/ 29 h 48"/>
                <a:gd name="T50" fmla="*/ 48 w 108"/>
                <a:gd name="T51" fmla="*/ 0 h 48"/>
                <a:gd name="T52" fmla="*/ 46 w 108"/>
                <a:gd name="T53" fmla="*/ 0 h 48"/>
                <a:gd name="T54" fmla="*/ 46 w 108"/>
                <a:gd name="T55" fmla="*/ 0 h 48"/>
                <a:gd name="T56" fmla="*/ 45 w 108"/>
                <a:gd name="T57" fmla="*/ 0 h 48"/>
                <a:gd name="T58" fmla="*/ 1 w 108"/>
                <a:gd name="T59" fmla="*/ 45 h 48"/>
                <a:gd name="T60" fmla="*/ 1 w 108"/>
                <a:gd name="T61" fmla="*/ 48 h 48"/>
                <a:gd name="T62" fmla="*/ 2 w 108"/>
                <a:gd name="T63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8" h="48">
                  <a:moveTo>
                    <a:pt x="2" y="48"/>
                  </a:moveTo>
                  <a:cubicBezTo>
                    <a:pt x="3" y="48"/>
                    <a:pt x="3" y="48"/>
                    <a:pt x="4" y="48"/>
                  </a:cubicBezTo>
                  <a:cubicBezTo>
                    <a:pt x="46" y="4"/>
                    <a:pt x="46" y="4"/>
                    <a:pt x="46" y="4"/>
                  </a:cubicBezTo>
                  <a:cubicBezTo>
                    <a:pt x="75" y="33"/>
                    <a:pt x="75" y="33"/>
                    <a:pt x="75" y="33"/>
                  </a:cubicBezTo>
                  <a:cubicBezTo>
                    <a:pt x="75" y="33"/>
                    <a:pt x="75" y="33"/>
                    <a:pt x="76" y="33"/>
                  </a:cubicBezTo>
                  <a:cubicBezTo>
                    <a:pt x="76" y="33"/>
                    <a:pt x="76" y="33"/>
                    <a:pt x="76" y="33"/>
                  </a:cubicBezTo>
                  <a:cubicBezTo>
                    <a:pt x="76" y="33"/>
                    <a:pt x="77" y="33"/>
                    <a:pt x="77" y="33"/>
                  </a:cubicBezTo>
                  <a:cubicBezTo>
                    <a:pt x="104" y="6"/>
                    <a:pt x="104" y="6"/>
                    <a:pt x="104" y="6"/>
                  </a:cubicBezTo>
                  <a:cubicBezTo>
                    <a:pt x="104" y="9"/>
                    <a:pt x="104" y="9"/>
                    <a:pt x="104" y="9"/>
                  </a:cubicBezTo>
                  <a:cubicBezTo>
                    <a:pt x="104" y="10"/>
                    <a:pt x="104" y="11"/>
                    <a:pt x="106" y="11"/>
                  </a:cubicBezTo>
                  <a:cubicBezTo>
                    <a:pt x="107" y="11"/>
                    <a:pt x="108" y="10"/>
                    <a:pt x="108" y="9"/>
                  </a:cubicBezTo>
                  <a:cubicBezTo>
                    <a:pt x="108" y="2"/>
                    <a:pt x="108" y="2"/>
                    <a:pt x="108" y="2"/>
                  </a:cubicBezTo>
                  <a:cubicBezTo>
                    <a:pt x="108" y="2"/>
                    <a:pt x="108" y="2"/>
                    <a:pt x="108" y="2"/>
                  </a:cubicBezTo>
                  <a:cubicBezTo>
                    <a:pt x="108" y="1"/>
                    <a:pt x="107" y="1"/>
                    <a:pt x="107" y="1"/>
                  </a:cubicBezTo>
                  <a:cubicBezTo>
                    <a:pt x="107" y="1"/>
                    <a:pt x="107" y="0"/>
                    <a:pt x="107" y="0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107" y="0"/>
                    <a:pt x="106" y="0"/>
                    <a:pt x="106" y="0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96" y="0"/>
                    <a:pt x="95" y="1"/>
                    <a:pt x="95" y="2"/>
                  </a:cubicBezTo>
                  <a:cubicBezTo>
                    <a:pt x="95" y="3"/>
                    <a:pt x="96" y="4"/>
                    <a:pt x="97" y="4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76" y="29"/>
                    <a:pt x="76" y="29"/>
                    <a:pt x="76" y="29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7" y="0"/>
                    <a:pt x="47" y="0"/>
                    <a:pt x="46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6" y="0"/>
                    <a:pt x="45" y="0"/>
                    <a:pt x="45" y="0"/>
                  </a:cubicBezTo>
                  <a:cubicBezTo>
                    <a:pt x="1" y="45"/>
                    <a:pt x="1" y="45"/>
                    <a:pt x="1" y="45"/>
                  </a:cubicBezTo>
                  <a:cubicBezTo>
                    <a:pt x="0" y="46"/>
                    <a:pt x="0" y="47"/>
                    <a:pt x="1" y="48"/>
                  </a:cubicBezTo>
                  <a:cubicBezTo>
                    <a:pt x="1" y="48"/>
                    <a:pt x="2" y="48"/>
                    <a:pt x="2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9130983" y="1320800"/>
            <a:ext cx="652463" cy="420688"/>
            <a:chOff x="8605838" y="1320800"/>
            <a:chExt cx="652463" cy="420688"/>
          </a:xfrm>
          <a:solidFill>
            <a:schemeClr val="accent4"/>
          </a:solidFill>
        </p:grpSpPr>
        <p:sp>
          <p:nvSpPr>
            <p:cNvPr id="42" name="Freeform 65"/>
            <p:cNvSpPr/>
            <p:nvPr/>
          </p:nvSpPr>
          <p:spPr bwMode="auto">
            <a:xfrm>
              <a:off x="8758238" y="1431925"/>
              <a:ext cx="80963" cy="198438"/>
            </a:xfrm>
            <a:custGeom>
              <a:avLst/>
              <a:gdLst>
                <a:gd name="T0" fmla="*/ 16 w 19"/>
                <a:gd name="T1" fmla="*/ 18 h 47"/>
                <a:gd name="T2" fmla="*/ 16 w 19"/>
                <a:gd name="T3" fmla="*/ 18 h 47"/>
                <a:gd name="T4" fmla="*/ 18 w 19"/>
                <a:gd name="T5" fmla="*/ 16 h 47"/>
                <a:gd name="T6" fmla="*/ 16 w 19"/>
                <a:gd name="T7" fmla="*/ 10 h 47"/>
                <a:gd name="T8" fmla="*/ 11 w 19"/>
                <a:gd name="T9" fmla="*/ 7 h 47"/>
                <a:gd name="T10" fmla="*/ 11 w 19"/>
                <a:gd name="T11" fmla="*/ 2 h 47"/>
                <a:gd name="T12" fmla="*/ 9 w 19"/>
                <a:gd name="T13" fmla="*/ 0 h 47"/>
                <a:gd name="T14" fmla="*/ 7 w 19"/>
                <a:gd name="T15" fmla="*/ 2 h 47"/>
                <a:gd name="T16" fmla="*/ 7 w 19"/>
                <a:gd name="T17" fmla="*/ 7 h 47"/>
                <a:gd name="T18" fmla="*/ 2 w 19"/>
                <a:gd name="T19" fmla="*/ 10 h 47"/>
                <a:gd name="T20" fmla="*/ 0 w 19"/>
                <a:gd name="T21" fmla="*/ 16 h 47"/>
                <a:gd name="T22" fmla="*/ 2 w 19"/>
                <a:gd name="T23" fmla="*/ 23 h 47"/>
                <a:gd name="T24" fmla="*/ 9 w 19"/>
                <a:gd name="T25" fmla="*/ 26 h 47"/>
                <a:gd name="T26" fmla="*/ 9 w 19"/>
                <a:gd name="T27" fmla="*/ 26 h 47"/>
                <a:gd name="T28" fmla="*/ 9 w 19"/>
                <a:gd name="T29" fmla="*/ 26 h 47"/>
                <a:gd name="T30" fmla="*/ 13 w 19"/>
                <a:gd name="T31" fmla="*/ 27 h 47"/>
                <a:gd name="T32" fmla="*/ 14 w 19"/>
                <a:gd name="T33" fmla="*/ 31 h 47"/>
                <a:gd name="T34" fmla="*/ 13 w 19"/>
                <a:gd name="T35" fmla="*/ 35 h 47"/>
                <a:gd name="T36" fmla="*/ 9 w 19"/>
                <a:gd name="T37" fmla="*/ 36 h 47"/>
                <a:gd name="T38" fmla="*/ 9 w 19"/>
                <a:gd name="T39" fmla="*/ 36 h 47"/>
                <a:gd name="T40" fmla="*/ 9 w 19"/>
                <a:gd name="T41" fmla="*/ 36 h 47"/>
                <a:gd name="T42" fmla="*/ 9 w 19"/>
                <a:gd name="T43" fmla="*/ 36 h 47"/>
                <a:gd name="T44" fmla="*/ 5 w 19"/>
                <a:gd name="T45" fmla="*/ 35 h 47"/>
                <a:gd name="T46" fmla="*/ 4 w 19"/>
                <a:gd name="T47" fmla="*/ 31 h 47"/>
                <a:gd name="T48" fmla="*/ 2 w 19"/>
                <a:gd name="T49" fmla="*/ 29 h 47"/>
                <a:gd name="T50" fmla="*/ 0 w 19"/>
                <a:gd name="T51" fmla="*/ 31 h 47"/>
                <a:gd name="T52" fmla="*/ 2 w 19"/>
                <a:gd name="T53" fmla="*/ 38 h 47"/>
                <a:gd name="T54" fmla="*/ 7 w 19"/>
                <a:gd name="T55" fmla="*/ 40 h 47"/>
                <a:gd name="T56" fmla="*/ 7 w 19"/>
                <a:gd name="T57" fmla="*/ 45 h 47"/>
                <a:gd name="T58" fmla="*/ 9 w 19"/>
                <a:gd name="T59" fmla="*/ 47 h 47"/>
                <a:gd name="T60" fmla="*/ 11 w 19"/>
                <a:gd name="T61" fmla="*/ 45 h 47"/>
                <a:gd name="T62" fmla="*/ 11 w 19"/>
                <a:gd name="T63" fmla="*/ 40 h 47"/>
                <a:gd name="T64" fmla="*/ 16 w 19"/>
                <a:gd name="T65" fmla="*/ 38 h 47"/>
                <a:gd name="T66" fmla="*/ 18 w 19"/>
                <a:gd name="T67" fmla="*/ 31 h 47"/>
                <a:gd name="T68" fmla="*/ 16 w 19"/>
                <a:gd name="T69" fmla="*/ 24 h 47"/>
                <a:gd name="T70" fmla="*/ 9 w 19"/>
                <a:gd name="T71" fmla="*/ 22 h 47"/>
                <a:gd name="T72" fmla="*/ 9 w 19"/>
                <a:gd name="T73" fmla="*/ 22 h 47"/>
                <a:gd name="T74" fmla="*/ 5 w 19"/>
                <a:gd name="T75" fmla="*/ 20 h 47"/>
                <a:gd name="T76" fmla="*/ 4 w 19"/>
                <a:gd name="T77" fmla="*/ 16 h 47"/>
                <a:gd name="T78" fmla="*/ 4 w 19"/>
                <a:gd name="T79" fmla="*/ 16 h 47"/>
                <a:gd name="T80" fmla="*/ 4 w 19"/>
                <a:gd name="T81" fmla="*/ 16 h 47"/>
                <a:gd name="T82" fmla="*/ 5 w 19"/>
                <a:gd name="T83" fmla="*/ 12 h 47"/>
                <a:gd name="T84" fmla="*/ 9 w 19"/>
                <a:gd name="T85" fmla="*/ 11 h 47"/>
                <a:gd name="T86" fmla="*/ 13 w 19"/>
                <a:gd name="T87" fmla="*/ 12 h 47"/>
                <a:gd name="T88" fmla="*/ 14 w 19"/>
                <a:gd name="T89" fmla="*/ 16 h 47"/>
                <a:gd name="T90" fmla="*/ 16 w 19"/>
                <a:gd name="T91" fmla="*/ 1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" h="47">
                  <a:moveTo>
                    <a:pt x="16" y="18"/>
                  </a:moveTo>
                  <a:cubicBezTo>
                    <a:pt x="16" y="18"/>
                    <a:pt x="16" y="18"/>
                    <a:pt x="16" y="18"/>
                  </a:cubicBezTo>
                  <a:cubicBezTo>
                    <a:pt x="17" y="18"/>
                    <a:pt x="18" y="17"/>
                    <a:pt x="18" y="16"/>
                  </a:cubicBezTo>
                  <a:cubicBezTo>
                    <a:pt x="18" y="16"/>
                    <a:pt x="19" y="12"/>
                    <a:pt x="16" y="10"/>
                  </a:cubicBezTo>
                  <a:cubicBezTo>
                    <a:pt x="15" y="8"/>
                    <a:pt x="13" y="7"/>
                    <a:pt x="11" y="7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0" y="0"/>
                    <a:pt x="9" y="0"/>
                  </a:cubicBezTo>
                  <a:cubicBezTo>
                    <a:pt x="8" y="0"/>
                    <a:pt x="7" y="1"/>
                    <a:pt x="7" y="2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5" y="7"/>
                    <a:pt x="3" y="8"/>
                    <a:pt x="2" y="10"/>
                  </a:cubicBezTo>
                  <a:cubicBezTo>
                    <a:pt x="0" y="12"/>
                    <a:pt x="0" y="16"/>
                    <a:pt x="0" y="16"/>
                  </a:cubicBezTo>
                  <a:cubicBezTo>
                    <a:pt x="0" y="17"/>
                    <a:pt x="0" y="20"/>
                    <a:pt x="2" y="23"/>
                  </a:cubicBezTo>
                  <a:cubicBezTo>
                    <a:pt x="4" y="25"/>
                    <a:pt x="6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11" y="26"/>
                    <a:pt x="13" y="27"/>
                  </a:cubicBezTo>
                  <a:cubicBezTo>
                    <a:pt x="14" y="28"/>
                    <a:pt x="14" y="29"/>
                    <a:pt x="14" y="31"/>
                  </a:cubicBezTo>
                  <a:cubicBezTo>
                    <a:pt x="14" y="33"/>
                    <a:pt x="14" y="34"/>
                    <a:pt x="13" y="35"/>
                  </a:cubicBezTo>
                  <a:cubicBezTo>
                    <a:pt x="12" y="36"/>
                    <a:pt x="9" y="36"/>
                    <a:pt x="9" y="36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6"/>
                    <a:pt x="6" y="36"/>
                    <a:pt x="5" y="35"/>
                  </a:cubicBezTo>
                  <a:cubicBezTo>
                    <a:pt x="4" y="34"/>
                    <a:pt x="4" y="33"/>
                    <a:pt x="4" y="31"/>
                  </a:cubicBezTo>
                  <a:cubicBezTo>
                    <a:pt x="4" y="30"/>
                    <a:pt x="3" y="29"/>
                    <a:pt x="2" y="29"/>
                  </a:cubicBezTo>
                  <a:cubicBezTo>
                    <a:pt x="1" y="29"/>
                    <a:pt x="0" y="30"/>
                    <a:pt x="0" y="31"/>
                  </a:cubicBezTo>
                  <a:cubicBezTo>
                    <a:pt x="0" y="34"/>
                    <a:pt x="0" y="36"/>
                    <a:pt x="2" y="38"/>
                  </a:cubicBezTo>
                  <a:cubicBezTo>
                    <a:pt x="4" y="39"/>
                    <a:pt x="6" y="40"/>
                    <a:pt x="7" y="40"/>
                  </a:cubicBezTo>
                  <a:cubicBezTo>
                    <a:pt x="7" y="45"/>
                    <a:pt x="7" y="45"/>
                    <a:pt x="7" y="45"/>
                  </a:cubicBezTo>
                  <a:cubicBezTo>
                    <a:pt x="7" y="46"/>
                    <a:pt x="8" y="47"/>
                    <a:pt x="9" y="47"/>
                  </a:cubicBezTo>
                  <a:cubicBezTo>
                    <a:pt x="10" y="47"/>
                    <a:pt x="11" y="46"/>
                    <a:pt x="11" y="45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2" y="40"/>
                    <a:pt x="14" y="39"/>
                    <a:pt x="16" y="38"/>
                  </a:cubicBezTo>
                  <a:cubicBezTo>
                    <a:pt x="17" y="36"/>
                    <a:pt x="18" y="34"/>
                    <a:pt x="18" y="31"/>
                  </a:cubicBezTo>
                  <a:cubicBezTo>
                    <a:pt x="18" y="28"/>
                    <a:pt x="17" y="26"/>
                    <a:pt x="16" y="24"/>
                  </a:cubicBezTo>
                  <a:cubicBezTo>
                    <a:pt x="13" y="22"/>
                    <a:pt x="10" y="22"/>
                    <a:pt x="9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7" y="22"/>
                    <a:pt x="6" y="21"/>
                    <a:pt x="5" y="20"/>
                  </a:cubicBezTo>
                  <a:cubicBezTo>
                    <a:pt x="4" y="19"/>
                    <a:pt x="4" y="16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6"/>
                    <a:pt x="4" y="14"/>
                    <a:pt x="5" y="12"/>
                  </a:cubicBezTo>
                  <a:cubicBezTo>
                    <a:pt x="6" y="11"/>
                    <a:pt x="7" y="11"/>
                    <a:pt x="9" y="11"/>
                  </a:cubicBezTo>
                  <a:cubicBezTo>
                    <a:pt x="11" y="11"/>
                    <a:pt x="12" y="11"/>
                    <a:pt x="13" y="12"/>
                  </a:cubicBezTo>
                  <a:cubicBezTo>
                    <a:pt x="14" y="14"/>
                    <a:pt x="14" y="16"/>
                    <a:pt x="14" y="16"/>
                  </a:cubicBezTo>
                  <a:cubicBezTo>
                    <a:pt x="14" y="17"/>
                    <a:pt x="15" y="18"/>
                    <a:pt x="16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66"/>
            <p:cNvSpPr/>
            <p:nvPr/>
          </p:nvSpPr>
          <p:spPr bwMode="auto">
            <a:xfrm>
              <a:off x="8605838" y="1320800"/>
              <a:ext cx="546100" cy="420688"/>
            </a:xfrm>
            <a:custGeom>
              <a:avLst/>
              <a:gdLst>
                <a:gd name="T0" fmla="*/ 110 w 129"/>
                <a:gd name="T1" fmla="*/ 95 h 99"/>
                <a:gd name="T2" fmla="*/ 50 w 129"/>
                <a:gd name="T3" fmla="*/ 95 h 99"/>
                <a:gd name="T4" fmla="*/ 4 w 129"/>
                <a:gd name="T5" fmla="*/ 50 h 99"/>
                <a:gd name="T6" fmla="*/ 50 w 129"/>
                <a:gd name="T7" fmla="*/ 4 h 99"/>
                <a:gd name="T8" fmla="*/ 127 w 129"/>
                <a:gd name="T9" fmla="*/ 4 h 99"/>
                <a:gd name="T10" fmla="*/ 129 w 129"/>
                <a:gd name="T11" fmla="*/ 2 h 99"/>
                <a:gd name="T12" fmla="*/ 127 w 129"/>
                <a:gd name="T13" fmla="*/ 0 h 99"/>
                <a:gd name="T14" fmla="*/ 50 w 129"/>
                <a:gd name="T15" fmla="*/ 0 h 99"/>
                <a:gd name="T16" fmla="*/ 0 w 129"/>
                <a:gd name="T17" fmla="*/ 50 h 99"/>
                <a:gd name="T18" fmla="*/ 50 w 129"/>
                <a:gd name="T19" fmla="*/ 99 h 99"/>
                <a:gd name="T20" fmla="*/ 110 w 129"/>
                <a:gd name="T21" fmla="*/ 99 h 99"/>
                <a:gd name="T22" fmla="*/ 112 w 129"/>
                <a:gd name="T23" fmla="*/ 97 h 99"/>
                <a:gd name="T24" fmla="*/ 110 w 129"/>
                <a:gd name="T25" fmla="*/ 95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99">
                  <a:moveTo>
                    <a:pt x="110" y="95"/>
                  </a:moveTo>
                  <a:cubicBezTo>
                    <a:pt x="50" y="95"/>
                    <a:pt x="50" y="95"/>
                    <a:pt x="50" y="95"/>
                  </a:cubicBezTo>
                  <a:cubicBezTo>
                    <a:pt x="25" y="95"/>
                    <a:pt x="4" y="75"/>
                    <a:pt x="4" y="50"/>
                  </a:cubicBezTo>
                  <a:cubicBezTo>
                    <a:pt x="4" y="25"/>
                    <a:pt x="25" y="4"/>
                    <a:pt x="50" y="4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8" y="4"/>
                    <a:pt x="129" y="3"/>
                    <a:pt x="129" y="2"/>
                  </a:cubicBezTo>
                  <a:cubicBezTo>
                    <a:pt x="129" y="1"/>
                    <a:pt x="128" y="0"/>
                    <a:pt x="127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23" y="0"/>
                    <a:pt x="0" y="22"/>
                    <a:pt x="0" y="50"/>
                  </a:cubicBezTo>
                  <a:cubicBezTo>
                    <a:pt x="0" y="77"/>
                    <a:pt x="23" y="99"/>
                    <a:pt x="50" y="99"/>
                  </a:cubicBezTo>
                  <a:cubicBezTo>
                    <a:pt x="110" y="99"/>
                    <a:pt x="110" y="99"/>
                    <a:pt x="110" y="99"/>
                  </a:cubicBezTo>
                  <a:cubicBezTo>
                    <a:pt x="111" y="99"/>
                    <a:pt x="112" y="98"/>
                    <a:pt x="112" y="97"/>
                  </a:cubicBezTo>
                  <a:cubicBezTo>
                    <a:pt x="112" y="96"/>
                    <a:pt x="111" y="95"/>
                    <a:pt x="110" y="9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67"/>
            <p:cNvSpPr/>
            <p:nvPr/>
          </p:nvSpPr>
          <p:spPr bwMode="auto">
            <a:xfrm>
              <a:off x="8669338" y="1379538"/>
              <a:ext cx="157163" cy="301625"/>
            </a:xfrm>
            <a:custGeom>
              <a:avLst/>
              <a:gdLst>
                <a:gd name="T0" fmla="*/ 35 w 37"/>
                <a:gd name="T1" fmla="*/ 4 h 71"/>
                <a:gd name="T2" fmla="*/ 37 w 37"/>
                <a:gd name="T3" fmla="*/ 2 h 71"/>
                <a:gd name="T4" fmla="*/ 35 w 37"/>
                <a:gd name="T5" fmla="*/ 0 h 71"/>
                <a:gd name="T6" fmla="*/ 0 w 37"/>
                <a:gd name="T7" fmla="*/ 36 h 71"/>
                <a:gd name="T8" fmla="*/ 35 w 37"/>
                <a:gd name="T9" fmla="*/ 71 h 71"/>
                <a:gd name="T10" fmla="*/ 37 w 37"/>
                <a:gd name="T11" fmla="*/ 69 h 71"/>
                <a:gd name="T12" fmla="*/ 35 w 37"/>
                <a:gd name="T13" fmla="*/ 67 h 71"/>
                <a:gd name="T14" fmla="*/ 4 w 37"/>
                <a:gd name="T15" fmla="*/ 36 h 71"/>
                <a:gd name="T16" fmla="*/ 35 w 37"/>
                <a:gd name="T17" fmla="*/ 4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71">
                  <a:moveTo>
                    <a:pt x="35" y="4"/>
                  </a:moveTo>
                  <a:cubicBezTo>
                    <a:pt x="36" y="4"/>
                    <a:pt x="37" y="4"/>
                    <a:pt x="37" y="2"/>
                  </a:cubicBezTo>
                  <a:cubicBezTo>
                    <a:pt x="37" y="1"/>
                    <a:pt x="36" y="0"/>
                    <a:pt x="35" y="0"/>
                  </a:cubicBezTo>
                  <a:cubicBezTo>
                    <a:pt x="16" y="1"/>
                    <a:pt x="0" y="16"/>
                    <a:pt x="0" y="36"/>
                  </a:cubicBezTo>
                  <a:cubicBezTo>
                    <a:pt x="0" y="55"/>
                    <a:pt x="16" y="71"/>
                    <a:pt x="35" y="71"/>
                  </a:cubicBezTo>
                  <a:cubicBezTo>
                    <a:pt x="36" y="71"/>
                    <a:pt x="37" y="70"/>
                    <a:pt x="37" y="69"/>
                  </a:cubicBezTo>
                  <a:cubicBezTo>
                    <a:pt x="37" y="67"/>
                    <a:pt x="36" y="67"/>
                    <a:pt x="35" y="67"/>
                  </a:cubicBezTo>
                  <a:cubicBezTo>
                    <a:pt x="18" y="67"/>
                    <a:pt x="4" y="53"/>
                    <a:pt x="4" y="36"/>
                  </a:cubicBezTo>
                  <a:cubicBezTo>
                    <a:pt x="4" y="18"/>
                    <a:pt x="18" y="5"/>
                    <a:pt x="35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68"/>
            <p:cNvSpPr/>
            <p:nvPr/>
          </p:nvSpPr>
          <p:spPr bwMode="auto">
            <a:xfrm>
              <a:off x="8905875" y="1379538"/>
              <a:ext cx="161925" cy="17463"/>
            </a:xfrm>
            <a:custGeom>
              <a:avLst/>
              <a:gdLst>
                <a:gd name="T0" fmla="*/ 36 w 38"/>
                <a:gd name="T1" fmla="*/ 4 h 4"/>
                <a:gd name="T2" fmla="*/ 38 w 38"/>
                <a:gd name="T3" fmla="*/ 2 h 4"/>
                <a:gd name="T4" fmla="*/ 36 w 38"/>
                <a:gd name="T5" fmla="*/ 0 h 4"/>
                <a:gd name="T6" fmla="*/ 2 w 38"/>
                <a:gd name="T7" fmla="*/ 0 h 4"/>
                <a:gd name="T8" fmla="*/ 0 w 38"/>
                <a:gd name="T9" fmla="*/ 2 h 4"/>
                <a:gd name="T10" fmla="*/ 2 w 38"/>
                <a:gd name="T11" fmla="*/ 4 h 4"/>
                <a:gd name="T12" fmla="*/ 36 w 38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4">
                  <a:moveTo>
                    <a:pt x="36" y="4"/>
                  </a:moveTo>
                  <a:cubicBezTo>
                    <a:pt x="38" y="4"/>
                    <a:pt x="38" y="3"/>
                    <a:pt x="38" y="2"/>
                  </a:cubicBezTo>
                  <a:cubicBezTo>
                    <a:pt x="38" y="1"/>
                    <a:pt x="38" y="0"/>
                    <a:pt x="36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lnTo>
                    <a:pt x="36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69"/>
            <p:cNvSpPr/>
            <p:nvPr/>
          </p:nvSpPr>
          <p:spPr bwMode="auto">
            <a:xfrm>
              <a:off x="8872538" y="1498600"/>
              <a:ext cx="327025" cy="17463"/>
            </a:xfrm>
            <a:custGeom>
              <a:avLst/>
              <a:gdLst>
                <a:gd name="T0" fmla="*/ 0 w 77"/>
                <a:gd name="T1" fmla="*/ 2 h 4"/>
                <a:gd name="T2" fmla="*/ 2 w 77"/>
                <a:gd name="T3" fmla="*/ 4 h 4"/>
                <a:gd name="T4" fmla="*/ 75 w 77"/>
                <a:gd name="T5" fmla="*/ 4 h 4"/>
                <a:gd name="T6" fmla="*/ 77 w 77"/>
                <a:gd name="T7" fmla="*/ 2 h 4"/>
                <a:gd name="T8" fmla="*/ 75 w 77"/>
                <a:gd name="T9" fmla="*/ 0 h 4"/>
                <a:gd name="T10" fmla="*/ 2 w 77"/>
                <a:gd name="T11" fmla="*/ 0 h 4"/>
                <a:gd name="T12" fmla="*/ 0 w 77"/>
                <a:gd name="T1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4">
                  <a:moveTo>
                    <a:pt x="0" y="2"/>
                  </a:moveTo>
                  <a:cubicBezTo>
                    <a:pt x="0" y="3"/>
                    <a:pt x="0" y="4"/>
                    <a:pt x="2" y="4"/>
                  </a:cubicBezTo>
                  <a:cubicBezTo>
                    <a:pt x="75" y="4"/>
                    <a:pt x="75" y="4"/>
                    <a:pt x="75" y="4"/>
                  </a:cubicBezTo>
                  <a:cubicBezTo>
                    <a:pt x="76" y="4"/>
                    <a:pt x="77" y="3"/>
                    <a:pt x="77" y="2"/>
                  </a:cubicBezTo>
                  <a:cubicBezTo>
                    <a:pt x="77" y="1"/>
                    <a:pt x="76" y="0"/>
                    <a:pt x="75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1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70"/>
            <p:cNvSpPr/>
            <p:nvPr/>
          </p:nvSpPr>
          <p:spPr bwMode="auto">
            <a:xfrm>
              <a:off x="8905875" y="1597025"/>
              <a:ext cx="88900" cy="15875"/>
            </a:xfrm>
            <a:custGeom>
              <a:avLst/>
              <a:gdLst>
                <a:gd name="T0" fmla="*/ 2 w 21"/>
                <a:gd name="T1" fmla="*/ 0 h 4"/>
                <a:gd name="T2" fmla="*/ 0 w 21"/>
                <a:gd name="T3" fmla="*/ 2 h 4"/>
                <a:gd name="T4" fmla="*/ 2 w 21"/>
                <a:gd name="T5" fmla="*/ 4 h 4"/>
                <a:gd name="T6" fmla="*/ 19 w 21"/>
                <a:gd name="T7" fmla="*/ 4 h 4"/>
                <a:gd name="T8" fmla="*/ 21 w 21"/>
                <a:gd name="T9" fmla="*/ 2 h 4"/>
                <a:gd name="T10" fmla="*/ 19 w 21"/>
                <a:gd name="T11" fmla="*/ 0 h 4"/>
                <a:gd name="T12" fmla="*/ 2 w 21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4">
                  <a:moveTo>
                    <a:pt x="2" y="0"/>
                  </a:move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20" y="4"/>
                    <a:pt x="21" y="3"/>
                    <a:pt x="21" y="2"/>
                  </a:cubicBezTo>
                  <a:cubicBezTo>
                    <a:pt x="21" y="1"/>
                    <a:pt x="20" y="0"/>
                    <a:pt x="19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71"/>
            <p:cNvSpPr/>
            <p:nvPr/>
          </p:nvSpPr>
          <p:spPr bwMode="auto">
            <a:xfrm>
              <a:off x="8885238" y="1665288"/>
              <a:ext cx="373063" cy="15875"/>
            </a:xfrm>
            <a:custGeom>
              <a:avLst/>
              <a:gdLst>
                <a:gd name="T0" fmla="*/ 86 w 88"/>
                <a:gd name="T1" fmla="*/ 0 h 4"/>
                <a:gd name="T2" fmla="*/ 2 w 88"/>
                <a:gd name="T3" fmla="*/ 0 h 4"/>
                <a:gd name="T4" fmla="*/ 0 w 88"/>
                <a:gd name="T5" fmla="*/ 2 h 4"/>
                <a:gd name="T6" fmla="*/ 2 w 88"/>
                <a:gd name="T7" fmla="*/ 4 h 4"/>
                <a:gd name="T8" fmla="*/ 86 w 88"/>
                <a:gd name="T9" fmla="*/ 4 h 4"/>
                <a:gd name="T10" fmla="*/ 88 w 88"/>
                <a:gd name="T11" fmla="*/ 2 h 4"/>
                <a:gd name="T12" fmla="*/ 86 w 88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4">
                  <a:moveTo>
                    <a:pt x="86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86" y="4"/>
                    <a:pt x="86" y="4"/>
                    <a:pt x="86" y="4"/>
                  </a:cubicBezTo>
                  <a:cubicBezTo>
                    <a:pt x="87" y="4"/>
                    <a:pt x="88" y="3"/>
                    <a:pt x="88" y="2"/>
                  </a:cubicBezTo>
                  <a:cubicBezTo>
                    <a:pt x="88" y="0"/>
                    <a:pt x="87" y="0"/>
                    <a:pt x="8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4639065" y="2297085"/>
            <a:ext cx="839788" cy="608013"/>
            <a:chOff x="4086225" y="2312988"/>
            <a:chExt cx="839788" cy="608013"/>
          </a:xfrm>
          <a:solidFill>
            <a:schemeClr val="accent2"/>
          </a:solidFill>
        </p:grpSpPr>
        <p:sp>
          <p:nvSpPr>
            <p:cNvPr id="50" name="Freeform 72"/>
            <p:cNvSpPr>
              <a:spLocks noEditPoints="1"/>
            </p:cNvSpPr>
            <p:nvPr/>
          </p:nvSpPr>
          <p:spPr bwMode="auto">
            <a:xfrm>
              <a:off x="4086225" y="2312988"/>
              <a:ext cx="606425" cy="608013"/>
            </a:xfrm>
            <a:custGeom>
              <a:avLst/>
              <a:gdLst>
                <a:gd name="T0" fmla="*/ 129 w 143"/>
                <a:gd name="T1" fmla="*/ 56 h 143"/>
                <a:gd name="T2" fmla="*/ 130 w 143"/>
                <a:gd name="T3" fmla="*/ 14 h 143"/>
                <a:gd name="T4" fmla="*/ 89 w 143"/>
                <a:gd name="T5" fmla="*/ 14 h 143"/>
                <a:gd name="T6" fmla="*/ 75 w 143"/>
                <a:gd name="T7" fmla="*/ 3 h 143"/>
                <a:gd name="T8" fmla="*/ 52 w 143"/>
                <a:gd name="T9" fmla="*/ 15 h 143"/>
                <a:gd name="T10" fmla="*/ 52 w 143"/>
                <a:gd name="T11" fmla="*/ 18 h 143"/>
                <a:gd name="T12" fmla="*/ 52 w 143"/>
                <a:gd name="T13" fmla="*/ 53 h 143"/>
                <a:gd name="T14" fmla="*/ 17 w 143"/>
                <a:gd name="T15" fmla="*/ 53 h 143"/>
                <a:gd name="T16" fmla="*/ 2 w 143"/>
                <a:gd name="T17" fmla="*/ 65 h 143"/>
                <a:gd name="T18" fmla="*/ 2 w 143"/>
                <a:gd name="T19" fmla="*/ 76 h 143"/>
                <a:gd name="T20" fmla="*/ 73 w 143"/>
                <a:gd name="T21" fmla="*/ 143 h 143"/>
                <a:gd name="T22" fmla="*/ 92 w 143"/>
                <a:gd name="T23" fmla="*/ 127 h 143"/>
                <a:gd name="T24" fmla="*/ 130 w 143"/>
                <a:gd name="T25" fmla="*/ 126 h 143"/>
                <a:gd name="T26" fmla="*/ 130 w 143"/>
                <a:gd name="T27" fmla="*/ 88 h 143"/>
                <a:gd name="T28" fmla="*/ 140 w 143"/>
                <a:gd name="T29" fmla="*/ 68 h 143"/>
                <a:gd name="T30" fmla="*/ 126 w 143"/>
                <a:gd name="T31" fmla="*/ 87 h 143"/>
                <a:gd name="T32" fmla="*/ 126 w 143"/>
                <a:gd name="T33" fmla="*/ 90 h 143"/>
                <a:gd name="T34" fmla="*/ 134 w 143"/>
                <a:gd name="T35" fmla="*/ 107 h 143"/>
                <a:gd name="T36" fmla="*/ 111 w 143"/>
                <a:gd name="T37" fmla="*/ 130 h 143"/>
                <a:gd name="T38" fmla="*/ 94 w 143"/>
                <a:gd name="T39" fmla="*/ 123 h 143"/>
                <a:gd name="T40" fmla="*/ 92 w 143"/>
                <a:gd name="T41" fmla="*/ 122 h 143"/>
                <a:gd name="T42" fmla="*/ 75 w 143"/>
                <a:gd name="T43" fmla="*/ 138 h 143"/>
                <a:gd name="T44" fmla="*/ 5 w 143"/>
                <a:gd name="T45" fmla="*/ 73 h 143"/>
                <a:gd name="T46" fmla="*/ 5 w 143"/>
                <a:gd name="T47" fmla="*/ 68 h 143"/>
                <a:gd name="T48" fmla="*/ 35 w 143"/>
                <a:gd name="T49" fmla="*/ 64 h 143"/>
                <a:gd name="T50" fmla="*/ 64 w 143"/>
                <a:gd name="T51" fmla="*/ 35 h 143"/>
                <a:gd name="T52" fmla="*/ 67 w 143"/>
                <a:gd name="T53" fmla="*/ 5 h 143"/>
                <a:gd name="T54" fmla="*/ 87 w 143"/>
                <a:gd name="T55" fmla="*/ 20 h 143"/>
                <a:gd name="T56" fmla="*/ 90 w 143"/>
                <a:gd name="T57" fmla="*/ 20 h 143"/>
                <a:gd name="T58" fmla="*/ 109 w 143"/>
                <a:gd name="T59" fmla="*/ 10 h 143"/>
                <a:gd name="T60" fmla="*/ 127 w 143"/>
                <a:gd name="T61" fmla="*/ 52 h 143"/>
                <a:gd name="T62" fmla="*/ 124 w 143"/>
                <a:gd name="T63" fmla="*/ 56 h 143"/>
                <a:gd name="T64" fmla="*/ 138 w 143"/>
                <a:gd name="T65" fmla="*/ 7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3" h="143">
                  <a:moveTo>
                    <a:pt x="140" y="68"/>
                  </a:moveTo>
                  <a:cubicBezTo>
                    <a:pt x="129" y="56"/>
                    <a:pt x="129" y="56"/>
                    <a:pt x="129" y="56"/>
                  </a:cubicBezTo>
                  <a:cubicBezTo>
                    <a:pt x="129" y="56"/>
                    <a:pt x="129" y="55"/>
                    <a:pt x="130" y="55"/>
                  </a:cubicBezTo>
                  <a:cubicBezTo>
                    <a:pt x="141" y="44"/>
                    <a:pt x="141" y="26"/>
                    <a:pt x="130" y="14"/>
                  </a:cubicBezTo>
                  <a:cubicBezTo>
                    <a:pt x="124" y="9"/>
                    <a:pt x="117" y="6"/>
                    <a:pt x="109" y="6"/>
                  </a:cubicBezTo>
                  <a:cubicBezTo>
                    <a:pt x="102" y="6"/>
                    <a:pt x="94" y="9"/>
                    <a:pt x="89" y="14"/>
                  </a:cubicBezTo>
                  <a:cubicBezTo>
                    <a:pt x="89" y="15"/>
                    <a:pt x="88" y="15"/>
                    <a:pt x="88" y="15"/>
                  </a:cubicBezTo>
                  <a:cubicBezTo>
                    <a:pt x="75" y="3"/>
                    <a:pt x="75" y="3"/>
                    <a:pt x="75" y="3"/>
                  </a:cubicBezTo>
                  <a:cubicBezTo>
                    <a:pt x="73" y="0"/>
                    <a:pt x="68" y="0"/>
                    <a:pt x="65" y="3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2" y="15"/>
                    <a:pt x="52" y="16"/>
                    <a:pt x="52" y="16"/>
                  </a:cubicBezTo>
                  <a:cubicBezTo>
                    <a:pt x="52" y="17"/>
                    <a:pt x="52" y="17"/>
                    <a:pt x="52" y="18"/>
                  </a:cubicBezTo>
                  <a:cubicBezTo>
                    <a:pt x="57" y="22"/>
                    <a:pt x="60" y="29"/>
                    <a:pt x="60" y="35"/>
                  </a:cubicBezTo>
                  <a:cubicBezTo>
                    <a:pt x="60" y="42"/>
                    <a:pt x="57" y="48"/>
                    <a:pt x="52" y="53"/>
                  </a:cubicBezTo>
                  <a:cubicBezTo>
                    <a:pt x="48" y="57"/>
                    <a:pt x="42" y="60"/>
                    <a:pt x="35" y="60"/>
                  </a:cubicBezTo>
                  <a:cubicBezTo>
                    <a:pt x="28" y="60"/>
                    <a:pt x="22" y="57"/>
                    <a:pt x="17" y="53"/>
                  </a:cubicBezTo>
                  <a:cubicBezTo>
                    <a:pt x="17" y="52"/>
                    <a:pt x="15" y="52"/>
                    <a:pt x="15" y="53"/>
                  </a:cubicBezTo>
                  <a:cubicBezTo>
                    <a:pt x="2" y="65"/>
                    <a:pt x="2" y="65"/>
                    <a:pt x="2" y="65"/>
                  </a:cubicBezTo>
                  <a:cubicBezTo>
                    <a:pt x="1" y="66"/>
                    <a:pt x="0" y="68"/>
                    <a:pt x="0" y="70"/>
                  </a:cubicBezTo>
                  <a:cubicBezTo>
                    <a:pt x="0" y="72"/>
                    <a:pt x="1" y="74"/>
                    <a:pt x="2" y="76"/>
                  </a:cubicBezTo>
                  <a:cubicBezTo>
                    <a:pt x="67" y="141"/>
                    <a:pt x="67" y="141"/>
                    <a:pt x="67" y="141"/>
                  </a:cubicBezTo>
                  <a:cubicBezTo>
                    <a:pt x="69" y="142"/>
                    <a:pt x="71" y="143"/>
                    <a:pt x="73" y="143"/>
                  </a:cubicBezTo>
                  <a:cubicBezTo>
                    <a:pt x="75" y="143"/>
                    <a:pt x="77" y="142"/>
                    <a:pt x="78" y="141"/>
                  </a:cubicBezTo>
                  <a:cubicBezTo>
                    <a:pt x="92" y="127"/>
                    <a:pt x="92" y="127"/>
                    <a:pt x="92" y="127"/>
                  </a:cubicBezTo>
                  <a:cubicBezTo>
                    <a:pt x="97" y="131"/>
                    <a:pt x="104" y="134"/>
                    <a:pt x="111" y="134"/>
                  </a:cubicBezTo>
                  <a:cubicBezTo>
                    <a:pt x="118" y="134"/>
                    <a:pt x="125" y="131"/>
                    <a:pt x="130" y="126"/>
                  </a:cubicBezTo>
                  <a:cubicBezTo>
                    <a:pt x="135" y="121"/>
                    <a:pt x="138" y="114"/>
                    <a:pt x="138" y="107"/>
                  </a:cubicBezTo>
                  <a:cubicBezTo>
                    <a:pt x="138" y="100"/>
                    <a:pt x="135" y="93"/>
                    <a:pt x="130" y="88"/>
                  </a:cubicBezTo>
                  <a:cubicBezTo>
                    <a:pt x="140" y="78"/>
                    <a:pt x="140" y="78"/>
                    <a:pt x="140" y="78"/>
                  </a:cubicBezTo>
                  <a:cubicBezTo>
                    <a:pt x="143" y="75"/>
                    <a:pt x="143" y="71"/>
                    <a:pt x="140" y="68"/>
                  </a:cubicBezTo>
                  <a:close/>
                  <a:moveTo>
                    <a:pt x="138" y="76"/>
                  </a:moveTo>
                  <a:cubicBezTo>
                    <a:pt x="126" y="87"/>
                    <a:pt x="126" y="87"/>
                    <a:pt x="126" y="87"/>
                  </a:cubicBezTo>
                  <a:cubicBezTo>
                    <a:pt x="126" y="87"/>
                    <a:pt x="126" y="88"/>
                    <a:pt x="126" y="88"/>
                  </a:cubicBezTo>
                  <a:cubicBezTo>
                    <a:pt x="126" y="89"/>
                    <a:pt x="126" y="89"/>
                    <a:pt x="126" y="90"/>
                  </a:cubicBezTo>
                  <a:cubicBezTo>
                    <a:pt x="127" y="91"/>
                    <a:pt x="127" y="91"/>
                    <a:pt x="127" y="91"/>
                  </a:cubicBezTo>
                  <a:cubicBezTo>
                    <a:pt x="131" y="95"/>
                    <a:pt x="134" y="101"/>
                    <a:pt x="134" y="107"/>
                  </a:cubicBezTo>
                  <a:cubicBezTo>
                    <a:pt x="134" y="113"/>
                    <a:pt x="131" y="119"/>
                    <a:pt x="127" y="123"/>
                  </a:cubicBezTo>
                  <a:cubicBezTo>
                    <a:pt x="123" y="128"/>
                    <a:pt x="117" y="130"/>
                    <a:pt x="111" y="130"/>
                  </a:cubicBezTo>
                  <a:cubicBezTo>
                    <a:pt x="105" y="130"/>
                    <a:pt x="99" y="128"/>
                    <a:pt x="94" y="123"/>
                  </a:cubicBezTo>
                  <a:cubicBezTo>
                    <a:pt x="94" y="123"/>
                    <a:pt x="94" y="123"/>
                    <a:pt x="94" y="123"/>
                  </a:cubicBezTo>
                  <a:cubicBezTo>
                    <a:pt x="94" y="122"/>
                    <a:pt x="94" y="122"/>
                    <a:pt x="94" y="122"/>
                  </a:cubicBezTo>
                  <a:cubicBezTo>
                    <a:pt x="93" y="122"/>
                    <a:pt x="93" y="122"/>
                    <a:pt x="92" y="122"/>
                  </a:cubicBezTo>
                  <a:cubicBezTo>
                    <a:pt x="92" y="122"/>
                    <a:pt x="91" y="122"/>
                    <a:pt x="91" y="122"/>
                  </a:cubicBezTo>
                  <a:cubicBezTo>
                    <a:pt x="75" y="138"/>
                    <a:pt x="75" y="138"/>
                    <a:pt x="75" y="138"/>
                  </a:cubicBezTo>
                  <a:cubicBezTo>
                    <a:pt x="74" y="139"/>
                    <a:pt x="71" y="139"/>
                    <a:pt x="70" y="138"/>
                  </a:cubicBezTo>
                  <a:cubicBezTo>
                    <a:pt x="5" y="73"/>
                    <a:pt x="5" y="73"/>
                    <a:pt x="5" y="73"/>
                  </a:cubicBezTo>
                  <a:cubicBezTo>
                    <a:pt x="4" y="72"/>
                    <a:pt x="4" y="71"/>
                    <a:pt x="4" y="70"/>
                  </a:cubicBezTo>
                  <a:cubicBezTo>
                    <a:pt x="4" y="69"/>
                    <a:pt x="4" y="68"/>
                    <a:pt x="5" y="68"/>
                  </a:cubicBezTo>
                  <a:cubicBezTo>
                    <a:pt x="16" y="57"/>
                    <a:pt x="16" y="57"/>
                    <a:pt x="16" y="57"/>
                  </a:cubicBezTo>
                  <a:cubicBezTo>
                    <a:pt x="21" y="61"/>
                    <a:pt x="28" y="64"/>
                    <a:pt x="35" y="64"/>
                  </a:cubicBezTo>
                  <a:cubicBezTo>
                    <a:pt x="43" y="64"/>
                    <a:pt x="50" y="61"/>
                    <a:pt x="55" y="56"/>
                  </a:cubicBezTo>
                  <a:cubicBezTo>
                    <a:pt x="61" y="50"/>
                    <a:pt x="64" y="43"/>
                    <a:pt x="64" y="35"/>
                  </a:cubicBezTo>
                  <a:cubicBezTo>
                    <a:pt x="64" y="28"/>
                    <a:pt x="61" y="21"/>
                    <a:pt x="57" y="16"/>
                  </a:cubicBezTo>
                  <a:cubicBezTo>
                    <a:pt x="67" y="5"/>
                    <a:pt x="67" y="5"/>
                    <a:pt x="67" y="5"/>
                  </a:cubicBezTo>
                  <a:cubicBezTo>
                    <a:pt x="69" y="4"/>
                    <a:pt x="71" y="4"/>
                    <a:pt x="73" y="5"/>
                  </a:cubicBezTo>
                  <a:cubicBezTo>
                    <a:pt x="87" y="20"/>
                    <a:pt x="87" y="20"/>
                    <a:pt x="87" y="20"/>
                  </a:cubicBezTo>
                  <a:cubicBezTo>
                    <a:pt x="87" y="20"/>
                    <a:pt x="88" y="20"/>
                    <a:pt x="88" y="20"/>
                  </a:cubicBezTo>
                  <a:cubicBezTo>
                    <a:pt x="89" y="20"/>
                    <a:pt x="90" y="20"/>
                    <a:pt x="90" y="20"/>
                  </a:cubicBezTo>
                  <a:cubicBezTo>
                    <a:pt x="90" y="19"/>
                    <a:pt x="91" y="18"/>
                    <a:pt x="92" y="17"/>
                  </a:cubicBezTo>
                  <a:cubicBezTo>
                    <a:pt x="97" y="13"/>
                    <a:pt x="103" y="10"/>
                    <a:pt x="109" y="10"/>
                  </a:cubicBezTo>
                  <a:cubicBezTo>
                    <a:pt x="116" y="10"/>
                    <a:pt x="122" y="13"/>
                    <a:pt x="127" y="17"/>
                  </a:cubicBezTo>
                  <a:cubicBezTo>
                    <a:pt x="137" y="27"/>
                    <a:pt x="137" y="43"/>
                    <a:pt x="127" y="52"/>
                  </a:cubicBezTo>
                  <a:cubicBezTo>
                    <a:pt x="126" y="53"/>
                    <a:pt x="125" y="54"/>
                    <a:pt x="125" y="54"/>
                  </a:cubicBezTo>
                  <a:cubicBezTo>
                    <a:pt x="124" y="55"/>
                    <a:pt x="124" y="55"/>
                    <a:pt x="124" y="56"/>
                  </a:cubicBezTo>
                  <a:cubicBezTo>
                    <a:pt x="124" y="56"/>
                    <a:pt x="124" y="57"/>
                    <a:pt x="124" y="57"/>
                  </a:cubicBezTo>
                  <a:cubicBezTo>
                    <a:pt x="138" y="70"/>
                    <a:pt x="138" y="70"/>
                    <a:pt x="138" y="70"/>
                  </a:cubicBezTo>
                  <a:cubicBezTo>
                    <a:pt x="139" y="72"/>
                    <a:pt x="139" y="74"/>
                    <a:pt x="13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73"/>
            <p:cNvSpPr/>
            <p:nvPr/>
          </p:nvSpPr>
          <p:spPr bwMode="auto">
            <a:xfrm>
              <a:off x="4403725" y="2635250"/>
              <a:ext cx="390525" cy="17463"/>
            </a:xfrm>
            <a:custGeom>
              <a:avLst/>
              <a:gdLst>
                <a:gd name="T0" fmla="*/ 90 w 92"/>
                <a:gd name="T1" fmla="*/ 4 h 4"/>
                <a:gd name="T2" fmla="*/ 2 w 92"/>
                <a:gd name="T3" fmla="*/ 4 h 4"/>
                <a:gd name="T4" fmla="*/ 0 w 92"/>
                <a:gd name="T5" fmla="*/ 2 h 4"/>
                <a:gd name="T6" fmla="*/ 2 w 92"/>
                <a:gd name="T7" fmla="*/ 0 h 4"/>
                <a:gd name="T8" fmla="*/ 90 w 92"/>
                <a:gd name="T9" fmla="*/ 0 h 4"/>
                <a:gd name="T10" fmla="*/ 92 w 92"/>
                <a:gd name="T11" fmla="*/ 2 h 4"/>
                <a:gd name="T12" fmla="*/ 90 w 92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4">
                  <a:moveTo>
                    <a:pt x="90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91" y="0"/>
                    <a:pt x="92" y="1"/>
                    <a:pt x="92" y="2"/>
                  </a:cubicBezTo>
                  <a:cubicBezTo>
                    <a:pt x="92" y="3"/>
                    <a:pt x="91" y="4"/>
                    <a:pt x="9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74"/>
            <p:cNvSpPr/>
            <p:nvPr/>
          </p:nvSpPr>
          <p:spPr bwMode="auto">
            <a:xfrm>
              <a:off x="4557713" y="2725738"/>
              <a:ext cx="368300" cy="15875"/>
            </a:xfrm>
            <a:custGeom>
              <a:avLst/>
              <a:gdLst>
                <a:gd name="T0" fmla="*/ 85 w 87"/>
                <a:gd name="T1" fmla="*/ 4 h 4"/>
                <a:gd name="T2" fmla="*/ 2 w 87"/>
                <a:gd name="T3" fmla="*/ 4 h 4"/>
                <a:gd name="T4" fmla="*/ 0 w 87"/>
                <a:gd name="T5" fmla="*/ 2 h 4"/>
                <a:gd name="T6" fmla="*/ 2 w 87"/>
                <a:gd name="T7" fmla="*/ 0 h 4"/>
                <a:gd name="T8" fmla="*/ 85 w 87"/>
                <a:gd name="T9" fmla="*/ 0 h 4"/>
                <a:gd name="T10" fmla="*/ 87 w 87"/>
                <a:gd name="T11" fmla="*/ 2 h 4"/>
                <a:gd name="T12" fmla="*/ 85 w 87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4">
                  <a:moveTo>
                    <a:pt x="85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3"/>
                    <a:pt x="0" y="2"/>
                  </a:cubicBezTo>
                  <a:cubicBezTo>
                    <a:pt x="0" y="1"/>
                    <a:pt x="0" y="0"/>
                    <a:pt x="2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86" y="0"/>
                    <a:pt x="87" y="1"/>
                    <a:pt x="87" y="2"/>
                  </a:cubicBezTo>
                  <a:cubicBezTo>
                    <a:pt x="87" y="3"/>
                    <a:pt x="86" y="4"/>
                    <a:pt x="85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53" name="文本框 52"/>
          <p:cNvSpPr txBox="1"/>
          <p:nvPr/>
        </p:nvSpPr>
        <p:spPr>
          <a:xfrm>
            <a:off x="2182965" y="5707047"/>
            <a:ext cx="941275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6565"/>
            <a:r>
              <a:rPr kumimoji="1"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Impact" panose="020B0806030902050204"/>
              </a:rPr>
              <a:t>2015</a:t>
            </a:r>
            <a:endParaRPr kumimoji="1"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Impact" panose="020B0806030902050204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4603433" y="5707047"/>
            <a:ext cx="909215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6565"/>
            <a:r>
              <a:rPr kumimoji="1"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Impact" panose="020B0806030902050204"/>
              </a:rPr>
              <a:t>2016</a:t>
            </a:r>
            <a:endParaRPr kumimoji="1"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Impact" panose="020B0806030902050204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6777252" y="5707047"/>
            <a:ext cx="909215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6565"/>
            <a:r>
              <a:rPr kumimoji="1"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Impact" panose="020B0806030902050204"/>
              </a:rPr>
              <a:t>2017</a:t>
            </a:r>
            <a:endParaRPr kumimoji="1"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Impact" panose="020B0806030902050204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9002608" y="5707047"/>
            <a:ext cx="909215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6565"/>
            <a:r>
              <a:rPr kumimoji="1"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Impact" panose="020B0806030902050204"/>
              </a:rPr>
              <a:t>2018</a:t>
            </a:r>
            <a:endParaRPr kumimoji="1"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Impact" panose="020B0806030902050204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1589088" y="3856673"/>
            <a:ext cx="22558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zero</a:t>
            </a:r>
            <a:r>
              <a:rPr lang="zh-CN" altLang="en-US"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极简主义设计，极致简约风潮流所向，通用设计完美兼容。</a:t>
            </a:r>
            <a:endParaRPr lang="zh-CN" altLang="en-US" sz="16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1576264" y="3455960"/>
            <a:ext cx="2031317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6565"/>
            <a:r>
              <a:rPr kumimoji="1" lang="zh-CN" altLang="en-US" sz="2400" b="1" dirty="0">
                <a:solidFill>
                  <a:schemeClr val="accent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 panose="020B0806030902050204"/>
              </a:rPr>
              <a:t>点击添加标题</a:t>
            </a:r>
            <a:endParaRPr kumimoji="1" lang="zh-CN" altLang="en-US" sz="2400" b="1" dirty="0">
              <a:solidFill>
                <a:schemeClr val="accent1"/>
              </a:solidFill>
              <a:latin typeface="Century Gothic" panose="020B0502020202020204" pitchFamily="34" charset="0"/>
              <a:ea typeface="微软雅黑" panose="020B0503020204020204" pitchFamily="34" charset="-122"/>
              <a:cs typeface="Impact" panose="020B0806030902050204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3844924" y="3352801"/>
            <a:ext cx="23571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zero</a:t>
            </a:r>
            <a:r>
              <a:rPr lang="zh-CN" altLang="en-US"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极简主义设计，极致简约风潮流所向，通用设计完美兼容。</a:t>
            </a:r>
            <a:endParaRPr lang="zh-CN" altLang="en-US" sz="16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3975887" y="2952088"/>
            <a:ext cx="2031317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6565"/>
            <a:r>
              <a:rPr kumimoji="1" lang="zh-CN" altLang="en-US" sz="2400" b="1" dirty="0">
                <a:solidFill>
                  <a:schemeClr val="accent2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 panose="020B0806030902050204"/>
              </a:rPr>
              <a:t>点击添加标题</a:t>
            </a:r>
            <a:endParaRPr kumimoji="1" lang="zh-CN" altLang="en-US" sz="2400" b="1" dirty="0">
              <a:solidFill>
                <a:schemeClr val="accent2"/>
              </a:solidFill>
              <a:latin typeface="Century Gothic" panose="020B0502020202020204" pitchFamily="34" charset="0"/>
              <a:ea typeface="微软雅黑" panose="020B0503020204020204" pitchFamily="34" charset="-122"/>
              <a:cs typeface="Impact" panose="020B0806030902050204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6141085" y="2772201"/>
            <a:ext cx="22558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zero</a:t>
            </a:r>
            <a:r>
              <a:rPr lang="zh-CN" altLang="en-US"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极简主义设计，极致简约风潮流所向，通用设计完美兼容。</a:t>
            </a:r>
            <a:endParaRPr lang="zh-CN" altLang="en-US" sz="16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6202045" y="2371488"/>
            <a:ext cx="2031317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6565"/>
            <a:r>
              <a:rPr kumimoji="1" lang="zh-CN" altLang="en-US" sz="2400" b="1" dirty="0">
                <a:solidFill>
                  <a:schemeClr val="accent3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 panose="020B0806030902050204"/>
              </a:rPr>
              <a:t>点击添加标题</a:t>
            </a:r>
            <a:endParaRPr kumimoji="1" lang="zh-CN" altLang="en-US" sz="2400" b="1" dirty="0">
              <a:solidFill>
                <a:schemeClr val="accent3"/>
              </a:solidFill>
              <a:latin typeface="Century Gothic" panose="020B0502020202020204" pitchFamily="34" charset="0"/>
              <a:ea typeface="微软雅黑" panose="020B0503020204020204" pitchFamily="34" charset="-122"/>
              <a:cs typeface="Impact" panose="020B0806030902050204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8336279" y="2161561"/>
            <a:ext cx="23874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zero</a:t>
            </a:r>
            <a:r>
              <a:rPr lang="zh-CN" altLang="en-US"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极简主义设计，极致简约风潮流所向，通用设计完美兼容。</a:t>
            </a:r>
            <a:endParaRPr lang="zh-CN" altLang="en-US" sz="16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8478691" y="1760848"/>
            <a:ext cx="2031317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6565"/>
            <a:r>
              <a:rPr kumimoji="1" lang="zh-CN" altLang="en-US" sz="2400" b="1" dirty="0">
                <a:solidFill>
                  <a:schemeClr val="accent4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 panose="020B0806030902050204"/>
              </a:rPr>
              <a:t>点击添加标题</a:t>
            </a:r>
            <a:endParaRPr kumimoji="1" lang="zh-CN" altLang="en-US" sz="2400" b="1" dirty="0">
              <a:solidFill>
                <a:schemeClr val="accent4"/>
              </a:solidFill>
              <a:latin typeface="Century Gothic" panose="020B0502020202020204" pitchFamily="34" charset="0"/>
              <a:ea typeface="微软雅黑" panose="020B0503020204020204" pitchFamily="34" charset="-122"/>
              <a:cs typeface="Impact" panose="020B080603090205020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5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5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71895" y="122494"/>
            <a:ext cx="3775393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请在此处输入您的标题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MH_Number_1"/>
          <p:cNvSpPr/>
          <p:nvPr>
            <p:custDataLst>
              <p:tags r:id="rId1"/>
            </p:custDataLst>
          </p:nvPr>
        </p:nvSpPr>
        <p:spPr>
          <a:xfrm>
            <a:off x="124880" y="92443"/>
            <a:ext cx="616535" cy="616535"/>
          </a:xfrm>
          <a:prstGeom prst="ellipse">
            <a:avLst/>
          </a:prstGeom>
          <a:solidFill>
            <a:schemeClr val="accent4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sz="2800" dirty="0">
                <a:solidFill>
                  <a:srgbClr val="30303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endParaRPr lang="zh-CN" altLang="en-US" sz="2800" dirty="0">
              <a:solidFill>
                <a:srgbClr val="30303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857745" y="657816"/>
            <a:ext cx="3566935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reeform 5"/>
          <p:cNvSpPr>
            <a:spLocks noEditPoints="1"/>
          </p:cNvSpPr>
          <p:nvPr/>
        </p:nvSpPr>
        <p:spPr bwMode="auto">
          <a:xfrm>
            <a:off x="4901679" y="2393479"/>
            <a:ext cx="3695700" cy="3698875"/>
          </a:xfrm>
          <a:custGeom>
            <a:avLst/>
            <a:gdLst>
              <a:gd name="T0" fmla="*/ 445 w 872"/>
              <a:gd name="T1" fmla="*/ 872 h 872"/>
              <a:gd name="T2" fmla="*/ 481 w 872"/>
              <a:gd name="T3" fmla="*/ 870 h 872"/>
              <a:gd name="T4" fmla="*/ 506 w 872"/>
              <a:gd name="T5" fmla="*/ 865 h 872"/>
              <a:gd name="T6" fmla="*/ 528 w 872"/>
              <a:gd name="T7" fmla="*/ 859 h 872"/>
              <a:gd name="T8" fmla="*/ 539 w 872"/>
              <a:gd name="T9" fmla="*/ 856 h 872"/>
              <a:gd name="T10" fmla="*/ 561 w 872"/>
              <a:gd name="T11" fmla="*/ 852 h 872"/>
              <a:gd name="T12" fmla="*/ 586 w 872"/>
              <a:gd name="T13" fmla="*/ 845 h 872"/>
              <a:gd name="T14" fmla="*/ 269 w 872"/>
              <a:gd name="T15" fmla="*/ 839 h 872"/>
              <a:gd name="T16" fmla="*/ 249 w 872"/>
              <a:gd name="T17" fmla="*/ 828 h 872"/>
              <a:gd name="T18" fmla="*/ 227 w 872"/>
              <a:gd name="T19" fmla="*/ 815 h 872"/>
              <a:gd name="T20" fmla="*/ 196 w 872"/>
              <a:gd name="T21" fmla="*/ 797 h 872"/>
              <a:gd name="T22" fmla="*/ 174 w 872"/>
              <a:gd name="T23" fmla="*/ 783 h 872"/>
              <a:gd name="T24" fmla="*/ 156 w 872"/>
              <a:gd name="T25" fmla="*/ 770 h 872"/>
              <a:gd name="T26" fmla="*/ 147 w 872"/>
              <a:gd name="T27" fmla="*/ 762 h 872"/>
              <a:gd name="T28" fmla="*/ 130 w 872"/>
              <a:gd name="T29" fmla="*/ 746 h 872"/>
              <a:gd name="T30" fmla="*/ 745 w 872"/>
              <a:gd name="T31" fmla="*/ 742 h 872"/>
              <a:gd name="T32" fmla="*/ 763 w 872"/>
              <a:gd name="T33" fmla="*/ 724 h 872"/>
              <a:gd name="T34" fmla="*/ 786 w 872"/>
              <a:gd name="T35" fmla="*/ 696 h 872"/>
              <a:gd name="T36" fmla="*/ 799 w 872"/>
              <a:gd name="T37" fmla="*/ 674 h 872"/>
              <a:gd name="T38" fmla="*/ 810 w 872"/>
              <a:gd name="T39" fmla="*/ 654 h 872"/>
              <a:gd name="T40" fmla="*/ 815 w 872"/>
              <a:gd name="T41" fmla="*/ 644 h 872"/>
              <a:gd name="T42" fmla="*/ 827 w 872"/>
              <a:gd name="T43" fmla="*/ 625 h 872"/>
              <a:gd name="T44" fmla="*/ 838 w 872"/>
              <a:gd name="T45" fmla="*/ 603 h 872"/>
              <a:gd name="T46" fmla="*/ 27 w 872"/>
              <a:gd name="T47" fmla="*/ 586 h 872"/>
              <a:gd name="T48" fmla="*/ 20 w 872"/>
              <a:gd name="T49" fmla="*/ 563 h 872"/>
              <a:gd name="T50" fmla="*/ 15 w 872"/>
              <a:gd name="T51" fmla="*/ 539 h 872"/>
              <a:gd name="T52" fmla="*/ 8 w 872"/>
              <a:gd name="T53" fmla="*/ 503 h 872"/>
              <a:gd name="T54" fmla="*/ 3 w 872"/>
              <a:gd name="T55" fmla="*/ 478 h 872"/>
              <a:gd name="T56" fmla="*/ 0 w 872"/>
              <a:gd name="T57" fmla="*/ 456 h 872"/>
              <a:gd name="T58" fmla="*/ 0 w 872"/>
              <a:gd name="T59" fmla="*/ 444 h 872"/>
              <a:gd name="T60" fmla="*/ 870 w 872"/>
              <a:gd name="T61" fmla="*/ 424 h 872"/>
              <a:gd name="T62" fmla="*/ 867 w 872"/>
              <a:gd name="T63" fmla="*/ 402 h 872"/>
              <a:gd name="T64" fmla="*/ 866 w 872"/>
              <a:gd name="T65" fmla="*/ 390 h 872"/>
              <a:gd name="T66" fmla="*/ 864 w 872"/>
              <a:gd name="T67" fmla="*/ 367 h 872"/>
              <a:gd name="T68" fmla="*/ 10 w 872"/>
              <a:gd name="T69" fmla="*/ 350 h 872"/>
              <a:gd name="T70" fmla="*/ 17 w 872"/>
              <a:gd name="T71" fmla="*/ 326 h 872"/>
              <a:gd name="T72" fmla="*/ 27 w 872"/>
              <a:gd name="T73" fmla="*/ 291 h 872"/>
              <a:gd name="T74" fmla="*/ 35 w 872"/>
              <a:gd name="T75" fmla="*/ 267 h 872"/>
              <a:gd name="T76" fmla="*/ 43 w 872"/>
              <a:gd name="T77" fmla="*/ 246 h 872"/>
              <a:gd name="T78" fmla="*/ 49 w 872"/>
              <a:gd name="T79" fmla="*/ 235 h 872"/>
              <a:gd name="T80" fmla="*/ 61 w 872"/>
              <a:gd name="T81" fmla="*/ 216 h 872"/>
              <a:gd name="T82" fmla="*/ 75 w 872"/>
              <a:gd name="T83" fmla="*/ 196 h 872"/>
              <a:gd name="T84" fmla="*/ 793 w 872"/>
              <a:gd name="T85" fmla="*/ 191 h 872"/>
              <a:gd name="T86" fmla="*/ 780 w 872"/>
              <a:gd name="T87" fmla="*/ 171 h 872"/>
              <a:gd name="T88" fmla="*/ 765 w 872"/>
              <a:gd name="T89" fmla="*/ 150 h 872"/>
              <a:gd name="T90" fmla="*/ 740 w 872"/>
              <a:gd name="T91" fmla="*/ 124 h 872"/>
              <a:gd name="T92" fmla="*/ 720 w 872"/>
              <a:gd name="T93" fmla="*/ 108 h 872"/>
              <a:gd name="T94" fmla="*/ 702 w 872"/>
              <a:gd name="T95" fmla="*/ 95 h 872"/>
              <a:gd name="T96" fmla="*/ 693 w 872"/>
              <a:gd name="T97" fmla="*/ 88 h 872"/>
              <a:gd name="T98" fmla="*/ 674 w 872"/>
              <a:gd name="T99" fmla="*/ 74 h 872"/>
              <a:gd name="T100" fmla="*/ 212 w 872"/>
              <a:gd name="T101" fmla="*/ 65 h 872"/>
              <a:gd name="T102" fmla="*/ 234 w 872"/>
              <a:gd name="T103" fmla="*/ 53 h 872"/>
              <a:gd name="T104" fmla="*/ 266 w 872"/>
              <a:gd name="T105" fmla="*/ 37 h 872"/>
              <a:gd name="T106" fmla="*/ 289 w 872"/>
              <a:gd name="T107" fmla="*/ 27 h 872"/>
              <a:gd name="T108" fmla="*/ 310 w 872"/>
              <a:gd name="T109" fmla="*/ 18 h 872"/>
              <a:gd name="T110" fmla="*/ 322 w 872"/>
              <a:gd name="T111" fmla="*/ 15 h 872"/>
              <a:gd name="T112" fmla="*/ 344 w 872"/>
              <a:gd name="T113" fmla="*/ 11 h 872"/>
              <a:gd name="T114" fmla="*/ 369 w 872"/>
              <a:gd name="T115" fmla="*/ 8 h 872"/>
              <a:gd name="T116" fmla="*/ 495 w 872"/>
              <a:gd name="T117" fmla="*/ 7 h 872"/>
              <a:gd name="T118" fmla="*/ 473 w 872"/>
              <a:gd name="T119" fmla="*/ 3 h 872"/>
              <a:gd name="T120" fmla="*/ 448 w 872"/>
              <a:gd name="T121" fmla="*/ 0 h 8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72" h="872">
                <a:moveTo>
                  <a:pt x="433" y="872"/>
                </a:moveTo>
                <a:cubicBezTo>
                  <a:pt x="433" y="872"/>
                  <a:pt x="433" y="872"/>
                  <a:pt x="433" y="872"/>
                </a:cubicBezTo>
                <a:cubicBezTo>
                  <a:pt x="429" y="872"/>
                  <a:pt x="425" y="872"/>
                  <a:pt x="421" y="872"/>
                </a:cubicBezTo>
                <a:cubicBezTo>
                  <a:pt x="420" y="872"/>
                  <a:pt x="419" y="871"/>
                  <a:pt x="419" y="870"/>
                </a:cubicBezTo>
                <a:cubicBezTo>
                  <a:pt x="419" y="869"/>
                  <a:pt x="420" y="869"/>
                  <a:pt x="421" y="869"/>
                </a:cubicBezTo>
                <a:cubicBezTo>
                  <a:pt x="425" y="869"/>
                  <a:pt x="429" y="869"/>
                  <a:pt x="433" y="869"/>
                </a:cubicBezTo>
                <a:cubicBezTo>
                  <a:pt x="434" y="869"/>
                  <a:pt x="434" y="870"/>
                  <a:pt x="434" y="870"/>
                </a:cubicBezTo>
                <a:cubicBezTo>
                  <a:pt x="434" y="871"/>
                  <a:pt x="434" y="872"/>
                  <a:pt x="433" y="872"/>
                </a:cubicBezTo>
                <a:close/>
                <a:moveTo>
                  <a:pt x="445" y="872"/>
                </a:moveTo>
                <a:cubicBezTo>
                  <a:pt x="444" y="872"/>
                  <a:pt x="443" y="871"/>
                  <a:pt x="443" y="870"/>
                </a:cubicBezTo>
                <a:cubicBezTo>
                  <a:pt x="443" y="870"/>
                  <a:pt x="444" y="869"/>
                  <a:pt x="445" y="869"/>
                </a:cubicBezTo>
                <a:cubicBezTo>
                  <a:pt x="449" y="869"/>
                  <a:pt x="453" y="869"/>
                  <a:pt x="457" y="868"/>
                </a:cubicBezTo>
                <a:cubicBezTo>
                  <a:pt x="458" y="868"/>
                  <a:pt x="458" y="869"/>
                  <a:pt x="458" y="870"/>
                </a:cubicBezTo>
                <a:cubicBezTo>
                  <a:pt x="458" y="871"/>
                  <a:pt x="458" y="871"/>
                  <a:pt x="457" y="871"/>
                </a:cubicBezTo>
                <a:cubicBezTo>
                  <a:pt x="453" y="872"/>
                  <a:pt x="449" y="872"/>
                  <a:pt x="445" y="872"/>
                </a:cubicBezTo>
                <a:cubicBezTo>
                  <a:pt x="445" y="872"/>
                  <a:pt x="445" y="872"/>
                  <a:pt x="445" y="872"/>
                </a:cubicBezTo>
                <a:close/>
                <a:moveTo>
                  <a:pt x="409" y="871"/>
                </a:moveTo>
                <a:cubicBezTo>
                  <a:pt x="409" y="871"/>
                  <a:pt x="409" y="871"/>
                  <a:pt x="409" y="871"/>
                </a:cubicBezTo>
                <a:cubicBezTo>
                  <a:pt x="405" y="871"/>
                  <a:pt x="401" y="871"/>
                  <a:pt x="397" y="870"/>
                </a:cubicBezTo>
                <a:cubicBezTo>
                  <a:pt x="396" y="870"/>
                  <a:pt x="395" y="869"/>
                  <a:pt x="395" y="869"/>
                </a:cubicBezTo>
                <a:cubicBezTo>
                  <a:pt x="395" y="868"/>
                  <a:pt x="396" y="867"/>
                  <a:pt x="397" y="867"/>
                </a:cubicBezTo>
                <a:cubicBezTo>
                  <a:pt x="401" y="868"/>
                  <a:pt x="405" y="868"/>
                  <a:pt x="409" y="868"/>
                </a:cubicBezTo>
                <a:cubicBezTo>
                  <a:pt x="410" y="868"/>
                  <a:pt x="410" y="869"/>
                  <a:pt x="410" y="870"/>
                </a:cubicBezTo>
                <a:cubicBezTo>
                  <a:pt x="410" y="871"/>
                  <a:pt x="410" y="871"/>
                  <a:pt x="409" y="871"/>
                </a:cubicBezTo>
                <a:close/>
                <a:moveTo>
                  <a:pt x="469" y="871"/>
                </a:moveTo>
                <a:cubicBezTo>
                  <a:pt x="468" y="871"/>
                  <a:pt x="467" y="870"/>
                  <a:pt x="467" y="869"/>
                </a:cubicBezTo>
                <a:cubicBezTo>
                  <a:pt x="467" y="868"/>
                  <a:pt x="468" y="868"/>
                  <a:pt x="469" y="868"/>
                </a:cubicBezTo>
                <a:cubicBezTo>
                  <a:pt x="473" y="867"/>
                  <a:pt x="477" y="867"/>
                  <a:pt x="481" y="867"/>
                </a:cubicBezTo>
                <a:cubicBezTo>
                  <a:pt x="481" y="867"/>
                  <a:pt x="482" y="867"/>
                  <a:pt x="482" y="868"/>
                </a:cubicBezTo>
                <a:cubicBezTo>
                  <a:pt x="482" y="869"/>
                  <a:pt x="482" y="870"/>
                  <a:pt x="481" y="870"/>
                </a:cubicBezTo>
                <a:cubicBezTo>
                  <a:pt x="477" y="870"/>
                  <a:pt x="473" y="870"/>
                  <a:pt x="469" y="871"/>
                </a:cubicBezTo>
                <a:cubicBezTo>
                  <a:pt x="469" y="871"/>
                  <a:pt x="469" y="871"/>
                  <a:pt x="469" y="871"/>
                </a:cubicBezTo>
                <a:close/>
                <a:moveTo>
                  <a:pt x="385" y="869"/>
                </a:moveTo>
                <a:cubicBezTo>
                  <a:pt x="385" y="869"/>
                  <a:pt x="385" y="869"/>
                  <a:pt x="385" y="869"/>
                </a:cubicBezTo>
                <a:cubicBezTo>
                  <a:pt x="381" y="869"/>
                  <a:pt x="377" y="868"/>
                  <a:pt x="373" y="867"/>
                </a:cubicBezTo>
                <a:cubicBezTo>
                  <a:pt x="372" y="867"/>
                  <a:pt x="371" y="867"/>
                  <a:pt x="372" y="866"/>
                </a:cubicBezTo>
                <a:cubicBezTo>
                  <a:pt x="372" y="865"/>
                  <a:pt x="372" y="864"/>
                  <a:pt x="373" y="864"/>
                </a:cubicBezTo>
                <a:cubicBezTo>
                  <a:pt x="377" y="865"/>
                  <a:pt x="381" y="866"/>
                  <a:pt x="385" y="866"/>
                </a:cubicBezTo>
                <a:cubicBezTo>
                  <a:pt x="386" y="866"/>
                  <a:pt x="387" y="867"/>
                  <a:pt x="386" y="868"/>
                </a:cubicBezTo>
                <a:cubicBezTo>
                  <a:pt x="386" y="868"/>
                  <a:pt x="386" y="869"/>
                  <a:pt x="385" y="869"/>
                </a:cubicBezTo>
                <a:close/>
                <a:moveTo>
                  <a:pt x="493" y="868"/>
                </a:moveTo>
                <a:cubicBezTo>
                  <a:pt x="492" y="868"/>
                  <a:pt x="491" y="868"/>
                  <a:pt x="491" y="867"/>
                </a:cubicBezTo>
                <a:cubicBezTo>
                  <a:pt x="491" y="866"/>
                  <a:pt x="492" y="865"/>
                  <a:pt x="492" y="865"/>
                </a:cubicBezTo>
                <a:cubicBezTo>
                  <a:pt x="496" y="865"/>
                  <a:pt x="500" y="864"/>
                  <a:pt x="504" y="864"/>
                </a:cubicBezTo>
                <a:cubicBezTo>
                  <a:pt x="505" y="863"/>
                  <a:pt x="506" y="864"/>
                  <a:pt x="506" y="865"/>
                </a:cubicBezTo>
                <a:cubicBezTo>
                  <a:pt x="506" y="866"/>
                  <a:pt x="506" y="866"/>
                  <a:pt x="505" y="866"/>
                </a:cubicBezTo>
                <a:cubicBezTo>
                  <a:pt x="501" y="867"/>
                  <a:pt x="497" y="868"/>
                  <a:pt x="493" y="868"/>
                </a:cubicBezTo>
                <a:cubicBezTo>
                  <a:pt x="493" y="868"/>
                  <a:pt x="493" y="868"/>
                  <a:pt x="493" y="868"/>
                </a:cubicBezTo>
                <a:close/>
                <a:moveTo>
                  <a:pt x="361" y="866"/>
                </a:moveTo>
                <a:cubicBezTo>
                  <a:pt x="361" y="866"/>
                  <a:pt x="361" y="866"/>
                  <a:pt x="361" y="866"/>
                </a:cubicBezTo>
                <a:cubicBezTo>
                  <a:pt x="357" y="865"/>
                  <a:pt x="353" y="864"/>
                  <a:pt x="349" y="863"/>
                </a:cubicBezTo>
                <a:cubicBezTo>
                  <a:pt x="348" y="863"/>
                  <a:pt x="348" y="862"/>
                  <a:pt x="348" y="862"/>
                </a:cubicBezTo>
                <a:cubicBezTo>
                  <a:pt x="348" y="861"/>
                  <a:pt x="349" y="860"/>
                  <a:pt x="350" y="860"/>
                </a:cubicBezTo>
                <a:cubicBezTo>
                  <a:pt x="354" y="861"/>
                  <a:pt x="358" y="862"/>
                  <a:pt x="361" y="863"/>
                </a:cubicBezTo>
                <a:cubicBezTo>
                  <a:pt x="362" y="863"/>
                  <a:pt x="363" y="864"/>
                  <a:pt x="363" y="864"/>
                </a:cubicBezTo>
                <a:cubicBezTo>
                  <a:pt x="363" y="865"/>
                  <a:pt x="362" y="866"/>
                  <a:pt x="361" y="866"/>
                </a:cubicBezTo>
                <a:close/>
                <a:moveTo>
                  <a:pt x="516" y="864"/>
                </a:moveTo>
                <a:cubicBezTo>
                  <a:pt x="516" y="864"/>
                  <a:pt x="515" y="864"/>
                  <a:pt x="515" y="863"/>
                </a:cubicBezTo>
                <a:cubicBezTo>
                  <a:pt x="515" y="862"/>
                  <a:pt x="515" y="862"/>
                  <a:pt x="516" y="861"/>
                </a:cubicBezTo>
                <a:cubicBezTo>
                  <a:pt x="520" y="861"/>
                  <a:pt x="524" y="860"/>
                  <a:pt x="528" y="859"/>
                </a:cubicBezTo>
                <a:cubicBezTo>
                  <a:pt x="529" y="859"/>
                  <a:pt x="529" y="859"/>
                  <a:pt x="530" y="860"/>
                </a:cubicBezTo>
                <a:cubicBezTo>
                  <a:pt x="530" y="861"/>
                  <a:pt x="529" y="862"/>
                  <a:pt x="528" y="862"/>
                </a:cubicBezTo>
                <a:cubicBezTo>
                  <a:pt x="525" y="863"/>
                  <a:pt x="521" y="864"/>
                  <a:pt x="517" y="864"/>
                </a:cubicBezTo>
                <a:cubicBezTo>
                  <a:pt x="517" y="864"/>
                  <a:pt x="516" y="864"/>
                  <a:pt x="516" y="864"/>
                </a:cubicBezTo>
                <a:close/>
                <a:moveTo>
                  <a:pt x="338" y="861"/>
                </a:moveTo>
                <a:cubicBezTo>
                  <a:pt x="338" y="861"/>
                  <a:pt x="337" y="861"/>
                  <a:pt x="337" y="861"/>
                </a:cubicBezTo>
                <a:cubicBezTo>
                  <a:pt x="333" y="860"/>
                  <a:pt x="330" y="859"/>
                  <a:pt x="326" y="858"/>
                </a:cubicBezTo>
                <a:cubicBezTo>
                  <a:pt x="325" y="858"/>
                  <a:pt x="324" y="857"/>
                  <a:pt x="325" y="856"/>
                </a:cubicBezTo>
                <a:cubicBezTo>
                  <a:pt x="325" y="855"/>
                  <a:pt x="326" y="855"/>
                  <a:pt x="326" y="855"/>
                </a:cubicBezTo>
                <a:cubicBezTo>
                  <a:pt x="330" y="856"/>
                  <a:pt x="334" y="857"/>
                  <a:pt x="338" y="858"/>
                </a:cubicBezTo>
                <a:cubicBezTo>
                  <a:pt x="339" y="858"/>
                  <a:pt x="339" y="859"/>
                  <a:pt x="339" y="860"/>
                </a:cubicBezTo>
                <a:cubicBezTo>
                  <a:pt x="339" y="860"/>
                  <a:pt x="338" y="861"/>
                  <a:pt x="338" y="861"/>
                </a:cubicBezTo>
                <a:close/>
                <a:moveTo>
                  <a:pt x="540" y="859"/>
                </a:moveTo>
                <a:cubicBezTo>
                  <a:pt x="539" y="859"/>
                  <a:pt x="539" y="859"/>
                  <a:pt x="538" y="858"/>
                </a:cubicBezTo>
                <a:cubicBezTo>
                  <a:pt x="538" y="857"/>
                  <a:pt x="539" y="857"/>
                  <a:pt x="539" y="856"/>
                </a:cubicBezTo>
                <a:cubicBezTo>
                  <a:pt x="543" y="855"/>
                  <a:pt x="547" y="854"/>
                  <a:pt x="551" y="853"/>
                </a:cubicBezTo>
                <a:cubicBezTo>
                  <a:pt x="552" y="853"/>
                  <a:pt x="553" y="854"/>
                  <a:pt x="553" y="854"/>
                </a:cubicBezTo>
                <a:cubicBezTo>
                  <a:pt x="553" y="855"/>
                  <a:pt x="553" y="856"/>
                  <a:pt x="552" y="856"/>
                </a:cubicBezTo>
                <a:cubicBezTo>
                  <a:pt x="548" y="857"/>
                  <a:pt x="544" y="858"/>
                  <a:pt x="540" y="859"/>
                </a:cubicBezTo>
                <a:cubicBezTo>
                  <a:pt x="540" y="859"/>
                  <a:pt x="540" y="859"/>
                  <a:pt x="540" y="859"/>
                </a:cubicBezTo>
                <a:close/>
                <a:moveTo>
                  <a:pt x="314" y="855"/>
                </a:moveTo>
                <a:cubicBezTo>
                  <a:pt x="314" y="855"/>
                  <a:pt x="314" y="855"/>
                  <a:pt x="314" y="855"/>
                </a:cubicBezTo>
                <a:cubicBezTo>
                  <a:pt x="310" y="854"/>
                  <a:pt x="306" y="852"/>
                  <a:pt x="303" y="851"/>
                </a:cubicBezTo>
                <a:cubicBezTo>
                  <a:pt x="302" y="851"/>
                  <a:pt x="301" y="850"/>
                  <a:pt x="302" y="849"/>
                </a:cubicBezTo>
                <a:cubicBezTo>
                  <a:pt x="302" y="849"/>
                  <a:pt x="303" y="848"/>
                  <a:pt x="303" y="848"/>
                </a:cubicBezTo>
                <a:cubicBezTo>
                  <a:pt x="307" y="850"/>
                  <a:pt x="311" y="851"/>
                  <a:pt x="315" y="852"/>
                </a:cubicBezTo>
                <a:cubicBezTo>
                  <a:pt x="316" y="852"/>
                  <a:pt x="316" y="853"/>
                  <a:pt x="316" y="854"/>
                </a:cubicBezTo>
                <a:cubicBezTo>
                  <a:pt x="316" y="854"/>
                  <a:pt x="315" y="855"/>
                  <a:pt x="314" y="855"/>
                </a:cubicBezTo>
                <a:close/>
                <a:moveTo>
                  <a:pt x="563" y="853"/>
                </a:moveTo>
                <a:cubicBezTo>
                  <a:pt x="562" y="853"/>
                  <a:pt x="562" y="853"/>
                  <a:pt x="561" y="852"/>
                </a:cubicBezTo>
                <a:cubicBezTo>
                  <a:pt x="561" y="851"/>
                  <a:pt x="562" y="850"/>
                  <a:pt x="562" y="850"/>
                </a:cubicBezTo>
                <a:cubicBezTo>
                  <a:pt x="566" y="849"/>
                  <a:pt x="570" y="848"/>
                  <a:pt x="574" y="846"/>
                </a:cubicBezTo>
                <a:cubicBezTo>
                  <a:pt x="575" y="846"/>
                  <a:pt x="576" y="847"/>
                  <a:pt x="576" y="847"/>
                </a:cubicBezTo>
                <a:cubicBezTo>
                  <a:pt x="576" y="848"/>
                  <a:pt x="576" y="849"/>
                  <a:pt x="575" y="849"/>
                </a:cubicBezTo>
                <a:cubicBezTo>
                  <a:pt x="571" y="850"/>
                  <a:pt x="567" y="852"/>
                  <a:pt x="563" y="853"/>
                </a:cubicBezTo>
                <a:cubicBezTo>
                  <a:pt x="563" y="853"/>
                  <a:pt x="563" y="853"/>
                  <a:pt x="563" y="853"/>
                </a:cubicBezTo>
                <a:close/>
                <a:moveTo>
                  <a:pt x="292" y="847"/>
                </a:moveTo>
                <a:cubicBezTo>
                  <a:pt x="291" y="847"/>
                  <a:pt x="291" y="847"/>
                  <a:pt x="291" y="847"/>
                </a:cubicBezTo>
                <a:cubicBezTo>
                  <a:pt x="287" y="846"/>
                  <a:pt x="284" y="845"/>
                  <a:pt x="280" y="843"/>
                </a:cubicBezTo>
                <a:cubicBezTo>
                  <a:pt x="279" y="843"/>
                  <a:pt x="279" y="842"/>
                  <a:pt x="279" y="841"/>
                </a:cubicBezTo>
                <a:cubicBezTo>
                  <a:pt x="279" y="841"/>
                  <a:pt x="280" y="840"/>
                  <a:pt x="281" y="840"/>
                </a:cubicBezTo>
                <a:cubicBezTo>
                  <a:pt x="285" y="842"/>
                  <a:pt x="288" y="843"/>
                  <a:pt x="292" y="845"/>
                </a:cubicBezTo>
                <a:cubicBezTo>
                  <a:pt x="293" y="845"/>
                  <a:pt x="293" y="846"/>
                  <a:pt x="293" y="846"/>
                </a:cubicBezTo>
                <a:cubicBezTo>
                  <a:pt x="293" y="847"/>
                  <a:pt x="292" y="847"/>
                  <a:pt x="292" y="847"/>
                </a:cubicBezTo>
                <a:close/>
                <a:moveTo>
                  <a:pt x="586" y="845"/>
                </a:moveTo>
                <a:cubicBezTo>
                  <a:pt x="585" y="845"/>
                  <a:pt x="584" y="845"/>
                  <a:pt x="584" y="844"/>
                </a:cubicBezTo>
                <a:cubicBezTo>
                  <a:pt x="584" y="844"/>
                  <a:pt x="584" y="843"/>
                  <a:pt x="585" y="842"/>
                </a:cubicBezTo>
                <a:cubicBezTo>
                  <a:pt x="589" y="841"/>
                  <a:pt x="593" y="840"/>
                  <a:pt x="596" y="838"/>
                </a:cubicBezTo>
                <a:cubicBezTo>
                  <a:pt x="597" y="838"/>
                  <a:pt x="598" y="838"/>
                  <a:pt x="598" y="839"/>
                </a:cubicBezTo>
                <a:cubicBezTo>
                  <a:pt x="599" y="840"/>
                  <a:pt x="598" y="841"/>
                  <a:pt x="597" y="841"/>
                </a:cubicBezTo>
                <a:cubicBezTo>
                  <a:pt x="594" y="842"/>
                  <a:pt x="590" y="844"/>
                  <a:pt x="586" y="845"/>
                </a:cubicBezTo>
                <a:cubicBezTo>
                  <a:pt x="586" y="845"/>
                  <a:pt x="586" y="845"/>
                  <a:pt x="586" y="845"/>
                </a:cubicBezTo>
                <a:close/>
                <a:moveTo>
                  <a:pt x="269" y="839"/>
                </a:moveTo>
                <a:cubicBezTo>
                  <a:pt x="269" y="839"/>
                  <a:pt x="269" y="839"/>
                  <a:pt x="269" y="839"/>
                </a:cubicBezTo>
                <a:cubicBezTo>
                  <a:pt x="265" y="837"/>
                  <a:pt x="261" y="836"/>
                  <a:pt x="257" y="834"/>
                </a:cubicBezTo>
                <a:cubicBezTo>
                  <a:pt x="257" y="834"/>
                  <a:pt x="256" y="833"/>
                  <a:pt x="257" y="832"/>
                </a:cubicBezTo>
                <a:cubicBezTo>
                  <a:pt x="257" y="831"/>
                  <a:pt x="258" y="831"/>
                  <a:pt x="259" y="831"/>
                </a:cubicBezTo>
                <a:cubicBezTo>
                  <a:pt x="262" y="833"/>
                  <a:pt x="266" y="834"/>
                  <a:pt x="270" y="836"/>
                </a:cubicBezTo>
                <a:cubicBezTo>
                  <a:pt x="270" y="836"/>
                  <a:pt x="271" y="837"/>
                  <a:pt x="270" y="838"/>
                </a:cubicBezTo>
                <a:cubicBezTo>
                  <a:pt x="270" y="839"/>
                  <a:pt x="270" y="839"/>
                  <a:pt x="269" y="839"/>
                </a:cubicBezTo>
                <a:close/>
                <a:moveTo>
                  <a:pt x="608" y="836"/>
                </a:moveTo>
                <a:cubicBezTo>
                  <a:pt x="607" y="836"/>
                  <a:pt x="607" y="836"/>
                  <a:pt x="607" y="836"/>
                </a:cubicBezTo>
                <a:cubicBezTo>
                  <a:pt x="606" y="835"/>
                  <a:pt x="607" y="834"/>
                  <a:pt x="607" y="834"/>
                </a:cubicBezTo>
                <a:cubicBezTo>
                  <a:pt x="611" y="832"/>
                  <a:pt x="615" y="830"/>
                  <a:pt x="618" y="829"/>
                </a:cubicBezTo>
                <a:cubicBezTo>
                  <a:pt x="619" y="828"/>
                  <a:pt x="620" y="829"/>
                  <a:pt x="620" y="829"/>
                </a:cubicBezTo>
                <a:cubicBezTo>
                  <a:pt x="621" y="830"/>
                  <a:pt x="620" y="831"/>
                  <a:pt x="619" y="831"/>
                </a:cubicBezTo>
                <a:cubicBezTo>
                  <a:pt x="616" y="833"/>
                  <a:pt x="612" y="835"/>
                  <a:pt x="608" y="836"/>
                </a:cubicBezTo>
                <a:cubicBezTo>
                  <a:pt x="608" y="836"/>
                  <a:pt x="608" y="836"/>
                  <a:pt x="608" y="836"/>
                </a:cubicBezTo>
                <a:close/>
                <a:moveTo>
                  <a:pt x="247" y="829"/>
                </a:moveTo>
                <a:cubicBezTo>
                  <a:pt x="247" y="829"/>
                  <a:pt x="247" y="829"/>
                  <a:pt x="247" y="829"/>
                </a:cubicBezTo>
                <a:cubicBezTo>
                  <a:pt x="243" y="827"/>
                  <a:pt x="239" y="825"/>
                  <a:pt x="236" y="824"/>
                </a:cubicBezTo>
                <a:cubicBezTo>
                  <a:pt x="235" y="823"/>
                  <a:pt x="235" y="822"/>
                  <a:pt x="235" y="821"/>
                </a:cubicBezTo>
                <a:cubicBezTo>
                  <a:pt x="235" y="821"/>
                  <a:pt x="236" y="820"/>
                  <a:pt x="237" y="821"/>
                </a:cubicBezTo>
                <a:cubicBezTo>
                  <a:pt x="241" y="823"/>
                  <a:pt x="244" y="824"/>
                  <a:pt x="248" y="826"/>
                </a:cubicBezTo>
                <a:cubicBezTo>
                  <a:pt x="249" y="827"/>
                  <a:pt x="249" y="827"/>
                  <a:pt x="249" y="828"/>
                </a:cubicBezTo>
                <a:cubicBezTo>
                  <a:pt x="248" y="829"/>
                  <a:pt x="248" y="829"/>
                  <a:pt x="247" y="829"/>
                </a:cubicBezTo>
                <a:close/>
                <a:moveTo>
                  <a:pt x="630" y="826"/>
                </a:moveTo>
                <a:cubicBezTo>
                  <a:pt x="629" y="826"/>
                  <a:pt x="629" y="826"/>
                  <a:pt x="628" y="825"/>
                </a:cubicBezTo>
                <a:cubicBezTo>
                  <a:pt x="628" y="825"/>
                  <a:pt x="628" y="824"/>
                  <a:pt x="629" y="823"/>
                </a:cubicBezTo>
                <a:cubicBezTo>
                  <a:pt x="632" y="822"/>
                  <a:pt x="636" y="820"/>
                  <a:pt x="640" y="818"/>
                </a:cubicBezTo>
                <a:cubicBezTo>
                  <a:pt x="640" y="818"/>
                  <a:pt x="641" y="818"/>
                  <a:pt x="642" y="819"/>
                </a:cubicBezTo>
                <a:cubicBezTo>
                  <a:pt x="642" y="819"/>
                  <a:pt x="642" y="820"/>
                  <a:pt x="641" y="821"/>
                </a:cubicBezTo>
                <a:cubicBezTo>
                  <a:pt x="637" y="823"/>
                  <a:pt x="634" y="824"/>
                  <a:pt x="630" y="826"/>
                </a:cubicBezTo>
                <a:cubicBezTo>
                  <a:pt x="630" y="826"/>
                  <a:pt x="630" y="826"/>
                  <a:pt x="630" y="826"/>
                </a:cubicBezTo>
                <a:close/>
                <a:moveTo>
                  <a:pt x="226" y="818"/>
                </a:moveTo>
                <a:cubicBezTo>
                  <a:pt x="226" y="818"/>
                  <a:pt x="225" y="818"/>
                  <a:pt x="225" y="818"/>
                </a:cubicBezTo>
                <a:cubicBezTo>
                  <a:pt x="222" y="816"/>
                  <a:pt x="218" y="814"/>
                  <a:pt x="215" y="812"/>
                </a:cubicBezTo>
                <a:cubicBezTo>
                  <a:pt x="214" y="811"/>
                  <a:pt x="214" y="811"/>
                  <a:pt x="214" y="810"/>
                </a:cubicBezTo>
                <a:cubicBezTo>
                  <a:pt x="214" y="809"/>
                  <a:pt x="215" y="809"/>
                  <a:pt x="216" y="809"/>
                </a:cubicBezTo>
                <a:cubicBezTo>
                  <a:pt x="220" y="811"/>
                  <a:pt x="223" y="813"/>
                  <a:pt x="227" y="815"/>
                </a:cubicBezTo>
                <a:cubicBezTo>
                  <a:pt x="227" y="816"/>
                  <a:pt x="228" y="817"/>
                  <a:pt x="227" y="817"/>
                </a:cubicBezTo>
                <a:cubicBezTo>
                  <a:pt x="227" y="818"/>
                  <a:pt x="226" y="818"/>
                  <a:pt x="226" y="818"/>
                </a:cubicBezTo>
                <a:close/>
                <a:moveTo>
                  <a:pt x="651" y="815"/>
                </a:moveTo>
                <a:cubicBezTo>
                  <a:pt x="650" y="815"/>
                  <a:pt x="650" y="815"/>
                  <a:pt x="649" y="814"/>
                </a:cubicBezTo>
                <a:cubicBezTo>
                  <a:pt x="649" y="814"/>
                  <a:pt x="649" y="813"/>
                  <a:pt x="650" y="812"/>
                </a:cubicBezTo>
                <a:cubicBezTo>
                  <a:pt x="653" y="810"/>
                  <a:pt x="657" y="808"/>
                  <a:pt x="660" y="806"/>
                </a:cubicBezTo>
                <a:cubicBezTo>
                  <a:pt x="661" y="806"/>
                  <a:pt x="662" y="806"/>
                  <a:pt x="662" y="807"/>
                </a:cubicBezTo>
                <a:cubicBezTo>
                  <a:pt x="663" y="807"/>
                  <a:pt x="662" y="808"/>
                  <a:pt x="662" y="809"/>
                </a:cubicBezTo>
                <a:cubicBezTo>
                  <a:pt x="658" y="811"/>
                  <a:pt x="655" y="813"/>
                  <a:pt x="651" y="815"/>
                </a:cubicBezTo>
                <a:cubicBezTo>
                  <a:pt x="651" y="815"/>
                  <a:pt x="651" y="815"/>
                  <a:pt x="651" y="815"/>
                </a:cubicBezTo>
                <a:close/>
                <a:moveTo>
                  <a:pt x="205" y="806"/>
                </a:moveTo>
                <a:cubicBezTo>
                  <a:pt x="205" y="806"/>
                  <a:pt x="205" y="806"/>
                  <a:pt x="204" y="806"/>
                </a:cubicBezTo>
                <a:cubicBezTo>
                  <a:pt x="201" y="803"/>
                  <a:pt x="198" y="801"/>
                  <a:pt x="194" y="799"/>
                </a:cubicBezTo>
                <a:cubicBezTo>
                  <a:pt x="193" y="799"/>
                  <a:pt x="193" y="798"/>
                  <a:pt x="194" y="797"/>
                </a:cubicBezTo>
                <a:cubicBezTo>
                  <a:pt x="194" y="796"/>
                  <a:pt x="195" y="796"/>
                  <a:pt x="196" y="797"/>
                </a:cubicBezTo>
                <a:cubicBezTo>
                  <a:pt x="199" y="799"/>
                  <a:pt x="203" y="801"/>
                  <a:pt x="206" y="803"/>
                </a:cubicBezTo>
                <a:cubicBezTo>
                  <a:pt x="207" y="803"/>
                  <a:pt x="207" y="804"/>
                  <a:pt x="206" y="805"/>
                </a:cubicBezTo>
                <a:cubicBezTo>
                  <a:pt x="206" y="806"/>
                  <a:pt x="206" y="806"/>
                  <a:pt x="205" y="806"/>
                </a:cubicBezTo>
                <a:close/>
                <a:moveTo>
                  <a:pt x="671" y="803"/>
                </a:moveTo>
                <a:cubicBezTo>
                  <a:pt x="671" y="803"/>
                  <a:pt x="670" y="802"/>
                  <a:pt x="670" y="802"/>
                </a:cubicBezTo>
                <a:cubicBezTo>
                  <a:pt x="669" y="801"/>
                  <a:pt x="670" y="800"/>
                  <a:pt x="670" y="800"/>
                </a:cubicBezTo>
                <a:cubicBezTo>
                  <a:pt x="674" y="798"/>
                  <a:pt x="677" y="795"/>
                  <a:pt x="680" y="793"/>
                </a:cubicBezTo>
                <a:cubicBezTo>
                  <a:pt x="681" y="793"/>
                  <a:pt x="682" y="793"/>
                  <a:pt x="682" y="794"/>
                </a:cubicBezTo>
                <a:cubicBezTo>
                  <a:pt x="683" y="794"/>
                  <a:pt x="683" y="795"/>
                  <a:pt x="682" y="796"/>
                </a:cubicBezTo>
                <a:cubicBezTo>
                  <a:pt x="679" y="798"/>
                  <a:pt x="675" y="800"/>
                  <a:pt x="672" y="802"/>
                </a:cubicBezTo>
                <a:cubicBezTo>
                  <a:pt x="672" y="802"/>
                  <a:pt x="671" y="803"/>
                  <a:pt x="671" y="803"/>
                </a:cubicBezTo>
                <a:close/>
                <a:moveTo>
                  <a:pt x="185" y="793"/>
                </a:moveTo>
                <a:cubicBezTo>
                  <a:pt x="185" y="793"/>
                  <a:pt x="185" y="792"/>
                  <a:pt x="184" y="792"/>
                </a:cubicBezTo>
                <a:cubicBezTo>
                  <a:pt x="181" y="790"/>
                  <a:pt x="178" y="788"/>
                  <a:pt x="175" y="785"/>
                </a:cubicBezTo>
                <a:cubicBezTo>
                  <a:pt x="174" y="785"/>
                  <a:pt x="174" y="784"/>
                  <a:pt x="174" y="783"/>
                </a:cubicBezTo>
                <a:cubicBezTo>
                  <a:pt x="175" y="782"/>
                  <a:pt x="176" y="782"/>
                  <a:pt x="176" y="783"/>
                </a:cubicBezTo>
                <a:cubicBezTo>
                  <a:pt x="179" y="785"/>
                  <a:pt x="183" y="787"/>
                  <a:pt x="186" y="790"/>
                </a:cubicBezTo>
                <a:cubicBezTo>
                  <a:pt x="187" y="790"/>
                  <a:pt x="187" y="791"/>
                  <a:pt x="186" y="792"/>
                </a:cubicBezTo>
                <a:cubicBezTo>
                  <a:pt x="186" y="792"/>
                  <a:pt x="186" y="793"/>
                  <a:pt x="185" y="793"/>
                </a:cubicBezTo>
                <a:close/>
                <a:moveTo>
                  <a:pt x="691" y="789"/>
                </a:moveTo>
                <a:cubicBezTo>
                  <a:pt x="690" y="789"/>
                  <a:pt x="690" y="789"/>
                  <a:pt x="690" y="788"/>
                </a:cubicBezTo>
                <a:cubicBezTo>
                  <a:pt x="689" y="788"/>
                  <a:pt x="689" y="787"/>
                  <a:pt x="690" y="786"/>
                </a:cubicBezTo>
                <a:cubicBezTo>
                  <a:pt x="693" y="784"/>
                  <a:pt x="696" y="782"/>
                  <a:pt x="700" y="779"/>
                </a:cubicBezTo>
                <a:cubicBezTo>
                  <a:pt x="700" y="779"/>
                  <a:pt x="701" y="779"/>
                  <a:pt x="702" y="779"/>
                </a:cubicBezTo>
                <a:cubicBezTo>
                  <a:pt x="702" y="780"/>
                  <a:pt x="702" y="781"/>
                  <a:pt x="701" y="782"/>
                </a:cubicBezTo>
                <a:cubicBezTo>
                  <a:pt x="698" y="784"/>
                  <a:pt x="695" y="786"/>
                  <a:pt x="692" y="789"/>
                </a:cubicBezTo>
                <a:cubicBezTo>
                  <a:pt x="692" y="789"/>
                  <a:pt x="691" y="789"/>
                  <a:pt x="691" y="789"/>
                </a:cubicBezTo>
                <a:close/>
                <a:moveTo>
                  <a:pt x="166" y="778"/>
                </a:moveTo>
                <a:cubicBezTo>
                  <a:pt x="166" y="778"/>
                  <a:pt x="165" y="778"/>
                  <a:pt x="165" y="778"/>
                </a:cubicBezTo>
                <a:cubicBezTo>
                  <a:pt x="162" y="775"/>
                  <a:pt x="159" y="773"/>
                  <a:pt x="156" y="770"/>
                </a:cubicBezTo>
                <a:cubicBezTo>
                  <a:pt x="155" y="770"/>
                  <a:pt x="155" y="769"/>
                  <a:pt x="155" y="768"/>
                </a:cubicBezTo>
                <a:cubicBezTo>
                  <a:pt x="156" y="767"/>
                  <a:pt x="157" y="767"/>
                  <a:pt x="158" y="768"/>
                </a:cubicBezTo>
                <a:cubicBezTo>
                  <a:pt x="161" y="770"/>
                  <a:pt x="164" y="773"/>
                  <a:pt x="167" y="775"/>
                </a:cubicBezTo>
                <a:cubicBezTo>
                  <a:pt x="167" y="776"/>
                  <a:pt x="168" y="777"/>
                  <a:pt x="167" y="778"/>
                </a:cubicBezTo>
                <a:cubicBezTo>
                  <a:pt x="167" y="778"/>
                  <a:pt x="166" y="778"/>
                  <a:pt x="166" y="778"/>
                </a:cubicBezTo>
                <a:close/>
                <a:moveTo>
                  <a:pt x="710" y="774"/>
                </a:moveTo>
                <a:cubicBezTo>
                  <a:pt x="709" y="774"/>
                  <a:pt x="709" y="774"/>
                  <a:pt x="709" y="774"/>
                </a:cubicBezTo>
                <a:cubicBezTo>
                  <a:pt x="708" y="773"/>
                  <a:pt x="708" y="772"/>
                  <a:pt x="709" y="772"/>
                </a:cubicBezTo>
                <a:cubicBezTo>
                  <a:pt x="712" y="769"/>
                  <a:pt x="715" y="767"/>
                  <a:pt x="718" y="764"/>
                </a:cubicBezTo>
                <a:cubicBezTo>
                  <a:pt x="719" y="764"/>
                  <a:pt x="720" y="764"/>
                  <a:pt x="720" y="764"/>
                </a:cubicBezTo>
                <a:cubicBezTo>
                  <a:pt x="721" y="765"/>
                  <a:pt x="721" y="766"/>
                  <a:pt x="720" y="766"/>
                </a:cubicBezTo>
                <a:cubicBezTo>
                  <a:pt x="717" y="769"/>
                  <a:pt x="714" y="772"/>
                  <a:pt x="711" y="774"/>
                </a:cubicBezTo>
                <a:cubicBezTo>
                  <a:pt x="711" y="774"/>
                  <a:pt x="710" y="774"/>
                  <a:pt x="710" y="774"/>
                </a:cubicBezTo>
                <a:close/>
                <a:moveTo>
                  <a:pt x="147" y="763"/>
                </a:moveTo>
                <a:cubicBezTo>
                  <a:pt x="147" y="763"/>
                  <a:pt x="147" y="763"/>
                  <a:pt x="147" y="762"/>
                </a:cubicBezTo>
                <a:cubicBezTo>
                  <a:pt x="143" y="760"/>
                  <a:pt x="141" y="757"/>
                  <a:pt x="138" y="754"/>
                </a:cubicBezTo>
                <a:cubicBezTo>
                  <a:pt x="137" y="754"/>
                  <a:pt x="137" y="753"/>
                  <a:pt x="138" y="752"/>
                </a:cubicBezTo>
                <a:cubicBezTo>
                  <a:pt x="138" y="751"/>
                  <a:pt x="139" y="751"/>
                  <a:pt x="140" y="752"/>
                </a:cubicBezTo>
                <a:cubicBezTo>
                  <a:pt x="143" y="755"/>
                  <a:pt x="146" y="757"/>
                  <a:pt x="148" y="760"/>
                </a:cubicBezTo>
                <a:cubicBezTo>
                  <a:pt x="149" y="761"/>
                  <a:pt x="149" y="762"/>
                  <a:pt x="149" y="762"/>
                </a:cubicBezTo>
                <a:cubicBezTo>
                  <a:pt x="148" y="763"/>
                  <a:pt x="148" y="763"/>
                  <a:pt x="147" y="763"/>
                </a:cubicBezTo>
                <a:close/>
                <a:moveTo>
                  <a:pt x="728" y="759"/>
                </a:moveTo>
                <a:cubicBezTo>
                  <a:pt x="728" y="759"/>
                  <a:pt x="727" y="759"/>
                  <a:pt x="727" y="758"/>
                </a:cubicBezTo>
                <a:cubicBezTo>
                  <a:pt x="726" y="758"/>
                  <a:pt x="726" y="757"/>
                  <a:pt x="727" y="756"/>
                </a:cubicBezTo>
                <a:cubicBezTo>
                  <a:pt x="730" y="753"/>
                  <a:pt x="733" y="751"/>
                  <a:pt x="736" y="748"/>
                </a:cubicBezTo>
                <a:cubicBezTo>
                  <a:pt x="736" y="747"/>
                  <a:pt x="737" y="747"/>
                  <a:pt x="738" y="748"/>
                </a:cubicBezTo>
                <a:cubicBezTo>
                  <a:pt x="738" y="749"/>
                  <a:pt x="738" y="750"/>
                  <a:pt x="738" y="750"/>
                </a:cubicBezTo>
                <a:cubicBezTo>
                  <a:pt x="735" y="753"/>
                  <a:pt x="732" y="756"/>
                  <a:pt x="729" y="758"/>
                </a:cubicBezTo>
                <a:cubicBezTo>
                  <a:pt x="729" y="759"/>
                  <a:pt x="728" y="759"/>
                  <a:pt x="728" y="759"/>
                </a:cubicBezTo>
                <a:close/>
                <a:moveTo>
                  <a:pt x="130" y="746"/>
                </a:moveTo>
                <a:cubicBezTo>
                  <a:pt x="130" y="746"/>
                  <a:pt x="129" y="746"/>
                  <a:pt x="129" y="746"/>
                </a:cubicBezTo>
                <a:cubicBezTo>
                  <a:pt x="126" y="743"/>
                  <a:pt x="123" y="740"/>
                  <a:pt x="120" y="737"/>
                </a:cubicBezTo>
                <a:cubicBezTo>
                  <a:pt x="120" y="737"/>
                  <a:pt x="120" y="736"/>
                  <a:pt x="121" y="735"/>
                </a:cubicBezTo>
                <a:cubicBezTo>
                  <a:pt x="121" y="735"/>
                  <a:pt x="122" y="735"/>
                  <a:pt x="123" y="735"/>
                </a:cubicBezTo>
                <a:cubicBezTo>
                  <a:pt x="125" y="738"/>
                  <a:pt x="128" y="741"/>
                  <a:pt x="131" y="744"/>
                </a:cubicBezTo>
                <a:cubicBezTo>
                  <a:pt x="132" y="744"/>
                  <a:pt x="132" y="745"/>
                  <a:pt x="131" y="746"/>
                </a:cubicBezTo>
                <a:cubicBezTo>
                  <a:pt x="131" y="746"/>
                  <a:pt x="130" y="746"/>
                  <a:pt x="130" y="746"/>
                </a:cubicBezTo>
                <a:close/>
                <a:moveTo>
                  <a:pt x="745" y="742"/>
                </a:moveTo>
                <a:cubicBezTo>
                  <a:pt x="745" y="742"/>
                  <a:pt x="745" y="742"/>
                  <a:pt x="744" y="742"/>
                </a:cubicBezTo>
                <a:cubicBezTo>
                  <a:pt x="744" y="741"/>
                  <a:pt x="744" y="740"/>
                  <a:pt x="744" y="740"/>
                </a:cubicBezTo>
                <a:cubicBezTo>
                  <a:pt x="747" y="737"/>
                  <a:pt x="750" y="734"/>
                  <a:pt x="753" y="731"/>
                </a:cubicBezTo>
                <a:cubicBezTo>
                  <a:pt x="753" y="730"/>
                  <a:pt x="754" y="730"/>
                  <a:pt x="755" y="731"/>
                </a:cubicBezTo>
                <a:cubicBezTo>
                  <a:pt x="755" y="731"/>
                  <a:pt x="755" y="732"/>
                  <a:pt x="755" y="733"/>
                </a:cubicBezTo>
                <a:cubicBezTo>
                  <a:pt x="752" y="736"/>
                  <a:pt x="749" y="739"/>
                  <a:pt x="746" y="742"/>
                </a:cubicBezTo>
                <a:cubicBezTo>
                  <a:pt x="746" y="742"/>
                  <a:pt x="746" y="742"/>
                  <a:pt x="745" y="742"/>
                </a:cubicBezTo>
                <a:close/>
                <a:moveTo>
                  <a:pt x="113" y="729"/>
                </a:moveTo>
                <a:cubicBezTo>
                  <a:pt x="113" y="729"/>
                  <a:pt x="113" y="729"/>
                  <a:pt x="112" y="728"/>
                </a:cubicBezTo>
                <a:cubicBezTo>
                  <a:pt x="110" y="725"/>
                  <a:pt x="107" y="722"/>
                  <a:pt x="104" y="719"/>
                </a:cubicBezTo>
                <a:cubicBezTo>
                  <a:pt x="104" y="719"/>
                  <a:pt x="104" y="718"/>
                  <a:pt x="105" y="717"/>
                </a:cubicBezTo>
                <a:cubicBezTo>
                  <a:pt x="105" y="717"/>
                  <a:pt x="106" y="717"/>
                  <a:pt x="107" y="717"/>
                </a:cubicBezTo>
                <a:cubicBezTo>
                  <a:pt x="109" y="721"/>
                  <a:pt x="112" y="723"/>
                  <a:pt x="115" y="726"/>
                </a:cubicBezTo>
                <a:cubicBezTo>
                  <a:pt x="115" y="727"/>
                  <a:pt x="115" y="728"/>
                  <a:pt x="114" y="729"/>
                </a:cubicBezTo>
                <a:cubicBezTo>
                  <a:pt x="114" y="729"/>
                  <a:pt x="114" y="729"/>
                  <a:pt x="113" y="729"/>
                </a:cubicBezTo>
                <a:close/>
                <a:moveTo>
                  <a:pt x="762" y="725"/>
                </a:moveTo>
                <a:cubicBezTo>
                  <a:pt x="761" y="725"/>
                  <a:pt x="761" y="724"/>
                  <a:pt x="761" y="724"/>
                </a:cubicBezTo>
                <a:cubicBezTo>
                  <a:pt x="760" y="724"/>
                  <a:pt x="760" y="723"/>
                  <a:pt x="761" y="722"/>
                </a:cubicBezTo>
                <a:cubicBezTo>
                  <a:pt x="763" y="719"/>
                  <a:pt x="766" y="716"/>
                  <a:pt x="768" y="713"/>
                </a:cubicBezTo>
                <a:cubicBezTo>
                  <a:pt x="769" y="712"/>
                  <a:pt x="770" y="712"/>
                  <a:pt x="770" y="713"/>
                </a:cubicBezTo>
                <a:cubicBezTo>
                  <a:pt x="771" y="713"/>
                  <a:pt x="771" y="714"/>
                  <a:pt x="771" y="715"/>
                </a:cubicBezTo>
                <a:cubicBezTo>
                  <a:pt x="768" y="718"/>
                  <a:pt x="765" y="721"/>
                  <a:pt x="763" y="724"/>
                </a:cubicBezTo>
                <a:cubicBezTo>
                  <a:pt x="763" y="724"/>
                  <a:pt x="762" y="725"/>
                  <a:pt x="762" y="725"/>
                </a:cubicBezTo>
                <a:close/>
                <a:moveTo>
                  <a:pt x="98" y="711"/>
                </a:moveTo>
                <a:cubicBezTo>
                  <a:pt x="97" y="711"/>
                  <a:pt x="97" y="711"/>
                  <a:pt x="97" y="710"/>
                </a:cubicBezTo>
                <a:cubicBezTo>
                  <a:pt x="94" y="707"/>
                  <a:pt x="92" y="704"/>
                  <a:pt x="89" y="701"/>
                </a:cubicBezTo>
                <a:cubicBezTo>
                  <a:pt x="89" y="700"/>
                  <a:pt x="89" y="699"/>
                  <a:pt x="89" y="699"/>
                </a:cubicBezTo>
                <a:cubicBezTo>
                  <a:pt x="90" y="698"/>
                  <a:pt x="91" y="698"/>
                  <a:pt x="92" y="699"/>
                </a:cubicBezTo>
                <a:cubicBezTo>
                  <a:pt x="94" y="702"/>
                  <a:pt x="96" y="705"/>
                  <a:pt x="99" y="708"/>
                </a:cubicBezTo>
                <a:cubicBezTo>
                  <a:pt x="99" y="709"/>
                  <a:pt x="99" y="710"/>
                  <a:pt x="99" y="710"/>
                </a:cubicBezTo>
                <a:cubicBezTo>
                  <a:pt x="98" y="711"/>
                  <a:pt x="98" y="711"/>
                  <a:pt x="98" y="711"/>
                </a:cubicBezTo>
                <a:close/>
                <a:moveTo>
                  <a:pt x="777" y="706"/>
                </a:moveTo>
                <a:cubicBezTo>
                  <a:pt x="777" y="706"/>
                  <a:pt x="776" y="706"/>
                  <a:pt x="776" y="706"/>
                </a:cubicBezTo>
                <a:cubicBezTo>
                  <a:pt x="775" y="705"/>
                  <a:pt x="775" y="704"/>
                  <a:pt x="776" y="704"/>
                </a:cubicBezTo>
                <a:cubicBezTo>
                  <a:pt x="778" y="701"/>
                  <a:pt x="781" y="697"/>
                  <a:pt x="783" y="694"/>
                </a:cubicBezTo>
                <a:cubicBezTo>
                  <a:pt x="784" y="693"/>
                  <a:pt x="785" y="693"/>
                  <a:pt x="785" y="694"/>
                </a:cubicBezTo>
                <a:cubicBezTo>
                  <a:pt x="786" y="694"/>
                  <a:pt x="786" y="695"/>
                  <a:pt x="786" y="696"/>
                </a:cubicBezTo>
                <a:cubicBezTo>
                  <a:pt x="783" y="699"/>
                  <a:pt x="781" y="702"/>
                  <a:pt x="778" y="706"/>
                </a:cubicBezTo>
                <a:cubicBezTo>
                  <a:pt x="778" y="706"/>
                  <a:pt x="777" y="706"/>
                  <a:pt x="777" y="706"/>
                </a:cubicBezTo>
                <a:close/>
                <a:moveTo>
                  <a:pt x="83" y="692"/>
                </a:moveTo>
                <a:cubicBezTo>
                  <a:pt x="83" y="692"/>
                  <a:pt x="82" y="691"/>
                  <a:pt x="82" y="691"/>
                </a:cubicBezTo>
                <a:cubicBezTo>
                  <a:pt x="80" y="688"/>
                  <a:pt x="77" y="685"/>
                  <a:pt x="75" y="681"/>
                </a:cubicBezTo>
                <a:cubicBezTo>
                  <a:pt x="75" y="681"/>
                  <a:pt x="75" y="680"/>
                  <a:pt x="76" y="679"/>
                </a:cubicBezTo>
                <a:cubicBezTo>
                  <a:pt x="76" y="679"/>
                  <a:pt x="77" y="679"/>
                  <a:pt x="78" y="680"/>
                </a:cubicBezTo>
                <a:cubicBezTo>
                  <a:pt x="80" y="683"/>
                  <a:pt x="82" y="686"/>
                  <a:pt x="84" y="689"/>
                </a:cubicBezTo>
                <a:cubicBezTo>
                  <a:pt x="85" y="690"/>
                  <a:pt x="85" y="691"/>
                  <a:pt x="84" y="691"/>
                </a:cubicBezTo>
                <a:cubicBezTo>
                  <a:pt x="84" y="692"/>
                  <a:pt x="84" y="692"/>
                  <a:pt x="83" y="692"/>
                </a:cubicBezTo>
                <a:close/>
                <a:moveTo>
                  <a:pt x="791" y="687"/>
                </a:moveTo>
                <a:cubicBezTo>
                  <a:pt x="791" y="687"/>
                  <a:pt x="791" y="687"/>
                  <a:pt x="791" y="687"/>
                </a:cubicBezTo>
                <a:cubicBezTo>
                  <a:pt x="790" y="686"/>
                  <a:pt x="790" y="685"/>
                  <a:pt x="790" y="684"/>
                </a:cubicBezTo>
                <a:cubicBezTo>
                  <a:pt x="792" y="681"/>
                  <a:pt x="795" y="678"/>
                  <a:pt x="797" y="675"/>
                </a:cubicBezTo>
                <a:cubicBezTo>
                  <a:pt x="797" y="674"/>
                  <a:pt x="798" y="674"/>
                  <a:pt x="799" y="674"/>
                </a:cubicBezTo>
                <a:cubicBezTo>
                  <a:pt x="800" y="675"/>
                  <a:pt x="800" y="676"/>
                  <a:pt x="799" y="676"/>
                </a:cubicBezTo>
                <a:cubicBezTo>
                  <a:pt x="797" y="680"/>
                  <a:pt x="795" y="683"/>
                  <a:pt x="793" y="686"/>
                </a:cubicBezTo>
                <a:cubicBezTo>
                  <a:pt x="792" y="687"/>
                  <a:pt x="792" y="687"/>
                  <a:pt x="791" y="687"/>
                </a:cubicBezTo>
                <a:close/>
                <a:moveTo>
                  <a:pt x="70" y="672"/>
                </a:moveTo>
                <a:cubicBezTo>
                  <a:pt x="69" y="672"/>
                  <a:pt x="69" y="672"/>
                  <a:pt x="68" y="671"/>
                </a:cubicBezTo>
                <a:cubicBezTo>
                  <a:pt x="66" y="668"/>
                  <a:pt x="64" y="664"/>
                  <a:pt x="62" y="661"/>
                </a:cubicBezTo>
                <a:cubicBezTo>
                  <a:pt x="62" y="660"/>
                  <a:pt x="62" y="659"/>
                  <a:pt x="63" y="659"/>
                </a:cubicBezTo>
                <a:cubicBezTo>
                  <a:pt x="63" y="659"/>
                  <a:pt x="64" y="659"/>
                  <a:pt x="65" y="659"/>
                </a:cubicBezTo>
                <a:cubicBezTo>
                  <a:pt x="67" y="663"/>
                  <a:pt x="69" y="666"/>
                  <a:pt x="71" y="670"/>
                </a:cubicBezTo>
                <a:cubicBezTo>
                  <a:pt x="71" y="670"/>
                  <a:pt x="71" y="671"/>
                  <a:pt x="71" y="672"/>
                </a:cubicBezTo>
                <a:cubicBezTo>
                  <a:pt x="70" y="672"/>
                  <a:pt x="70" y="672"/>
                  <a:pt x="70" y="672"/>
                </a:cubicBezTo>
                <a:close/>
                <a:moveTo>
                  <a:pt x="805" y="667"/>
                </a:moveTo>
                <a:cubicBezTo>
                  <a:pt x="804" y="667"/>
                  <a:pt x="804" y="667"/>
                  <a:pt x="804" y="667"/>
                </a:cubicBezTo>
                <a:cubicBezTo>
                  <a:pt x="803" y="666"/>
                  <a:pt x="803" y="665"/>
                  <a:pt x="803" y="665"/>
                </a:cubicBezTo>
                <a:cubicBezTo>
                  <a:pt x="805" y="661"/>
                  <a:pt x="808" y="658"/>
                  <a:pt x="810" y="654"/>
                </a:cubicBezTo>
                <a:cubicBezTo>
                  <a:pt x="810" y="654"/>
                  <a:pt x="811" y="653"/>
                  <a:pt x="812" y="654"/>
                </a:cubicBezTo>
                <a:cubicBezTo>
                  <a:pt x="812" y="654"/>
                  <a:pt x="813" y="655"/>
                  <a:pt x="812" y="656"/>
                </a:cubicBezTo>
                <a:cubicBezTo>
                  <a:pt x="810" y="659"/>
                  <a:pt x="808" y="663"/>
                  <a:pt x="806" y="666"/>
                </a:cubicBezTo>
                <a:cubicBezTo>
                  <a:pt x="806" y="667"/>
                  <a:pt x="805" y="667"/>
                  <a:pt x="805" y="667"/>
                </a:cubicBezTo>
                <a:close/>
                <a:moveTo>
                  <a:pt x="57" y="651"/>
                </a:moveTo>
                <a:cubicBezTo>
                  <a:pt x="57" y="651"/>
                  <a:pt x="56" y="651"/>
                  <a:pt x="56" y="651"/>
                </a:cubicBezTo>
                <a:cubicBezTo>
                  <a:pt x="54" y="647"/>
                  <a:pt x="52" y="644"/>
                  <a:pt x="50" y="640"/>
                </a:cubicBezTo>
                <a:cubicBezTo>
                  <a:pt x="50" y="639"/>
                  <a:pt x="50" y="638"/>
                  <a:pt x="51" y="638"/>
                </a:cubicBezTo>
                <a:cubicBezTo>
                  <a:pt x="52" y="638"/>
                  <a:pt x="53" y="638"/>
                  <a:pt x="53" y="639"/>
                </a:cubicBezTo>
                <a:cubicBezTo>
                  <a:pt x="55" y="642"/>
                  <a:pt x="57" y="646"/>
                  <a:pt x="59" y="649"/>
                </a:cubicBezTo>
                <a:cubicBezTo>
                  <a:pt x="59" y="650"/>
                  <a:pt x="59" y="651"/>
                  <a:pt x="58" y="651"/>
                </a:cubicBezTo>
                <a:cubicBezTo>
                  <a:pt x="58" y="651"/>
                  <a:pt x="58" y="651"/>
                  <a:pt x="57" y="651"/>
                </a:cubicBezTo>
                <a:close/>
                <a:moveTo>
                  <a:pt x="817" y="646"/>
                </a:moveTo>
                <a:cubicBezTo>
                  <a:pt x="817" y="646"/>
                  <a:pt x="816" y="646"/>
                  <a:pt x="816" y="646"/>
                </a:cubicBezTo>
                <a:cubicBezTo>
                  <a:pt x="815" y="645"/>
                  <a:pt x="815" y="645"/>
                  <a:pt x="815" y="644"/>
                </a:cubicBezTo>
                <a:cubicBezTo>
                  <a:pt x="817" y="640"/>
                  <a:pt x="819" y="637"/>
                  <a:pt x="821" y="633"/>
                </a:cubicBezTo>
                <a:cubicBezTo>
                  <a:pt x="821" y="633"/>
                  <a:pt x="822" y="632"/>
                  <a:pt x="823" y="633"/>
                </a:cubicBezTo>
                <a:cubicBezTo>
                  <a:pt x="824" y="633"/>
                  <a:pt x="824" y="634"/>
                  <a:pt x="824" y="635"/>
                </a:cubicBezTo>
                <a:cubicBezTo>
                  <a:pt x="822" y="638"/>
                  <a:pt x="820" y="642"/>
                  <a:pt x="818" y="645"/>
                </a:cubicBezTo>
                <a:cubicBezTo>
                  <a:pt x="818" y="646"/>
                  <a:pt x="817" y="646"/>
                  <a:pt x="817" y="646"/>
                </a:cubicBezTo>
                <a:close/>
                <a:moveTo>
                  <a:pt x="46" y="630"/>
                </a:moveTo>
                <a:cubicBezTo>
                  <a:pt x="46" y="630"/>
                  <a:pt x="45" y="630"/>
                  <a:pt x="45" y="629"/>
                </a:cubicBezTo>
                <a:cubicBezTo>
                  <a:pt x="43" y="626"/>
                  <a:pt x="41" y="622"/>
                  <a:pt x="40" y="619"/>
                </a:cubicBezTo>
                <a:cubicBezTo>
                  <a:pt x="39" y="618"/>
                  <a:pt x="40" y="617"/>
                  <a:pt x="40" y="617"/>
                </a:cubicBezTo>
                <a:cubicBezTo>
                  <a:pt x="41" y="616"/>
                  <a:pt x="42" y="617"/>
                  <a:pt x="42" y="617"/>
                </a:cubicBezTo>
                <a:cubicBezTo>
                  <a:pt x="44" y="621"/>
                  <a:pt x="46" y="625"/>
                  <a:pt x="47" y="628"/>
                </a:cubicBezTo>
                <a:cubicBezTo>
                  <a:pt x="48" y="629"/>
                  <a:pt x="48" y="630"/>
                  <a:pt x="47" y="630"/>
                </a:cubicBezTo>
                <a:cubicBezTo>
                  <a:pt x="47" y="630"/>
                  <a:pt x="46" y="630"/>
                  <a:pt x="46" y="630"/>
                </a:cubicBezTo>
                <a:close/>
                <a:moveTo>
                  <a:pt x="828" y="625"/>
                </a:moveTo>
                <a:cubicBezTo>
                  <a:pt x="828" y="625"/>
                  <a:pt x="827" y="625"/>
                  <a:pt x="827" y="625"/>
                </a:cubicBezTo>
                <a:cubicBezTo>
                  <a:pt x="826" y="624"/>
                  <a:pt x="826" y="623"/>
                  <a:pt x="826" y="623"/>
                </a:cubicBezTo>
                <a:cubicBezTo>
                  <a:pt x="828" y="619"/>
                  <a:pt x="830" y="615"/>
                  <a:pt x="831" y="612"/>
                </a:cubicBezTo>
                <a:cubicBezTo>
                  <a:pt x="832" y="611"/>
                  <a:pt x="833" y="611"/>
                  <a:pt x="833" y="611"/>
                </a:cubicBezTo>
                <a:cubicBezTo>
                  <a:pt x="834" y="611"/>
                  <a:pt x="834" y="612"/>
                  <a:pt x="834" y="613"/>
                </a:cubicBezTo>
                <a:cubicBezTo>
                  <a:pt x="833" y="617"/>
                  <a:pt x="831" y="620"/>
                  <a:pt x="829" y="624"/>
                </a:cubicBezTo>
                <a:cubicBezTo>
                  <a:pt x="829" y="624"/>
                  <a:pt x="828" y="625"/>
                  <a:pt x="828" y="625"/>
                </a:cubicBezTo>
                <a:close/>
                <a:moveTo>
                  <a:pt x="36" y="609"/>
                </a:moveTo>
                <a:cubicBezTo>
                  <a:pt x="36" y="609"/>
                  <a:pt x="35" y="608"/>
                  <a:pt x="35" y="608"/>
                </a:cubicBezTo>
                <a:cubicBezTo>
                  <a:pt x="33" y="604"/>
                  <a:pt x="32" y="600"/>
                  <a:pt x="30" y="597"/>
                </a:cubicBezTo>
                <a:cubicBezTo>
                  <a:pt x="30" y="596"/>
                  <a:pt x="30" y="595"/>
                  <a:pt x="31" y="595"/>
                </a:cubicBezTo>
                <a:cubicBezTo>
                  <a:pt x="32" y="594"/>
                  <a:pt x="33" y="595"/>
                  <a:pt x="33" y="595"/>
                </a:cubicBezTo>
                <a:cubicBezTo>
                  <a:pt x="34" y="599"/>
                  <a:pt x="36" y="603"/>
                  <a:pt x="37" y="606"/>
                </a:cubicBezTo>
                <a:cubicBezTo>
                  <a:pt x="38" y="607"/>
                  <a:pt x="37" y="608"/>
                  <a:pt x="37" y="608"/>
                </a:cubicBezTo>
                <a:cubicBezTo>
                  <a:pt x="37" y="609"/>
                  <a:pt x="36" y="609"/>
                  <a:pt x="36" y="609"/>
                </a:cubicBezTo>
                <a:close/>
                <a:moveTo>
                  <a:pt x="838" y="603"/>
                </a:moveTo>
                <a:cubicBezTo>
                  <a:pt x="837" y="603"/>
                  <a:pt x="837" y="603"/>
                  <a:pt x="837" y="603"/>
                </a:cubicBezTo>
                <a:cubicBezTo>
                  <a:pt x="836" y="602"/>
                  <a:pt x="836" y="601"/>
                  <a:pt x="836" y="601"/>
                </a:cubicBezTo>
                <a:cubicBezTo>
                  <a:pt x="838" y="597"/>
                  <a:pt x="839" y="593"/>
                  <a:pt x="841" y="589"/>
                </a:cubicBezTo>
                <a:cubicBezTo>
                  <a:pt x="841" y="589"/>
                  <a:pt x="842" y="588"/>
                  <a:pt x="842" y="589"/>
                </a:cubicBezTo>
                <a:cubicBezTo>
                  <a:pt x="843" y="589"/>
                  <a:pt x="844" y="590"/>
                  <a:pt x="843" y="591"/>
                </a:cubicBezTo>
                <a:cubicBezTo>
                  <a:pt x="842" y="594"/>
                  <a:pt x="840" y="598"/>
                  <a:pt x="839" y="602"/>
                </a:cubicBezTo>
                <a:cubicBezTo>
                  <a:pt x="839" y="602"/>
                  <a:pt x="838" y="603"/>
                  <a:pt x="838" y="603"/>
                </a:cubicBezTo>
                <a:close/>
                <a:moveTo>
                  <a:pt x="27" y="586"/>
                </a:moveTo>
                <a:cubicBezTo>
                  <a:pt x="27" y="586"/>
                  <a:pt x="26" y="586"/>
                  <a:pt x="26" y="585"/>
                </a:cubicBezTo>
                <a:cubicBezTo>
                  <a:pt x="25" y="582"/>
                  <a:pt x="23" y="578"/>
                  <a:pt x="22" y="574"/>
                </a:cubicBezTo>
                <a:cubicBezTo>
                  <a:pt x="22" y="573"/>
                  <a:pt x="22" y="572"/>
                  <a:pt x="23" y="572"/>
                </a:cubicBezTo>
                <a:cubicBezTo>
                  <a:pt x="24" y="572"/>
                  <a:pt x="24" y="572"/>
                  <a:pt x="25" y="573"/>
                </a:cubicBezTo>
                <a:cubicBezTo>
                  <a:pt x="26" y="577"/>
                  <a:pt x="27" y="581"/>
                  <a:pt x="29" y="584"/>
                </a:cubicBezTo>
                <a:cubicBezTo>
                  <a:pt x="29" y="585"/>
                  <a:pt x="29" y="586"/>
                  <a:pt x="28" y="586"/>
                </a:cubicBezTo>
                <a:cubicBezTo>
                  <a:pt x="28" y="586"/>
                  <a:pt x="27" y="586"/>
                  <a:pt x="27" y="586"/>
                </a:cubicBezTo>
                <a:close/>
                <a:moveTo>
                  <a:pt x="846" y="580"/>
                </a:moveTo>
                <a:cubicBezTo>
                  <a:pt x="846" y="580"/>
                  <a:pt x="846" y="580"/>
                  <a:pt x="846" y="580"/>
                </a:cubicBezTo>
                <a:cubicBezTo>
                  <a:pt x="845" y="580"/>
                  <a:pt x="844" y="579"/>
                  <a:pt x="845" y="578"/>
                </a:cubicBezTo>
                <a:cubicBezTo>
                  <a:pt x="846" y="574"/>
                  <a:pt x="847" y="571"/>
                  <a:pt x="848" y="567"/>
                </a:cubicBezTo>
                <a:cubicBezTo>
                  <a:pt x="849" y="566"/>
                  <a:pt x="850" y="566"/>
                  <a:pt x="850" y="566"/>
                </a:cubicBezTo>
                <a:cubicBezTo>
                  <a:pt x="851" y="566"/>
                  <a:pt x="852" y="567"/>
                  <a:pt x="851" y="568"/>
                </a:cubicBezTo>
                <a:cubicBezTo>
                  <a:pt x="850" y="572"/>
                  <a:pt x="849" y="575"/>
                  <a:pt x="847" y="579"/>
                </a:cubicBezTo>
                <a:cubicBezTo>
                  <a:pt x="847" y="580"/>
                  <a:pt x="847" y="580"/>
                  <a:pt x="846" y="580"/>
                </a:cubicBezTo>
                <a:close/>
                <a:moveTo>
                  <a:pt x="20" y="564"/>
                </a:moveTo>
                <a:cubicBezTo>
                  <a:pt x="19" y="564"/>
                  <a:pt x="18" y="563"/>
                  <a:pt x="18" y="562"/>
                </a:cubicBezTo>
                <a:cubicBezTo>
                  <a:pt x="17" y="559"/>
                  <a:pt x="16" y="555"/>
                  <a:pt x="15" y="551"/>
                </a:cubicBezTo>
                <a:cubicBezTo>
                  <a:pt x="15" y="550"/>
                  <a:pt x="15" y="549"/>
                  <a:pt x="16" y="549"/>
                </a:cubicBezTo>
                <a:cubicBezTo>
                  <a:pt x="17" y="549"/>
                  <a:pt x="18" y="549"/>
                  <a:pt x="18" y="550"/>
                </a:cubicBezTo>
                <a:cubicBezTo>
                  <a:pt x="19" y="554"/>
                  <a:pt x="20" y="558"/>
                  <a:pt x="21" y="562"/>
                </a:cubicBezTo>
                <a:cubicBezTo>
                  <a:pt x="21" y="562"/>
                  <a:pt x="21" y="563"/>
                  <a:pt x="20" y="563"/>
                </a:cubicBezTo>
                <a:cubicBezTo>
                  <a:pt x="20" y="564"/>
                  <a:pt x="20" y="564"/>
                  <a:pt x="20" y="564"/>
                </a:cubicBezTo>
                <a:close/>
                <a:moveTo>
                  <a:pt x="853" y="557"/>
                </a:moveTo>
                <a:cubicBezTo>
                  <a:pt x="853" y="557"/>
                  <a:pt x="853" y="557"/>
                  <a:pt x="853" y="557"/>
                </a:cubicBezTo>
                <a:cubicBezTo>
                  <a:pt x="852" y="557"/>
                  <a:pt x="852" y="556"/>
                  <a:pt x="852" y="555"/>
                </a:cubicBezTo>
                <a:cubicBezTo>
                  <a:pt x="853" y="552"/>
                  <a:pt x="854" y="548"/>
                  <a:pt x="855" y="544"/>
                </a:cubicBezTo>
                <a:cubicBezTo>
                  <a:pt x="855" y="543"/>
                  <a:pt x="856" y="543"/>
                  <a:pt x="857" y="543"/>
                </a:cubicBezTo>
                <a:cubicBezTo>
                  <a:pt x="858" y="543"/>
                  <a:pt x="858" y="544"/>
                  <a:pt x="858" y="545"/>
                </a:cubicBezTo>
                <a:cubicBezTo>
                  <a:pt x="857" y="548"/>
                  <a:pt x="856" y="552"/>
                  <a:pt x="855" y="556"/>
                </a:cubicBezTo>
                <a:cubicBezTo>
                  <a:pt x="855" y="557"/>
                  <a:pt x="854" y="557"/>
                  <a:pt x="853" y="557"/>
                </a:cubicBezTo>
                <a:close/>
                <a:moveTo>
                  <a:pt x="13" y="540"/>
                </a:moveTo>
                <a:cubicBezTo>
                  <a:pt x="13" y="540"/>
                  <a:pt x="12" y="540"/>
                  <a:pt x="12" y="539"/>
                </a:cubicBezTo>
                <a:cubicBezTo>
                  <a:pt x="11" y="535"/>
                  <a:pt x="10" y="531"/>
                  <a:pt x="9" y="527"/>
                </a:cubicBezTo>
                <a:cubicBezTo>
                  <a:pt x="9" y="527"/>
                  <a:pt x="10" y="526"/>
                  <a:pt x="10" y="526"/>
                </a:cubicBezTo>
                <a:cubicBezTo>
                  <a:pt x="11" y="526"/>
                  <a:pt x="12" y="526"/>
                  <a:pt x="12" y="527"/>
                </a:cubicBezTo>
                <a:cubicBezTo>
                  <a:pt x="13" y="531"/>
                  <a:pt x="14" y="535"/>
                  <a:pt x="15" y="539"/>
                </a:cubicBezTo>
                <a:cubicBezTo>
                  <a:pt x="15" y="539"/>
                  <a:pt x="15" y="540"/>
                  <a:pt x="14" y="540"/>
                </a:cubicBezTo>
                <a:cubicBezTo>
                  <a:pt x="14" y="540"/>
                  <a:pt x="14" y="540"/>
                  <a:pt x="13" y="540"/>
                </a:cubicBezTo>
                <a:close/>
                <a:moveTo>
                  <a:pt x="859" y="534"/>
                </a:moveTo>
                <a:cubicBezTo>
                  <a:pt x="859" y="534"/>
                  <a:pt x="859" y="534"/>
                  <a:pt x="859" y="534"/>
                </a:cubicBezTo>
                <a:cubicBezTo>
                  <a:pt x="858" y="534"/>
                  <a:pt x="858" y="533"/>
                  <a:pt x="858" y="532"/>
                </a:cubicBezTo>
                <a:cubicBezTo>
                  <a:pt x="859" y="528"/>
                  <a:pt x="860" y="524"/>
                  <a:pt x="860" y="521"/>
                </a:cubicBezTo>
                <a:cubicBezTo>
                  <a:pt x="860" y="520"/>
                  <a:pt x="861" y="519"/>
                  <a:pt x="862" y="519"/>
                </a:cubicBezTo>
                <a:cubicBezTo>
                  <a:pt x="863" y="519"/>
                  <a:pt x="863" y="520"/>
                  <a:pt x="863" y="521"/>
                </a:cubicBezTo>
                <a:cubicBezTo>
                  <a:pt x="862" y="525"/>
                  <a:pt x="862" y="529"/>
                  <a:pt x="861" y="533"/>
                </a:cubicBezTo>
                <a:cubicBezTo>
                  <a:pt x="861" y="534"/>
                  <a:pt x="860" y="534"/>
                  <a:pt x="859" y="534"/>
                </a:cubicBezTo>
                <a:close/>
                <a:moveTo>
                  <a:pt x="8" y="517"/>
                </a:moveTo>
                <a:cubicBezTo>
                  <a:pt x="8" y="517"/>
                  <a:pt x="7" y="516"/>
                  <a:pt x="7" y="516"/>
                </a:cubicBezTo>
                <a:cubicBezTo>
                  <a:pt x="6" y="512"/>
                  <a:pt x="6" y="508"/>
                  <a:pt x="5" y="504"/>
                </a:cubicBezTo>
                <a:cubicBezTo>
                  <a:pt x="5" y="503"/>
                  <a:pt x="5" y="502"/>
                  <a:pt x="6" y="502"/>
                </a:cubicBezTo>
                <a:cubicBezTo>
                  <a:pt x="7" y="502"/>
                  <a:pt x="8" y="503"/>
                  <a:pt x="8" y="503"/>
                </a:cubicBezTo>
                <a:cubicBezTo>
                  <a:pt x="8" y="507"/>
                  <a:pt x="9" y="511"/>
                  <a:pt x="10" y="515"/>
                </a:cubicBezTo>
                <a:cubicBezTo>
                  <a:pt x="10" y="516"/>
                  <a:pt x="9" y="517"/>
                  <a:pt x="9" y="517"/>
                </a:cubicBezTo>
                <a:cubicBezTo>
                  <a:pt x="9" y="517"/>
                  <a:pt x="8" y="517"/>
                  <a:pt x="8" y="517"/>
                </a:cubicBezTo>
                <a:close/>
                <a:moveTo>
                  <a:pt x="864" y="510"/>
                </a:moveTo>
                <a:cubicBezTo>
                  <a:pt x="864" y="510"/>
                  <a:pt x="864" y="510"/>
                  <a:pt x="864" y="510"/>
                </a:cubicBezTo>
                <a:cubicBezTo>
                  <a:pt x="863" y="510"/>
                  <a:pt x="862" y="510"/>
                  <a:pt x="862" y="509"/>
                </a:cubicBezTo>
                <a:cubicBezTo>
                  <a:pt x="863" y="505"/>
                  <a:pt x="864" y="501"/>
                  <a:pt x="864" y="497"/>
                </a:cubicBezTo>
                <a:cubicBezTo>
                  <a:pt x="864" y="496"/>
                  <a:pt x="865" y="496"/>
                  <a:pt x="866" y="496"/>
                </a:cubicBezTo>
                <a:cubicBezTo>
                  <a:pt x="867" y="496"/>
                  <a:pt x="867" y="497"/>
                  <a:pt x="867" y="497"/>
                </a:cubicBezTo>
                <a:cubicBezTo>
                  <a:pt x="867" y="501"/>
                  <a:pt x="866" y="505"/>
                  <a:pt x="865" y="509"/>
                </a:cubicBezTo>
                <a:cubicBezTo>
                  <a:pt x="865" y="510"/>
                  <a:pt x="865" y="510"/>
                  <a:pt x="864" y="510"/>
                </a:cubicBezTo>
                <a:close/>
                <a:moveTo>
                  <a:pt x="5" y="493"/>
                </a:moveTo>
                <a:cubicBezTo>
                  <a:pt x="4" y="493"/>
                  <a:pt x="3" y="493"/>
                  <a:pt x="3" y="492"/>
                </a:cubicBezTo>
                <a:cubicBezTo>
                  <a:pt x="3" y="488"/>
                  <a:pt x="2" y="484"/>
                  <a:pt x="2" y="480"/>
                </a:cubicBezTo>
                <a:cubicBezTo>
                  <a:pt x="2" y="479"/>
                  <a:pt x="2" y="478"/>
                  <a:pt x="3" y="478"/>
                </a:cubicBezTo>
                <a:cubicBezTo>
                  <a:pt x="4" y="478"/>
                  <a:pt x="5" y="479"/>
                  <a:pt x="5" y="480"/>
                </a:cubicBezTo>
                <a:cubicBezTo>
                  <a:pt x="5" y="484"/>
                  <a:pt x="6" y="488"/>
                  <a:pt x="6" y="492"/>
                </a:cubicBezTo>
                <a:cubicBezTo>
                  <a:pt x="6" y="492"/>
                  <a:pt x="6" y="493"/>
                  <a:pt x="5" y="493"/>
                </a:cubicBezTo>
                <a:cubicBezTo>
                  <a:pt x="5" y="493"/>
                  <a:pt x="5" y="493"/>
                  <a:pt x="5" y="493"/>
                </a:cubicBezTo>
                <a:close/>
                <a:moveTo>
                  <a:pt x="867" y="487"/>
                </a:moveTo>
                <a:cubicBezTo>
                  <a:pt x="867" y="487"/>
                  <a:pt x="867" y="487"/>
                  <a:pt x="867" y="487"/>
                </a:cubicBezTo>
                <a:cubicBezTo>
                  <a:pt x="866" y="487"/>
                  <a:pt x="866" y="486"/>
                  <a:pt x="866" y="485"/>
                </a:cubicBezTo>
                <a:cubicBezTo>
                  <a:pt x="866" y="481"/>
                  <a:pt x="867" y="477"/>
                  <a:pt x="867" y="473"/>
                </a:cubicBezTo>
                <a:cubicBezTo>
                  <a:pt x="867" y="472"/>
                  <a:pt x="868" y="472"/>
                  <a:pt x="869" y="472"/>
                </a:cubicBezTo>
                <a:cubicBezTo>
                  <a:pt x="869" y="472"/>
                  <a:pt x="870" y="473"/>
                  <a:pt x="870" y="473"/>
                </a:cubicBezTo>
                <a:cubicBezTo>
                  <a:pt x="870" y="477"/>
                  <a:pt x="869" y="481"/>
                  <a:pt x="869" y="485"/>
                </a:cubicBezTo>
                <a:cubicBezTo>
                  <a:pt x="869" y="486"/>
                  <a:pt x="868" y="487"/>
                  <a:pt x="867" y="487"/>
                </a:cubicBezTo>
                <a:close/>
                <a:moveTo>
                  <a:pt x="2" y="469"/>
                </a:moveTo>
                <a:cubicBezTo>
                  <a:pt x="1" y="469"/>
                  <a:pt x="1" y="469"/>
                  <a:pt x="1" y="468"/>
                </a:cubicBezTo>
                <a:cubicBezTo>
                  <a:pt x="0" y="464"/>
                  <a:pt x="0" y="460"/>
                  <a:pt x="0" y="456"/>
                </a:cubicBezTo>
                <a:cubicBezTo>
                  <a:pt x="0" y="455"/>
                  <a:pt x="1" y="454"/>
                  <a:pt x="2" y="454"/>
                </a:cubicBezTo>
                <a:cubicBezTo>
                  <a:pt x="2" y="454"/>
                  <a:pt x="3" y="455"/>
                  <a:pt x="3" y="456"/>
                </a:cubicBezTo>
                <a:cubicBezTo>
                  <a:pt x="3" y="460"/>
                  <a:pt x="3" y="464"/>
                  <a:pt x="4" y="468"/>
                </a:cubicBezTo>
                <a:cubicBezTo>
                  <a:pt x="4" y="469"/>
                  <a:pt x="3" y="469"/>
                  <a:pt x="2" y="469"/>
                </a:cubicBezTo>
                <a:cubicBezTo>
                  <a:pt x="2" y="469"/>
                  <a:pt x="2" y="469"/>
                  <a:pt x="2" y="469"/>
                </a:cubicBezTo>
                <a:close/>
                <a:moveTo>
                  <a:pt x="869" y="463"/>
                </a:moveTo>
                <a:cubicBezTo>
                  <a:pt x="869" y="463"/>
                  <a:pt x="869" y="463"/>
                  <a:pt x="869" y="463"/>
                </a:cubicBezTo>
                <a:cubicBezTo>
                  <a:pt x="868" y="463"/>
                  <a:pt x="868" y="462"/>
                  <a:pt x="868" y="461"/>
                </a:cubicBezTo>
                <a:cubicBezTo>
                  <a:pt x="868" y="457"/>
                  <a:pt x="868" y="453"/>
                  <a:pt x="868" y="449"/>
                </a:cubicBezTo>
                <a:cubicBezTo>
                  <a:pt x="868" y="448"/>
                  <a:pt x="869" y="448"/>
                  <a:pt x="870" y="448"/>
                </a:cubicBezTo>
                <a:cubicBezTo>
                  <a:pt x="871" y="448"/>
                  <a:pt x="871" y="449"/>
                  <a:pt x="871" y="449"/>
                </a:cubicBezTo>
                <a:cubicBezTo>
                  <a:pt x="871" y="453"/>
                  <a:pt x="871" y="457"/>
                  <a:pt x="871" y="461"/>
                </a:cubicBezTo>
                <a:cubicBezTo>
                  <a:pt x="871" y="462"/>
                  <a:pt x="870" y="463"/>
                  <a:pt x="869" y="463"/>
                </a:cubicBezTo>
                <a:close/>
                <a:moveTo>
                  <a:pt x="1" y="445"/>
                </a:moveTo>
                <a:cubicBezTo>
                  <a:pt x="0" y="445"/>
                  <a:pt x="0" y="445"/>
                  <a:pt x="0" y="444"/>
                </a:cubicBezTo>
                <a:cubicBezTo>
                  <a:pt x="0" y="441"/>
                  <a:pt x="0" y="439"/>
                  <a:pt x="0" y="436"/>
                </a:cubicBezTo>
                <a:cubicBezTo>
                  <a:pt x="0" y="435"/>
                  <a:pt x="0" y="433"/>
                  <a:pt x="0" y="432"/>
                </a:cubicBezTo>
                <a:cubicBezTo>
                  <a:pt x="0" y="431"/>
                  <a:pt x="0" y="430"/>
                  <a:pt x="1" y="430"/>
                </a:cubicBezTo>
                <a:cubicBezTo>
                  <a:pt x="1" y="430"/>
                  <a:pt x="1" y="430"/>
                  <a:pt x="1" y="430"/>
                </a:cubicBezTo>
                <a:cubicBezTo>
                  <a:pt x="2" y="430"/>
                  <a:pt x="3" y="431"/>
                  <a:pt x="3" y="432"/>
                </a:cubicBezTo>
                <a:cubicBezTo>
                  <a:pt x="3" y="433"/>
                  <a:pt x="3" y="435"/>
                  <a:pt x="3" y="436"/>
                </a:cubicBezTo>
                <a:cubicBezTo>
                  <a:pt x="3" y="439"/>
                  <a:pt x="3" y="441"/>
                  <a:pt x="3" y="444"/>
                </a:cubicBezTo>
                <a:cubicBezTo>
                  <a:pt x="3" y="445"/>
                  <a:pt x="2" y="445"/>
                  <a:pt x="1" y="445"/>
                </a:cubicBezTo>
                <a:cubicBezTo>
                  <a:pt x="1" y="445"/>
                  <a:pt x="1" y="445"/>
                  <a:pt x="1" y="445"/>
                </a:cubicBezTo>
                <a:close/>
                <a:moveTo>
                  <a:pt x="870" y="439"/>
                </a:moveTo>
                <a:cubicBezTo>
                  <a:pt x="870" y="439"/>
                  <a:pt x="870" y="439"/>
                  <a:pt x="870" y="439"/>
                </a:cubicBezTo>
                <a:cubicBezTo>
                  <a:pt x="869" y="439"/>
                  <a:pt x="869" y="438"/>
                  <a:pt x="869" y="437"/>
                </a:cubicBezTo>
                <a:cubicBezTo>
                  <a:pt x="869" y="436"/>
                  <a:pt x="869" y="436"/>
                  <a:pt x="869" y="436"/>
                </a:cubicBezTo>
                <a:cubicBezTo>
                  <a:pt x="869" y="432"/>
                  <a:pt x="868" y="429"/>
                  <a:pt x="868" y="425"/>
                </a:cubicBezTo>
                <a:cubicBezTo>
                  <a:pt x="868" y="425"/>
                  <a:pt x="869" y="424"/>
                  <a:pt x="870" y="424"/>
                </a:cubicBezTo>
                <a:cubicBezTo>
                  <a:pt x="871" y="424"/>
                  <a:pt x="871" y="424"/>
                  <a:pt x="871" y="425"/>
                </a:cubicBezTo>
                <a:cubicBezTo>
                  <a:pt x="871" y="429"/>
                  <a:pt x="872" y="432"/>
                  <a:pt x="872" y="436"/>
                </a:cubicBezTo>
                <a:cubicBezTo>
                  <a:pt x="872" y="437"/>
                  <a:pt x="872" y="437"/>
                  <a:pt x="872" y="437"/>
                </a:cubicBezTo>
                <a:cubicBezTo>
                  <a:pt x="872" y="438"/>
                  <a:pt x="871" y="439"/>
                  <a:pt x="870" y="439"/>
                </a:cubicBezTo>
                <a:close/>
                <a:moveTo>
                  <a:pt x="1" y="421"/>
                </a:moveTo>
                <a:cubicBezTo>
                  <a:pt x="1" y="421"/>
                  <a:pt x="1" y="421"/>
                  <a:pt x="1" y="421"/>
                </a:cubicBezTo>
                <a:cubicBezTo>
                  <a:pt x="1" y="421"/>
                  <a:pt x="0" y="421"/>
                  <a:pt x="0" y="420"/>
                </a:cubicBezTo>
                <a:cubicBezTo>
                  <a:pt x="0" y="416"/>
                  <a:pt x="0" y="412"/>
                  <a:pt x="1" y="408"/>
                </a:cubicBezTo>
                <a:cubicBezTo>
                  <a:pt x="1" y="407"/>
                  <a:pt x="1" y="406"/>
                  <a:pt x="2" y="406"/>
                </a:cubicBezTo>
                <a:cubicBezTo>
                  <a:pt x="3" y="406"/>
                  <a:pt x="4" y="407"/>
                  <a:pt x="4" y="408"/>
                </a:cubicBezTo>
                <a:cubicBezTo>
                  <a:pt x="3" y="412"/>
                  <a:pt x="3" y="416"/>
                  <a:pt x="3" y="420"/>
                </a:cubicBezTo>
                <a:cubicBezTo>
                  <a:pt x="3" y="421"/>
                  <a:pt x="2" y="421"/>
                  <a:pt x="1" y="421"/>
                </a:cubicBezTo>
                <a:close/>
                <a:moveTo>
                  <a:pt x="869" y="415"/>
                </a:moveTo>
                <a:cubicBezTo>
                  <a:pt x="869" y="415"/>
                  <a:pt x="868" y="414"/>
                  <a:pt x="868" y="413"/>
                </a:cubicBezTo>
                <a:cubicBezTo>
                  <a:pt x="868" y="409"/>
                  <a:pt x="867" y="405"/>
                  <a:pt x="867" y="402"/>
                </a:cubicBezTo>
                <a:cubicBezTo>
                  <a:pt x="867" y="401"/>
                  <a:pt x="868" y="400"/>
                  <a:pt x="869" y="400"/>
                </a:cubicBezTo>
                <a:cubicBezTo>
                  <a:pt x="869" y="400"/>
                  <a:pt x="870" y="400"/>
                  <a:pt x="870" y="401"/>
                </a:cubicBezTo>
                <a:cubicBezTo>
                  <a:pt x="870" y="405"/>
                  <a:pt x="871" y="409"/>
                  <a:pt x="871" y="413"/>
                </a:cubicBezTo>
                <a:cubicBezTo>
                  <a:pt x="871" y="414"/>
                  <a:pt x="870" y="415"/>
                  <a:pt x="870" y="415"/>
                </a:cubicBezTo>
                <a:cubicBezTo>
                  <a:pt x="869" y="415"/>
                  <a:pt x="869" y="415"/>
                  <a:pt x="869" y="415"/>
                </a:cubicBezTo>
                <a:close/>
                <a:moveTo>
                  <a:pt x="3" y="397"/>
                </a:moveTo>
                <a:cubicBezTo>
                  <a:pt x="3" y="397"/>
                  <a:pt x="3" y="397"/>
                  <a:pt x="3" y="397"/>
                </a:cubicBezTo>
                <a:cubicBezTo>
                  <a:pt x="2" y="397"/>
                  <a:pt x="1" y="397"/>
                  <a:pt x="1" y="396"/>
                </a:cubicBezTo>
                <a:cubicBezTo>
                  <a:pt x="2" y="392"/>
                  <a:pt x="2" y="388"/>
                  <a:pt x="3" y="384"/>
                </a:cubicBezTo>
                <a:cubicBezTo>
                  <a:pt x="3" y="383"/>
                  <a:pt x="4" y="382"/>
                  <a:pt x="4" y="383"/>
                </a:cubicBezTo>
                <a:cubicBezTo>
                  <a:pt x="5" y="383"/>
                  <a:pt x="6" y="383"/>
                  <a:pt x="6" y="384"/>
                </a:cubicBezTo>
                <a:cubicBezTo>
                  <a:pt x="5" y="388"/>
                  <a:pt x="5" y="392"/>
                  <a:pt x="4" y="396"/>
                </a:cubicBezTo>
                <a:cubicBezTo>
                  <a:pt x="4" y="397"/>
                  <a:pt x="4" y="397"/>
                  <a:pt x="3" y="397"/>
                </a:cubicBezTo>
                <a:close/>
                <a:moveTo>
                  <a:pt x="868" y="391"/>
                </a:moveTo>
                <a:cubicBezTo>
                  <a:pt x="867" y="391"/>
                  <a:pt x="866" y="390"/>
                  <a:pt x="866" y="390"/>
                </a:cubicBezTo>
                <a:cubicBezTo>
                  <a:pt x="866" y="386"/>
                  <a:pt x="865" y="382"/>
                  <a:pt x="865" y="378"/>
                </a:cubicBezTo>
                <a:cubicBezTo>
                  <a:pt x="865" y="377"/>
                  <a:pt x="865" y="376"/>
                  <a:pt x="866" y="376"/>
                </a:cubicBezTo>
                <a:cubicBezTo>
                  <a:pt x="867" y="376"/>
                  <a:pt x="868" y="377"/>
                  <a:pt x="868" y="377"/>
                </a:cubicBezTo>
                <a:cubicBezTo>
                  <a:pt x="868" y="381"/>
                  <a:pt x="869" y="385"/>
                  <a:pt x="869" y="389"/>
                </a:cubicBezTo>
                <a:cubicBezTo>
                  <a:pt x="869" y="390"/>
                  <a:pt x="869" y="391"/>
                  <a:pt x="868" y="391"/>
                </a:cubicBezTo>
                <a:cubicBezTo>
                  <a:pt x="868" y="391"/>
                  <a:pt x="868" y="391"/>
                  <a:pt x="868" y="391"/>
                </a:cubicBezTo>
                <a:close/>
                <a:moveTo>
                  <a:pt x="6" y="374"/>
                </a:moveTo>
                <a:cubicBezTo>
                  <a:pt x="6" y="374"/>
                  <a:pt x="6" y="374"/>
                  <a:pt x="6" y="374"/>
                </a:cubicBezTo>
                <a:cubicBezTo>
                  <a:pt x="5" y="373"/>
                  <a:pt x="4" y="373"/>
                  <a:pt x="4" y="372"/>
                </a:cubicBezTo>
                <a:cubicBezTo>
                  <a:pt x="5" y="368"/>
                  <a:pt x="6" y="364"/>
                  <a:pt x="6" y="360"/>
                </a:cubicBezTo>
                <a:cubicBezTo>
                  <a:pt x="6" y="359"/>
                  <a:pt x="7" y="359"/>
                  <a:pt x="8" y="359"/>
                </a:cubicBezTo>
                <a:cubicBezTo>
                  <a:pt x="9" y="359"/>
                  <a:pt x="9" y="360"/>
                  <a:pt x="9" y="361"/>
                </a:cubicBezTo>
                <a:cubicBezTo>
                  <a:pt x="8" y="364"/>
                  <a:pt x="8" y="368"/>
                  <a:pt x="7" y="372"/>
                </a:cubicBezTo>
                <a:cubicBezTo>
                  <a:pt x="7" y="373"/>
                  <a:pt x="7" y="374"/>
                  <a:pt x="6" y="374"/>
                </a:cubicBezTo>
                <a:close/>
                <a:moveTo>
                  <a:pt x="864" y="367"/>
                </a:moveTo>
                <a:cubicBezTo>
                  <a:pt x="864" y="367"/>
                  <a:pt x="863" y="367"/>
                  <a:pt x="863" y="366"/>
                </a:cubicBezTo>
                <a:cubicBezTo>
                  <a:pt x="862" y="362"/>
                  <a:pt x="862" y="358"/>
                  <a:pt x="861" y="354"/>
                </a:cubicBezTo>
                <a:cubicBezTo>
                  <a:pt x="861" y="353"/>
                  <a:pt x="861" y="353"/>
                  <a:pt x="862" y="352"/>
                </a:cubicBezTo>
                <a:cubicBezTo>
                  <a:pt x="863" y="352"/>
                  <a:pt x="864" y="353"/>
                  <a:pt x="864" y="354"/>
                </a:cubicBezTo>
                <a:cubicBezTo>
                  <a:pt x="865" y="358"/>
                  <a:pt x="865" y="361"/>
                  <a:pt x="866" y="365"/>
                </a:cubicBezTo>
                <a:cubicBezTo>
                  <a:pt x="866" y="366"/>
                  <a:pt x="865" y="367"/>
                  <a:pt x="865" y="367"/>
                </a:cubicBezTo>
                <a:cubicBezTo>
                  <a:pt x="865" y="367"/>
                  <a:pt x="864" y="367"/>
                  <a:pt x="864" y="367"/>
                </a:cubicBezTo>
                <a:close/>
                <a:moveTo>
                  <a:pt x="10" y="350"/>
                </a:moveTo>
                <a:cubicBezTo>
                  <a:pt x="10" y="350"/>
                  <a:pt x="10" y="350"/>
                  <a:pt x="10" y="350"/>
                </a:cubicBezTo>
                <a:cubicBezTo>
                  <a:pt x="9" y="350"/>
                  <a:pt x="8" y="349"/>
                  <a:pt x="8" y="348"/>
                </a:cubicBezTo>
                <a:cubicBezTo>
                  <a:pt x="9" y="344"/>
                  <a:pt x="10" y="340"/>
                  <a:pt x="11" y="336"/>
                </a:cubicBezTo>
                <a:cubicBezTo>
                  <a:pt x="11" y="336"/>
                  <a:pt x="12" y="335"/>
                  <a:pt x="13" y="335"/>
                </a:cubicBezTo>
                <a:cubicBezTo>
                  <a:pt x="14" y="335"/>
                  <a:pt x="14" y="336"/>
                  <a:pt x="14" y="337"/>
                </a:cubicBezTo>
                <a:cubicBezTo>
                  <a:pt x="13" y="341"/>
                  <a:pt x="12" y="345"/>
                  <a:pt x="11" y="349"/>
                </a:cubicBezTo>
                <a:cubicBezTo>
                  <a:pt x="11" y="350"/>
                  <a:pt x="11" y="350"/>
                  <a:pt x="10" y="350"/>
                </a:cubicBezTo>
                <a:close/>
                <a:moveTo>
                  <a:pt x="860" y="344"/>
                </a:moveTo>
                <a:cubicBezTo>
                  <a:pt x="859" y="344"/>
                  <a:pt x="859" y="343"/>
                  <a:pt x="858" y="342"/>
                </a:cubicBezTo>
                <a:cubicBezTo>
                  <a:pt x="858" y="339"/>
                  <a:pt x="857" y="335"/>
                  <a:pt x="856" y="331"/>
                </a:cubicBezTo>
                <a:cubicBezTo>
                  <a:pt x="855" y="330"/>
                  <a:pt x="856" y="329"/>
                  <a:pt x="857" y="329"/>
                </a:cubicBezTo>
                <a:cubicBezTo>
                  <a:pt x="858" y="329"/>
                  <a:pt x="858" y="329"/>
                  <a:pt x="859" y="330"/>
                </a:cubicBezTo>
                <a:cubicBezTo>
                  <a:pt x="860" y="334"/>
                  <a:pt x="860" y="338"/>
                  <a:pt x="861" y="342"/>
                </a:cubicBezTo>
                <a:cubicBezTo>
                  <a:pt x="862" y="343"/>
                  <a:pt x="861" y="343"/>
                  <a:pt x="860" y="344"/>
                </a:cubicBezTo>
                <a:cubicBezTo>
                  <a:pt x="860" y="344"/>
                  <a:pt x="860" y="344"/>
                  <a:pt x="860" y="344"/>
                </a:cubicBezTo>
                <a:close/>
                <a:moveTo>
                  <a:pt x="15" y="327"/>
                </a:moveTo>
                <a:cubicBezTo>
                  <a:pt x="15" y="327"/>
                  <a:pt x="15" y="327"/>
                  <a:pt x="15" y="327"/>
                </a:cubicBezTo>
                <a:cubicBezTo>
                  <a:pt x="14" y="326"/>
                  <a:pt x="14" y="326"/>
                  <a:pt x="14" y="325"/>
                </a:cubicBezTo>
                <a:cubicBezTo>
                  <a:pt x="15" y="321"/>
                  <a:pt x="16" y="317"/>
                  <a:pt x="17" y="313"/>
                </a:cubicBezTo>
                <a:cubicBezTo>
                  <a:pt x="17" y="312"/>
                  <a:pt x="18" y="312"/>
                  <a:pt x="19" y="312"/>
                </a:cubicBezTo>
                <a:cubicBezTo>
                  <a:pt x="20" y="312"/>
                  <a:pt x="20" y="313"/>
                  <a:pt x="20" y="314"/>
                </a:cubicBezTo>
                <a:cubicBezTo>
                  <a:pt x="19" y="318"/>
                  <a:pt x="18" y="322"/>
                  <a:pt x="17" y="326"/>
                </a:cubicBezTo>
                <a:cubicBezTo>
                  <a:pt x="17" y="326"/>
                  <a:pt x="16" y="327"/>
                  <a:pt x="15" y="327"/>
                </a:cubicBezTo>
                <a:close/>
                <a:moveTo>
                  <a:pt x="854" y="320"/>
                </a:moveTo>
                <a:cubicBezTo>
                  <a:pt x="853" y="320"/>
                  <a:pt x="853" y="320"/>
                  <a:pt x="853" y="319"/>
                </a:cubicBezTo>
                <a:cubicBezTo>
                  <a:pt x="852" y="315"/>
                  <a:pt x="850" y="312"/>
                  <a:pt x="849" y="308"/>
                </a:cubicBezTo>
                <a:cubicBezTo>
                  <a:pt x="849" y="307"/>
                  <a:pt x="849" y="306"/>
                  <a:pt x="850" y="306"/>
                </a:cubicBezTo>
                <a:cubicBezTo>
                  <a:pt x="851" y="306"/>
                  <a:pt x="852" y="306"/>
                  <a:pt x="852" y="307"/>
                </a:cubicBezTo>
                <a:cubicBezTo>
                  <a:pt x="853" y="311"/>
                  <a:pt x="854" y="315"/>
                  <a:pt x="855" y="318"/>
                </a:cubicBezTo>
                <a:cubicBezTo>
                  <a:pt x="856" y="319"/>
                  <a:pt x="855" y="320"/>
                  <a:pt x="854" y="320"/>
                </a:cubicBezTo>
                <a:cubicBezTo>
                  <a:pt x="854" y="320"/>
                  <a:pt x="854" y="320"/>
                  <a:pt x="854" y="320"/>
                </a:cubicBezTo>
                <a:close/>
                <a:moveTo>
                  <a:pt x="22" y="304"/>
                </a:moveTo>
                <a:cubicBezTo>
                  <a:pt x="22" y="304"/>
                  <a:pt x="22" y="304"/>
                  <a:pt x="22" y="304"/>
                </a:cubicBezTo>
                <a:cubicBezTo>
                  <a:pt x="21" y="303"/>
                  <a:pt x="20" y="302"/>
                  <a:pt x="21" y="302"/>
                </a:cubicBezTo>
                <a:cubicBezTo>
                  <a:pt x="22" y="298"/>
                  <a:pt x="23" y="294"/>
                  <a:pt x="25" y="290"/>
                </a:cubicBezTo>
                <a:cubicBezTo>
                  <a:pt x="25" y="289"/>
                  <a:pt x="26" y="289"/>
                  <a:pt x="27" y="289"/>
                </a:cubicBezTo>
                <a:cubicBezTo>
                  <a:pt x="27" y="290"/>
                  <a:pt x="28" y="290"/>
                  <a:pt x="27" y="291"/>
                </a:cubicBezTo>
                <a:cubicBezTo>
                  <a:pt x="26" y="295"/>
                  <a:pt x="25" y="299"/>
                  <a:pt x="24" y="303"/>
                </a:cubicBezTo>
                <a:cubicBezTo>
                  <a:pt x="23" y="303"/>
                  <a:pt x="23" y="304"/>
                  <a:pt x="22" y="304"/>
                </a:cubicBezTo>
                <a:close/>
                <a:moveTo>
                  <a:pt x="847" y="297"/>
                </a:moveTo>
                <a:cubicBezTo>
                  <a:pt x="846" y="297"/>
                  <a:pt x="846" y="297"/>
                  <a:pt x="846" y="296"/>
                </a:cubicBezTo>
                <a:cubicBezTo>
                  <a:pt x="844" y="293"/>
                  <a:pt x="843" y="289"/>
                  <a:pt x="842" y="285"/>
                </a:cubicBezTo>
                <a:cubicBezTo>
                  <a:pt x="841" y="284"/>
                  <a:pt x="842" y="283"/>
                  <a:pt x="842" y="283"/>
                </a:cubicBezTo>
                <a:cubicBezTo>
                  <a:pt x="843" y="283"/>
                  <a:pt x="844" y="283"/>
                  <a:pt x="844" y="284"/>
                </a:cubicBezTo>
                <a:cubicBezTo>
                  <a:pt x="846" y="288"/>
                  <a:pt x="847" y="292"/>
                  <a:pt x="848" y="295"/>
                </a:cubicBezTo>
                <a:cubicBezTo>
                  <a:pt x="849" y="296"/>
                  <a:pt x="848" y="297"/>
                  <a:pt x="847" y="297"/>
                </a:cubicBezTo>
                <a:cubicBezTo>
                  <a:pt x="847" y="297"/>
                  <a:pt x="847" y="297"/>
                  <a:pt x="847" y="297"/>
                </a:cubicBezTo>
                <a:close/>
                <a:moveTo>
                  <a:pt x="30" y="281"/>
                </a:moveTo>
                <a:cubicBezTo>
                  <a:pt x="30" y="281"/>
                  <a:pt x="30" y="281"/>
                  <a:pt x="30" y="281"/>
                </a:cubicBezTo>
                <a:cubicBezTo>
                  <a:pt x="29" y="281"/>
                  <a:pt x="28" y="280"/>
                  <a:pt x="29" y="279"/>
                </a:cubicBezTo>
                <a:cubicBezTo>
                  <a:pt x="30" y="275"/>
                  <a:pt x="32" y="271"/>
                  <a:pt x="33" y="268"/>
                </a:cubicBezTo>
                <a:cubicBezTo>
                  <a:pt x="34" y="267"/>
                  <a:pt x="35" y="267"/>
                  <a:pt x="35" y="267"/>
                </a:cubicBezTo>
                <a:cubicBezTo>
                  <a:pt x="36" y="267"/>
                  <a:pt x="36" y="268"/>
                  <a:pt x="36" y="269"/>
                </a:cubicBezTo>
                <a:cubicBezTo>
                  <a:pt x="35" y="273"/>
                  <a:pt x="33" y="276"/>
                  <a:pt x="32" y="280"/>
                </a:cubicBezTo>
                <a:cubicBezTo>
                  <a:pt x="31" y="281"/>
                  <a:pt x="31" y="281"/>
                  <a:pt x="30" y="281"/>
                </a:cubicBezTo>
                <a:close/>
                <a:moveTo>
                  <a:pt x="839" y="275"/>
                </a:moveTo>
                <a:cubicBezTo>
                  <a:pt x="838" y="275"/>
                  <a:pt x="837" y="275"/>
                  <a:pt x="837" y="274"/>
                </a:cubicBezTo>
                <a:cubicBezTo>
                  <a:pt x="836" y="270"/>
                  <a:pt x="834" y="267"/>
                  <a:pt x="833" y="263"/>
                </a:cubicBezTo>
                <a:cubicBezTo>
                  <a:pt x="832" y="262"/>
                  <a:pt x="833" y="261"/>
                  <a:pt x="833" y="261"/>
                </a:cubicBezTo>
                <a:cubicBezTo>
                  <a:pt x="834" y="261"/>
                  <a:pt x="835" y="261"/>
                  <a:pt x="835" y="262"/>
                </a:cubicBezTo>
                <a:cubicBezTo>
                  <a:pt x="837" y="265"/>
                  <a:pt x="838" y="269"/>
                  <a:pt x="840" y="273"/>
                </a:cubicBezTo>
                <a:cubicBezTo>
                  <a:pt x="840" y="274"/>
                  <a:pt x="840" y="275"/>
                  <a:pt x="839" y="275"/>
                </a:cubicBezTo>
                <a:cubicBezTo>
                  <a:pt x="839" y="275"/>
                  <a:pt x="839" y="275"/>
                  <a:pt x="839" y="275"/>
                </a:cubicBezTo>
                <a:close/>
                <a:moveTo>
                  <a:pt x="39" y="259"/>
                </a:moveTo>
                <a:cubicBezTo>
                  <a:pt x="39" y="259"/>
                  <a:pt x="39" y="259"/>
                  <a:pt x="39" y="259"/>
                </a:cubicBezTo>
                <a:cubicBezTo>
                  <a:pt x="38" y="258"/>
                  <a:pt x="38" y="257"/>
                  <a:pt x="38" y="257"/>
                </a:cubicBezTo>
                <a:cubicBezTo>
                  <a:pt x="40" y="253"/>
                  <a:pt x="41" y="249"/>
                  <a:pt x="43" y="246"/>
                </a:cubicBezTo>
                <a:cubicBezTo>
                  <a:pt x="44" y="245"/>
                  <a:pt x="45" y="245"/>
                  <a:pt x="45" y="245"/>
                </a:cubicBezTo>
                <a:cubicBezTo>
                  <a:pt x="46" y="245"/>
                  <a:pt x="46" y="246"/>
                  <a:pt x="46" y="247"/>
                </a:cubicBezTo>
                <a:cubicBezTo>
                  <a:pt x="44" y="251"/>
                  <a:pt x="43" y="254"/>
                  <a:pt x="41" y="258"/>
                </a:cubicBezTo>
                <a:cubicBezTo>
                  <a:pt x="41" y="258"/>
                  <a:pt x="40" y="259"/>
                  <a:pt x="39" y="259"/>
                </a:cubicBezTo>
                <a:close/>
                <a:moveTo>
                  <a:pt x="829" y="253"/>
                </a:moveTo>
                <a:cubicBezTo>
                  <a:pt x="828" y="253"/>
                  <a:pt x="828" y="253"/>
                  <a:pt x="828" y="252"/>
                </a:cubicBezTo>
                <a:cubicBezTo>
                  <a:pt x="826" y="249"/>
                  <a:pt x="824" y="245"/>
                  <a:pt x="822" y="241"/>
                </a:cubicBezTo>
                <a:cubicBezTo>
                  <a:pt x="822" y="241"/>
                  <a:pt x="822" y="240"/>
                  <a:pt x="823" y="239"/>
                </a:cubicBezTo>
                <a:cubicBezTo>
                  <a:pt x="824" y="239"/>
                  <a:pt x="825" y="239"/>
                  <a:pt x="825" y="240"/>
                </a:cubicBezTo>
                <a:cubicBezTo>
                  <a:pt x="827" y="244"/>
                  <a:pt x="829" y="247"/>
                  <a:pt x="830" y="251"/>
                </a:cubicBezTo>
                <a:cubicBezTo>
                  <a:pt x="831" y="252"/>
                  <a:pt x="830" y="253"/>
                  <a:pt x="830" y="253"/>
                </a:cubicBezTo>
                <a:cubicBezTo>
                  <a:pt x="829" y="253"/>
                  <a:pt x="829" y="253"/>
                  <a:pt x="829" y="253"/>
                </a:cubicBezTo>
                <a:close/>
                <a:moveTo>
                  <a:pt x="50" y="237"/>
                </a:moveTo>
                <a:cubicBezTo>
                  <a:pt x="50" y="237"/>
                  <a:pt x="50" y="237"/>
                  <a:pt x="49" y="237"/>
                </a:cubicBezTo>
                <a:cubicBezTo>
                  <a:pt x="49" y="237"/>
                  <a:pt x="48" y="236"/>
                  <a:pt x="49" y="235"/>
                </a:cubicBezTo>
                <a:cubicBezTo>
                  <a:pt x="51" y="231"/>
                  <a:pt x="52" y="228"/>
                  <a:pt x="54" y="224"/>
                </a:cubicBezTo>
                <a:cubicBezTo>
                  <a:pt x="55" y="224"/>
                  <a:pt x="56" y="223"/>
                  <a:pt x="56" y="224"/>
                </a:cubicBezTo>
                <a:cubicBezTo>
                  <a:pt x="57" y="224"/>
                  <a:pt x="57" y="225"/>
                  <a:pt x="57" y="226"/>
                </a:cubicBezTo>
                <a:cubicBezTo>
                  <a:pt x="55" y="229"/>
                  <a:pt x="53" y="233"/>
                  <a:pt x="51" y="236"/>
                </a:cubicBezTo>
                <a:cubicBezTo>
                  <a:pt x="51" y="237"/>
                  <a:pt x="51" y="237"/>
                  <a:pt x="50" y="237"/>
                </a:cubicBezTo>
                <a:close/>
                <a:moveTo>
                  <a:pt x="818" y="232"/>
                </a:moveTo>
                <a:cubicBezTo>
                  <a:pt x="818" y="232"/>
                  <a:pt x="817" y="231"/>
                  <a:pt x="817" y="231"/>
                </a:cubicBezTo>
                <a:cubicBezTo>
                  <a:pt x="815" y="227"/>
                  <a:pt x="813" y="224"/>
                  <a:pt x="811" y="220"/>
                </a:cubicBezTo>
                <a:cubicBezTo>
                  <a:pt x="811" y="220"/>
                  <a:pt x="811" y="219"/>
                  <a:pt x="812" y="218"/>
                </a:cubicBezTo>
                <a:cubicBezTo>
                  <a:pt x="812" y="218"/>
                  <a:pt x="813" y="218"/>
                  <a:pt x="814" y="219"/>
                </a:cubicBezTo>
                <a:cubicBezTo>
                  <a:pt x="816" y="222"/>
                  <a:pt x="818" y="226"/>
                  <a:pt x="820" y="229"/>
                </a:cubicBezTo>
                <a:cubicBezTo>
                  <a:pt x="820" y="230"/>
                  <a:pt x="820" y="231"/>
                  <a:pt x="819" y="231"/>
                </a:cubicBezTo>
                <a:cubicBezTo>
                  <a:pt x="819" y="232"/>
                  <a:pt x="819" y="232"/>
                  <a:pt x="818" y="232"/>
                </a:cubicBezTo>
                <a:close/>
                <a:moveTo>
                  <a:pt x="62" y="216"/>
                </a:moveTo>
                <a:cubicBezTo>
                  <a:pt x="61" y="216"/>
                  <a:pt x="61" y="216"/>
                  <a:pt x="61" y="216"/>
                </a:cubicBezTo>
                <a:cubicBezTo>
                  <a:pt x="60" y="215"/>
                  <a:pt x="60" y="215"/>
                  <a:pt x="60" y="214"/>
                </a:cubicBezTo>
                <a:cubicBezTo>
                  <a:pt x="62" y="210"/>
                  <a:pt x="65" y="207"/>
                  <a:pt x="67" y="204"/>
                </a:cubicBezTo>
                <a:cubicBezTo>
                  <a:pt x="67" y="203"/>
                  <a:pt x="68" y="203"/>
                  <a:pt x="69" y="203"/>
                </a:cubicBezTo>
                <a:cubicBezTo>
                  <a:pt x="69" y="204"/>
                  <a:pt x="70" y="204"/>
                  <a:pt x="69" y="205"/>
                </a:cubicBezTo>
                <a:cubicBezTo>
                  <a:pt x="67" y="209"/>
                  <a:pt x="65" y="212"/>
                  <a:pt x="63" y="215"/>
                </a:cubicBezTo>
                <a:cubicBezTo>
                  <a:pt x="63" y="216"/>
                  <a:pt x="62" y="216"/>
                  <a:pt x="62" y="216"/>
                </a:cubicBezTo>
                <a:close/>
                <a:moveTo>
                  <a:pt x="806" y="211"/>
                </a:moveTo>
                <a:cubicBezTo>
                  <a:pt x="806" y="211"/>
                  <a:pt x="805" y="211"/>
                  <a:pt x="805" y="210"/>
                </a:cubicBezTo>
                <a:cubicBezTo>
                  <a:pt x="803" y="207"/>
                  <a:pt x="801" y="203"/>
                  <a:pt x="799" y="200"/>
                </a:cubicBezTo>
                <a:cubicBezTo>
                  <a:pt x="798" y="199"/>
                  <a:pt x="798" y="198"/>
                  <a:pt x="799" y="198"/>
                </a:cubicBezTo>
                <a:cubicBezTo>
                  <a:pt x="800" y="198"/>
                  <a:pt x="801" y="198"/>
                  <a:pt x="801" y="198"/>
                </a:cubicBezTo>
                <a:cubicBezTo>
                  <a:pt x="803" y="202"/>
                  <a:pt x="806" y="205"/>
                  <a:pt x="808" y="209"/>
                </a:cubicBezTo>
                <a:cubicBezTo>
                  <a:pt x="808" y="209"/>
                  <a:pt x="808" y="210"/>
                  <a:pt x="807" y="211"/>
                </a:cubicBezTo>
                <a:cubicBezTo>
                  <a:pt x="807" y="211"/>
                  <a:pt x="807" y="211"/>
                  <a:pt x="806" y="211"/>
                </a:cubicBezTo>
                <a:close/>
                <a:moveTo>
                  <a:pt x="75" y="196"/>
                </a:moveTo>
                <a:cubicBezTo>
                  <a:pt x="74" y="196"/>
                  <a:pt x="74" y="196"/>
                  <a:pt x="74" y="196"/>
                </a:cubicBezTo>
                <a:cubicBezTo>
                  <a:pt x="73" y="195"/>
                  <a:pt x="73" y="194"/>
                  <a:pt x="73" y="193"/>
                </a:cubicBezTo>
                <a:cubicBezTo>
                  <a:pt x="76" y="190"/>
                  <a:pt x="78" y="187"/>
                  <a:pt x="80" y="184"/>
                </a:cubicBezTo>
                <a:cubicBezTo>
                  <a:pt x="81" y="183"/>
                  <a:pt x="82" y="183"/>
                  <a:pt x="82" y="183"/>
                </a:cubicBezTo>
                <a:cubicBezTo>
                  <a:pt x="83" y="184"/>
                  <a:pt x="83" y="185"/>
                  <a:pt x="83" y="185"/>
                </a:cubicBezTo>
                <a:cubicBezTo>
                  <a:pt x="80" y="189"/>
                  <a:pt x="78" y="192"/>
                  <a:pt x="76" y="195"/>
                </a:cubicBezTo>
                <a:cubicBezTo>
                  <a:pt x="75" y="196"/>
                  <a:pt x="75" y="196"/>
                  <a:pt x="75" y="196"/>
                </a:cubicBezTo>
                <a:close/>
                <a:moveTo>
                  <a:pt x="793" y="191"/>
                </a:moveTo>
                <a:cubicBezTo>
                  <a:pt x="793" y="191"/>
                  <a:pt x="792" y="191"/>
                  <a:pt x="792" y="190"/>
                </a:cubicBezTo>
                <a:cubicBezTo>
                  <a:pt x="790" y="187"/>
                  <a:pt x="787" y="184"/>
                  <a:pt x="785" y="180"/>
                </a:cubicBezTo>
                <a:cubicBezTo>
                  <a:pt x="785" y="180"/>
                  <a:pt x="785" y="179"/>
                  <a:pt x="785" y="178"/>
                </a:cubicBezTo>
                <a:cubicBezTo>
                  <a:pt x="786" y="178"/>
                  <a:pt x="787" y="178"/>
                  <a:pt x="788" y="179"/>
                </a:cubicBezTo>
                <a:cubicBezTo>
                  <a:pt x="790" y="182"/>
                  <a:pt x="792" y="185"/>
                  <a:pt x="794" y="188"/>
                </a:cubicBezTo>
                <a:cubicBezTo>
                  <a:pt x="795" y="189"/>
                  <a:pt x="795" y="190"/>
                  <a:pt x="794" y="191"/>
                </a:cubicBezTo>
                <a:cubicBezTo>
                  <a:pt x="794" y="191"/>
                  <a:pt x="794" y="191"/>
                  <a:pt x="793" y="191"/>
                </a:cubicBezTo>
                <a:close/>
                <a:moveTo>
                  <a:pt x="88" y="176"/>
                </a:moveTo>
                <a:cubicBezTo>
                  <a:pt x="88" y="176"/>
                  <a:pt x="88" y="176"/>
                  <a:pt x="88" y="176"/>
                </a:cubicBezTo>
                <a:cubicBezTo>
                  <a:pt x="87" y="175"/>
                  <a:pt x="87" y="174"/>
                  <a:pt x="87" y="174"/>
                </a:cubicBezTo>
                <a:cubicBezTo>
                  <a:pt x="90" y="171"/>
                  <a:pt x="92" y="167"/>
                  <a:pt x="95" y="164"/>
                </a:cubicBezTo>
                <a:cubicBezTo>
                  <a:pt x="95" y="164"/>
                  <a:pt x="96" y="164"/>
                  <a:pt x="97" y="164"/>
                </a:cubicBezTo>
                <a:cubicBezTo>
                  <a:pt x="97" y="165"/>
                  <a:pt x="97" y="166"/>
                  <a:pt x="97" y="166"/>
                </a:cubicBezTo>
                <a:cubicBezTo>
                  <a:pt x="94" y="169"/>
                  <a:pt x="92" y="172"/>
                  <a:pt x="90" y="176"/>
                </a:cubicBezTo>
                <a:cubicBezTo>
                  <a:pt x="89" y="176"/>
                  <a:pt x="89" y="176"/>
                  <a:pt x="88" y="176"/>
                </a:cubicBezTo>
                <a:close/>
                <a:moveTo>
                  <a:pt x="779" y="171"/>
                </a:moveTo>
                <a:cubicBezTo>
                  <a:pt x="779" y="171"/>
                  <a:pt x="778" y="171"/>
                  <a:pt x="778" y="171"/>
                </a:cubicBezTo>
                <a:cubicBezTo>
                  <a:pt x="775" y="168"/>
                  <a:pt x="773" y="165"/>
                  <a:pt x="770" y="162"/>
                </a:cubicBezTo>
                <a:cubicBezTo>
                  <a:pt x="770" y="161"/>
                  <a:pt x="770" y="160"/>
                  <a:pt x="771" y="159"/>
                </a:cubicBezTo>
                <a:cubicBezTo>
                  <a:pt x="771" y="159"/>
                  <a:pt x="772" y="159"/>
                  <a:pt x="773" y="160"/>
                </a:cubicBezTo>
                <a:cubicBezTo>
                  <a:pt x="775" y="163"/>
                  <a:pt x="778" y="166"/>
                  <a:pt x="780" y="169"/>
                </a:cubicBezTo>
                <a:cubicBezTo>
                  <a:pt x="781" y="170"/>
                  <a:pt x="781" y="171"/>
                  <a:pt x="780" y="171"/>
                </a:cubicBezTo>
                <a:cubicBezTo>
                  <a:pt x="780" y="171"/>
                  <a:pt x="779" y="171"/>
                  <a:pt x="779" y="171"/>
                </a:cubicBezTo>
                <a:close/>
                <a:moveTo>
                  <a:pt x="103" y="157"/>
                </a:moveTo>
                <a:cubicBezTo>
                  <a:pt x="103" y="157"/>
                  <a:pt x="103" y="157"/>
                  <a:pt x="102" y="157"/>
                </a:cubicBezTo>
                <a:cubicBezTo>
                  <a:pt x="102" y="157"/>
                  <a:pt x="102" y="156"/>
                  <a:pt x="102" y="155"/>
                </a:cubicBezTo>
                <a:cubicBezTo>
                  <a:pt x="105" y="152"/>
                  <a:pt x="107" y="149"/>
                  <a:pt x="110" y="146"/>
                </a:cubicBezTo>
                <a:cubicBezTo>
                  <a:pt x="111" y="145"/>
                  <a:pt x="112" y="145"/>
                  <a:pt x="112" y="146"/>
                </a:cubicBezTo>
                <a:cubicBezTo>
                  <a:pt x="113" y="146"/>
                  <a:pt x="113" y="147"/>
                  <a:pt x="112" y="148"/>
                </a:cubicBezTo>
                <a:cubicBezTo>
                  <a:pt x="110" y="151"/>
                  <a:pt x="107" y="154"/>
                  <a:pt x="105" y="157"/>
                </a:cubicBezTo>
                <a:cubicBezTo>
                  <a:pt x="104" y="157"/>
                  <a:pt x="104" y="157"/>
                  <a:pt x="103" y="157"/>
                </a:cubicBezTo>
                <a:close/>
                <a:moveTo>
                  <a:pt x="764" y="153"/>
                </a:moveTo>
                <a:cubicBezTo>
                  <a:pt x="763" y="153"/>
                  <a:pt x="763" y="153"/>
                  <a:pt x="763" y="152"/>
                </a:cubicBezTo>
                <a:cubicBezTo>
                  <a:pt x="760" y="149"/>
                  <a:pt x="757" y="146"/>
                  <a:pt x="755" y="144"/>
                </a:cubicBezTo>
                <a:cubicBezTo>
                  <a:pt x="754" y="143"/>
                  <a:pt x="754" y="142"/>
                  <a:pt x="755" y="141"/>
                </a:cubicBezTo>
                <a:cubicBezTo>
                  <a:pt x="756" y="141"/>
                  <a:pt x="756" y="141"/>
                  <a:pt x="757" y="141"/>
                </a:cubicBezTo>
                <a:cubicBezTo>
                  <a:pt x="760" y="144"/>
                  <a:pt x="762" y="147"/>
                  <a:pt x="765" y="150"/>
                </a:cubicBezTo>
                <a:cubicBezTo>
                  <a:pt x="766" y="151"/>
                  <a:pt x="765" y="152"/>
                  <a:pt x="765" y="153"/>
                </a:cubicBezTo>
                <a:cubicBezTo>
                  <a:pt x="765" y="153"/>
                  <a:pt x="764" y="153"/>
                  <a:pt x="764" y="153"/>
                </a:cubicBezTo>
                <a:close/>
                <a:moveTo>
                  <a:pt x="119" y="140"/>
                </a:moveTo>
                <a:cubicBezTo>
                  <a:pt x="119" y="140"/>
                  <a:pt x="119" y="139"/>
                  <a:pt x="118" y="139"/>
                </a:cubicBezTo>
                <a:cubicBezTo>
                  <a:pt x="118" y="139"/>
                  <a:pt x="118" y="138"/>
                  <a:pt x="118" y="137"/>
                </a:cubicBezTo>
                <a:cubicBezTo>
                  <a:pt x="121" y="134"/>
                  <a:pt x="124" y="131"/>
                  <a:pt x="127" y="128"/>
                </a:cubicBezTo>
                <a:cubicBezTo>
                  <a:pt x="127" y="128"/>
                  <a:pt x="128" y="128"/>
                  <a:pt x="129" y="128"/>
                </a:cubicBezTo>
                <a:cubicBezTo>
                  <a:pt x="129" y="129"/>
                  <a:pt x="129" y="130"/>
                  <a:pt x="129" y="130"/>
                </a:cubicBezTo>
                <a:cubicBezTo>
                  <a:pt x="126" y="133"/>
                  <a:pt x="123" y="136"/>
                  <a:pt x="120" y="139"/>
                </a:cubicBezTo>
                <a:cubicBezTo>
                  <a:pt x="120" y="139"/>
                  <a:pt x="120" y="140"/>
                  <a:pt x="119" y="140"/>
                </a:cubicBezTo>
                <a:close/>
                <a:moveTo>
                  <a:pt x="748" y="135"/>
                </a:moveTo>
                <a:cubicBezTo>
                  <a:pt x="747" y="135"/>
                  <a:pt x="747" y="135"/>
                  <a:pt x="747" y="135"/>
                </a:cubicBezTo>
                <a:cubicBezTo>
                  <a:pt x="744" y="132"/>
                  <a:pt x="741" y="129"/>
                  <a:pt x="738" y="126"/>
                </a:cubicBezTo>
                <a:cubicBezTo>
                  <a:pt x="738" y="126"/>
                  <a:pt x="738" y="125"/>
                  <a:pt x="738" y="124"/>
                </a:cubicBezTo>
                <a:cubicBezTo>
                  <a:pt x="739" y="124"/>
                  <a:pt x="740" y="124"/>
                  <a:pt x="740" y="124"/>
                </a:cubicBezTo>
                <a:cubicBezTo>
                  <a:pt x="743" y="127"/>
                  <a:pt x="746" y="130"/>
                  <a:pt x="749" y="133"/>
                </a:cubicBezTo>
                <a:cubicBezTo>
                  <a:pt x="749" y="133"/>
                  <a:pt x="749" y="134"/>
                  <a:pt x="749" y="135"/>
                </a:cubicBezTo>
                <a:cubicBezTo>
                  <a:pt x="748" y="135"/>
                  <a:pt x="748" y="135"/>
                  <a:pt x="748" y="135"/>
                </a:cubicBezTo>
                <a:close/>
                <a:moveTo>
                  <a:pt x="136" y="123"/>
                </a:moveTo>
                <a:cubicBezTo>
                  <a:pt x="136" y="123"/>
                  <a:pt x="136" y="122"/>
                  <a:pt x="135" y="122"/>
                </a:cubicBezTo>
                <a:cubicBezTo>
                  <a:pt x="135" y="121"/>
                  <a:pt x="135" y="121"/>
                  <a:pt x="135" y="120"/>
                </a:cubicBezTo>
                <a:cubicBezTo>
                  <a:pt x="138" y="117"/>
                  <a:pt x="141" y="114"/>
                  <a:pt x="144" y="112"/>
                </a:cubicBezTo>
                <a:cubicBezTo>
                  <a:pt x="145" y="111"/>
                  <a:pt x="146" y="111"/>
                  <a:pt x="146" y="112"/>
                </a:cubicBezTo>
                <a:cubicBezTo>
                  <a:pt x="147" y="113"/>
                  <a:pt x="147" y="113"/>
                  <a:pt x="146" y="114"/>
                </a:cubicBezTo>
                <a:cubicBezTo>
                  <a:pt x="143" y="117"/>
                  <a:pt x="140" y="119"/>
                  <a:pt x="137" y="122"/>
                </a:cubicBezTo>
                <a:cubicBezTo>
                  <a:pt x="137" y="122"/>
                  <a:pt x="137" y="123"/>
                  <a:pt x="136" y="123"/>
                </a:cubicBezTo>
                <a:close/>
                <a:moveTo>
                  <a:pt x="731" y="118"/>
                </a:moveTo>
                <a:cubicBezTo>
                  <a:pt x="730" y="118"/>
                  <a:pt x="730" y="118"/>
                  <a:pt x="730" y="118"/>
                </a:cubicBezTo>
                <a:cubicBezTo>
                  <a:pt x="727" y="115"/>
                  <a:pt x="724" y="113"/>
                  <a:pt x="721" y="110"/>
                </a:cubicBezTo>
                <a:cubicBezTo>
                  <a:pt x="720" y="110"/>
                  <a:pt x="720" y="109"/>
                  <a:pt x="720" y="108"/>
                </a:cubicBezTo>
                <a:cubicBezTo>
                  <a:pt x="721" y="107"/>
                  <a:pt x="722" y="107"/>
                  <a:pt x="723" y="108"/>
                </a:cubicBezTo>
                <a:cubicBezTo>
                  <a:pt x="726" y="110"/>
                  <a:pt x="729" y="113"/>
                  <a:pt x="732" y="116"/>
                </a:cubicBezTo>
                <a:cubicBezTo>
                  <a:pt x="732" y="116"/>
                  <a:pt x="732" y="117"/>
                  <a:pt x="732" y="118"/>
                </a:cubicBezTo>
                <a:cubicBezTo>
                  <a:pt x="731" y="118"/>
                  <a:pt x="731" y="118"/>
                  <a:pt x="731" y="118"/>
                </a:cubicBezTo>
                <a:close/>
                <a:moveTo>
                  <a:pt x="154" y="107"/>
                </a:moveTo>
                <a:cubicBezTo>
                  <a:pt x="154" y="107"/>
                  <a:pt x="153" y="106"/>
                  <a:pt x="153" y="106"/>
                </a:cubicBezTo>
                <a:cubicBezTo>
                  <a:pt x="152" y="105"/>
                  <a:pt x="153" y="104"/>
                  <a:pt x="153" y="104"/>
                </a:cubicBezTo>
                <a:cubicBezTo>
                  <a:pt x="156" y="101"/>
                  <a:pt x="159" y="99"/>
                  <a:pt x="162" y="96"/>
                </a:cubicBezTo>
                <a:cubicBezTo>
                  <a:pt x="163" y="96"/>
                  <a:pt x="164" y="96"/>
                  <a:pt x="165" y="96"/>
                </a:cubicBezTo>
                <a:cubicBezTo>
                  <a:pt x="165" y="97"/>
                  <a:pt x="165" y="98"/>
                  <a:pt x="164" y="99"/>
                </a:cubicBezTo>
                <a:cubicBezTo>
                  <a:pt x="161" y="101"/>
                  <a:pt x="158" y="104"/>
                  <a:pt x="155" y="106"/>
                </a:cubicBezTo>
                <a:cubicBezTo>
                  <a:pt x="155" y="106"/>
                  <a:pt x="154" y="107"/>
                  <a:pt x="154" y="107"/>
                </a:cubicBezTo>
                <a:close/>
                <a:moveTo>
                  <a:pt x="712" y="103"/>
                </a:moveTo>
                <a:cubicBezTo>
                  <a:pt x="712" y="103"/>
                  <a:pt x="712" y="103"/>
                  <a:pt x="712" y="102"/>
                </a:cubicBezTo>
                <a:cubicBezTo>
                  <a:pt x="708" y="100"/>
                  <a:pt x="705" y="97"/>
                  <a:pt x="702" y="95"/>
                </a:cubicBezTo>
                <a:cubicBezTo>
                  <a:pt x="702" y="94"/>
                  <a:pt x="701" y="93"/>
                  <a:pt x="702" y="93"/>
                </a:cubicBezTo>
                <a:cubicBezTo>
                  <a:pt x="702" y="92"/>
                  <a:pt x="703" y="92"/>
                  <a:pt x="704" y="92"/>
                </a:cubicBezTo>
                <a:cubicBezTo>
                  <a:pt x="707" y="95"/>
                  <a:pt x="710" y="97"/>
                  <a:pt x="713" y="100"/>
                </a:cubicBezTo>
                <a:cubicBezTo>
                  <a:pt x="714" y="101"/>
                  <a:pt x="714" y="102"/>
                  <a:pt x="714" y="102"/>
                </a:cubicBezTo>
                <a:cubicBezTo>
                  <a:pt x="713" y="103"/>
                  <a:pt x="713" y="103"/>
                  <a:pt x="712" y="103"/>
                </a:cubicBezTo>
                <a:close/>
                <a:moveTo>
                  <a:pt x="173" y="91"/>
                </a:moveTo>
                <a:cubicBezTo>
                  <a:pt x="172" y="91"/>
                  <a:pt x="172" y="91"/>
                  <a:pt x="172" y="91"/>
                </a:cubicBezTo>
                <a:cubicBezTo>
                  <a:pt x="171" y="90"/>
                  <a:pt x="171" y="89"/>
                  <a:pt x="172" y="89"/>
                </a:cubicBezTo>
                <a:cubicBezTo>
                  <a:pt x="175" y="86"/>
                  <a:pt x="178" y="84"/>
                  <a:pt x="182" y="82"/>
                </a:cubicBezTo>
                <a:cubicBezTo>
                  <a:pt x="182" y="81"/>
                  <a:pt x="183" y="81"/>
                  <a:pt x="184" y="82"/>
                </a:cubicBezTo>
                <a:cubicBezTo>
                  <a:pt x="184" y="83"/>
                  <a:pt x="184" y="84"/>
                  <a:pt x="183" y="84"/>
                </a:cubicBezTo>
                <a:cubicBezTo>
                  <a:pt x="180" y="86"/>
                  <a:pt x="177" y="89"/>
                  <a:pt x="174" y="91"/>
                </a:cubicBezTo>
                <a:cubicBezTo>
                  <a:pt x="173" y="91"/>
                  <a:pt x="173" y="91"/>
                  <a:pt x="173" y="91"/>
                </a:cubicBezTo>
                <a:close/>
                <a:moveTo>
                  <a:pt x="694" y="88"/>
                </a:moveTo>
                <a:cubicBezTo>
                  <a:pt x="693" y="88"/>
                  <a:pt x="693" y="88"/>
                  <a:pt x="693" y="88"/>
                </a:cubicBezTo>
                <a:cubicBezTo>
                  <a:pt x="689" y="85"/>
                  <a:pt x="686" y="83"/>
                  <a:pt x="683" y="81"/>
                </a:cubicBezTo>
                <a:cubicBezTo>
                  <a:pt x="682" y="80"/>
                  <a:pt x="682" y="79"/>
                  <a:pt x="683" y="79"/>
                </a:cubicBezTo>
                <a:cubicBezTo>
                  <a:pt x="683" y="78"/>
                  <a:pt x="684" y="78"/>
                  <a:pt x="685" y="78"/>
                </a:cubicBezTo>
                <a:cubicBezTo>
                  <a:pt x="688" y="80"/>
                  <a:pt x="691" y="83"/>
                  <a:pt x="694" y="85"/>
                </a:cubicBezTo>
                <a:cubicBezTo>
                  <a:pt x="695" y="86"/>
                  <a:pt x="695" y="87"/>
                  <a:pt x="695" y="87"/>
                </a:cubicBezTo>
                <a:cubicBezTo>
                  <a:pt x="694" y="88"/>
                  <a:pt x="694" y="88"/>
                  <a:pt x="694" y="88"/>
                </a:cubicBezTo>
                <a:close/>
                <a:moveTo>
                  <a:pt x="192" y="78"/>
                </a:moveTo>
                <a:cubicBezTo>
                  <a:pt x="192" y="78"/>
                  <a:pt x="191" y="77"/>
                  <a:pt x="191" y="77"/>
                </a:cubicBezTo>
                <a:cubicBezTo>
                  <a:pt x="191" y="76"/>
                  <a:pt x="191" y="75"/>
                  <a:pt x="191" y="75"/>
                </a:cubicBezTo>
                <a:cubicBezTo>
                  <a:pt x="195" y="73"/>
                  <a:pt x="198" y="70"/>
                  <a:pt x="201" y="68"/>
                </a:cubicBezTo>
                <a:cubicBezTo>
                  <a:pt x="202" y="68"/>
                  <a:pt x="203" y="68"/>
                  <a:pt x="204" y="69"/>
                </a:cubicBezTo>
                <a:cubicBezTo>
                  <a:pt x="204" y="69"/>
                  <a:pt x="204" y="70"/>
                  <a:pt x="203" y="71"/>
                </a:cubicBezTo>
                <a:cubicBezTo>
                  <a:pt x="200" y="73"/>
                  <a:pt x="196" y="75"/>
                  <a:pt x="193" y="77"/>
                </a:cubicBezTo>
                <a:cubicBezTo>
                  <a:pt x="193" y="77"/>
                  <a:pt x="193" y="78"/>
                  <a:pt x="192" y="78"/>
                </a:cubicBezTo>
                <a:close/>
                <a:moveTo>
                  <a:pt x="674" y="74"/>
                </a:moveTo>
                <a:cubicBezTo>
                  <a:pt x="674" y="74"/>
                  <a:pt x="673" y="74"/>
                  <a:pt x="673" y="74"/>
                </a:cubicBezTo>
                <a:cubicBezTo>
                  <a:pt x="670" y="72"/>
                  <a:pt x="666" y="70"/>
                  <a:pt x="663" y="67"/>
                </a:cubicBezTo>
                <a:cubicBezTo>
                  <a:pt x="662" y="67"/>
                  <a:pt x="662" y="66"/>
                  <a:pt x="662" y="65"/>
                </a:cubicBezTo>
                <a:cubicBezTo>
                  <a:pt x="663" y="65"/>
                  <a:pt x="664" y="64"/>
                  <a:pt x="665" y="65"/>
                </a:cubicBezTo>
                <a:cubicBezTo>
                  <a:pt x="668" y="67"/>
                  <a:pt x="671" y="69"/>
                  <a:pt x="675" y="71"/>
                </a:cubicBezTo>
                <a:cubicBezTo>
                  <a:pt x="675" y="72"/>
                  <a:pt x="676" y="73"/>
                  <a:pt x="675" y="73"/>
                </a:cubicBezTo>
                <a:cubicBezTo>
                  <a:pt x="675" y="74"/>
                  <a:pt x="674" y="74"/>
                  <a:pt x="674" y="74"/>
                </a:cubicBezTo>
                <a:close/>
                <a:moveTo>
                  <a:pt x="212" y="65"/>
                </a:moveTo>
                <a:cubicBezTo>
                  <a:pt x="212" y="65"/>
                  <a:pt x="211" y="64"/>
                  <a:pt x="211" y="64"/>
                </a:cubicBezTo>
                <a:cubicBezTo>
                  <a:pt x="211" y="63"/>
                  <a:pt x="211" y="62"/>
                  <a:pt x="212" y="62"/>
                </a:cubicBezTo>
                <a:cubicBezTo>
                  <a:pt x="215" y="60"/>
                  <a:pt x="219" y="58"/>
                  <a:pt x="222" y="56"/>
                </a:cubicBezTo>
                <a:cubicBezTo>
                  <a:pt x="223" y="55"/>
                  <a:pt x="224" y="56"/>
                  <a:pt x="224" y="56"/>
                </a:cubicBezTo>
                <a:cubicBezTo>
                  <a:pt x="225" y="57"/>
                  <a:pt x="224" y="58"/>
                  <a:pt x="224" y="58"/>
                </a:cubicBezTo>
                <a:cubicBezTo>
                  <a:pt x="220" y="60"/>
                  <a:pt x="217" y="62"/>
                  <a:pt x="213" y="64"/>
                </a:cubicBezTo>
                <a:cubicBezTo>
                  <a:pt x="213" y="65"/>
                  <a:pt x="213" y="65"/>
                  <a:pt x="212" y="65"/>
                </a:cubicBezTo>
                <a:close/>
                <a:moveTo>
                  <a:pt x="653" y="62"/>
                </a:moveTo>
                <a:cubicBezTo>
                  <a:pt x="653" y="62"/>
                  <a:pt x="653" y="61"/>
                  <a:pt x="653" y="61"/>
                </a:cubicBezTo>
                <a:cubicBezTo>
                  <a:pt x="649" y="59"/>
                  <a:pt x="646" y="57"/>
                  <a:pt x="642" y="55"/>
                </a:cubicBezTo>
                <a:cubicBezTo>
                  <a:pt x="642" y="55"/>
                  <a:pt x="641" y="54"/>
                  <a:pt x="642" y="53"/>
                </a:cubicBezTo>
                <a:cubicBezTo>
                  <a:pt x="642" y="53"/>
                  <a:pt x="643" y="52"/>
                  <a:pt x="644" y="53"/>
                </a:cubicBezTo>
                <a:cubicBezTo>
                  <a:pt x="647" y="55"/>
                  <a:pt x="651" y="57"/>
                  <a:pt x="654" y="59"/>
                </a:cubicBezTo>
                <a:cubicBezTo>
                  <a:pt x="655" y="59"/>
                  <a:pt x="655" y="60"/>
                  <a:pt x="655" y="61"/>
                </a:cubicBezTo>
                <a:cubicBezTo>
                  <a:pt x="654" y="61"/>
                  <a:pt x="654" y="62"/>
                  <a:pt x="653" y="62"/>
                </a:cubicBezTo>
                <a:close/>
                <a:moveTo>
                  <a:pt x="233" y="53"/>
                </a:moveTo>
                <a:cubicBezTo>
                  <a:pt x="233" y="53"/>
                  <a:pt x="232" y="53"/>
                  <a:pt x="232" y="52"/>
                </a:cubicBezTo>
                <a:cubicBezTo>
                  <a:pt x="232" y="51"/>
                  <a:pt x="232" y="50"/>
                  <a:pt x="233" y="50"/>
                </a:cubicBezTo>
                <a:cubicBezTo>
                  <a:pt x="236" y="48"/>
                  <a:pt x="240" y="46"/>
                  <a:pt x="243" y="45"/>
                </a:cubicBezTo>
                <a:cubicBezTo>
                  <a:pt x="244" y="44"/>
                  <a:pt x="245" y="45"/>
                  <a:pt x="245" y="45"/>
                </a:cubicBezTo>
                <a:cubicBezTo>
                  <a:pt x="246" y="46"/>
                  <a:pt x="245" y="47"/>
                  <a:pt x="245" y="47"/>
                </a:cubicBezTo>
                <a:cubicBezTo>
                  <a:pt x="241" y="49"/>
                  <a:pt x="238" y="51"/>
                  <a:pt x="234" y="53"/>
                </a:cubicBezTo>
                <a:cubicBezTo>
                  <a:pt x="234" y="53"/>
                  <a:pt x="234" y="53"/>
                  <a:pt x="233" y="53"/>
                </a:cubicBezTo>
                <a:close/>
                <a:moveTo>
                  <a:pt x="632" y="50"/>
                </a:moveTo>
                <a:cubicBezTo>
                  <a:pt x="632" y="50"/>
                  <a:pt x="632" y="50"/>
                  <a:pt x="632" y="50"/>
                </a:cubicBezTo>
                <a:cubicBezTo>
                  <a:pt x="628" y="48"/>
                  <a:pt x="624" y="46"/>
                  <a:pt x="621" y="45"/>
                </a:cubicBezTo>
                <a:cubicBezTo>
                  <a:pt x="620" y="44"/>
                  <a:pt x="620" y="43"/>
                  <a:pt x="620" y="43"/>
                </a:cubicBezTo>
                <a:cubicBezTo>
                  <a:pt x="621" y="42"/>
                  <a:pt x="621" y="42"/>
                  <a:pt x="622" y="42"/>
                </a:cubicBezTo>
                <a:cubicBezTo>
                  <a:pt x="626" y="44"/>
                  <a:pt x="629" y="45"/>
                  <a:pt x="633" y="47"/>
                </a:cubicBezTo>
                <a:cubicBezTo>
                  <a:pt x="634" y="48"/>
                  <a:pt x="634" y="48"/>
                  <a:pt x="634" y="49"/>
                </a:cubicBezTo>
                <a:cubicBezTo>
                  <a:pt x="633" y="50"/>
                  <a:pt x="633" y="50"/>
                  <a:pt x="632" y="50"/>
                </a:cubicBezTo>
                <a:close/>
                <a:moveTo>
                  <a:pt x="255" y="42"/>
                </a:moveTo>
                <a:cubicBezTo>
                  <a:pt x="254" y="42"/>
                  <a:pt x="254" y="42"/>
                  <a:pt x="253" y="41"/>
                </a:cubicBezTo>
                <a:cubicBezTo>
                  <a:pt x="253" y="41"/>
                  <a:pt x="253" y="40"/>
                  <a:pt x="254" y="39"/>
                </a:cubicBezTo>
                <a:cubicBezTo>
                  <a:pt x="258" y="38"/>
                  <a:pt x="261" y="36"/>
                  <a:pt x="265" y="35"/>
                </a:cubicBezTo>
                <a:cubicBezTo>
                  <a:pt x="266" y="34"/>
                  <a:pt x="267" y="35"/>
                  <a:pt x="267" y="35"/>
                </a:cubicBezTo>
                <a:cubicBezTo>
                  <a:pt x="267" y="36"/>
                  <a:pt x="267" y="37"/>
                  <a:pt x="266" y="37"/>
                </a:cubicBezTo>
                <a:cubicBezTo>
                  <a:pt x="263" y="39"/>
                  <a:pt x="259" y="41"/>
                  <a:pt x="255" y="42"/>
                </a:cubicBezTo>
                <a:cubicBezTo>
                  <a:pt x="255" y="42"/>
                  <a:pt x="255" y="42"/>
                  <a:pt x="255" y="42"/>
                </a:cubicBezTo>
                <a:close/>
                <a:moveTo>
                  <a:pt x="611" y="40"/>
                </a:moveTo>
                <a:cubicBezTo>
                  <a:pt x="610" y="40"/>
                  <a:pt x="610" y="40"/>
                  <a:pt x="610" y="40"/>
                </a:cubicBezTo>
                <a:cubicBezTo>
                  <a:pt x="606" y="38"/>
                  <a:pt x="603" y="36"/>
                  <a:pt x="599" y="35"/>
                </a:cubicBezTo>
                <a:cubicBezTo>
                  <a:pt x="598" y="35"/>
                  <a:pt x="598" y="34"/>
                  <a:pt x="598" y="33"/>
                </a:cubicBezTo>
                <a:cubicBezTo>
                  <a:pt x="598" y="32"/>
                  <a:pt x="599" y="32"/>
                  <a:pt x="600" y="32"/>
                </a:cubicBezTo>
                <a:cubicBezTo>
                  <a:pt x="604" y="34"/>
                  <a:pt x="608" y="35"/>
                  <a:pt x="611" y="37"/>
                </a:cubicBezTo>
                <a:cubicBezTo>
                  <a:pt x="612" y="37"/>
                  <a:pt x="612" y="38"/>
                  <a:pt x="612" y="39"/>
                </a:cubicBezTo>
                <a:cubicBezTo>
                  <a:pt x="612" y="39"/>
                  <a:pt x="611" y="40"/>
                  <a:pt x="611" y="40"/>
                </a:cubicBezTo>
                <a:close/>
                <a:moveTo>
                  <a:pt x="277" y="33"/>
                </a:moveTo>
                <a:cubicBezTo>
                  <a:pt x="276" y="33"/>
                  <a:pt x="276" y="33"/>
                  <a:pt x="275" y="32"/>
                </a:cubicBezTo>
                <a:cubicBezTo>
                  <a:pt x="275" y="31"/>
                  <a:pt x="275" y="30"/>
                  <a:pt x="276" y="30"/>
                </a:cubicBezTo>
                <a:cubicBezTo>
                  <a:pt x="280" y="29"/>
                  <a:pt x="284" y="27"/>
                  <a:pt x="288" y="26"/>
                </a:cubicBezTo>
                <a:cubicBezTo>
                  <a:pt x="288" y="26"/>
                  <a:pt x="289" y="26"/>
                  <a:pt x="289" y="27"/>
                </a:cubicBezTo>
                <a:cubicBezTo>
                  <a:pt x="290" y="27"/>
                  <a:pt x="289" y="28"/>
                  <a:pt x="289" y="29"/>
                </a:cubicBezTo>
                <a:cubicBezTo>
                  <a:pt x="285" y="30"/>
                  <a:pt x="281" y="31"/>
                  <a:pt x="277" y="33"/>
                </a:cubicBezTo>
                <a:cubicBezTo>
                  <a:pt x="277" y="33"/>
                  <a:pt x="277" y="33"/>
                  <a:pt x="277" y="33"/>
                </a:cubicBezTo>
                <a:close/>
                <a:moveTo>
                  <a:pt x="588" y="31"/>
                </a:moveTo>
                <a:cubicBezTo>
                  <a:pt x="588" y="31"/>
                  <a:pt x="588" y="31"/>
                  <a:pt x="588" y="31"/>
                </a:cubicBezTo>
                <a:cubicBezTo>
                  <a:pt x="584" y="29"/>
                  <a:pt x="580" y="28"/>
                  <a:pt x="576" y="26"/>
                </a:cubicBezTo>
                <a:cubicBezTo>
                  <a:pt x="576" y="26"/>
                  <a:pt x="575" y="25"/>
                  <a:pt x="576" y="25"/>
                </a:cubicBezTo>
                <a:cubicBezTo>
                  <a:pt x="576" y="24"/>
                  <a:pt x="577" y="23"/>
                  <a:pt x="577" y="24"/>
                </a:cubicBezTo>
                <a:cubicBezTo>
                  <a:pt x="581" y="25"/>
                  <a:pt x="585" y="26"/>
                  <a:pt x="589" y="28"/>
                </a:cubicBezTo>
                <a:cubicBezTo>
                  <a:pt x="590" y="28"/>
                  <a:pt x="590" y="29"/>
                  <a:pt x="590" y="30"/>
                </a:cubicBezTo>
                <a:cubicBezTo>
                  <a:pt x="589" y="30"/>
                  <a:pt x="589" y="31"/>
                  <a:pt x="588" y="31"/>
                </a:cubicBezTo>
                <a:close/>
                <a:moveTo>
                  <a:pt x="299" y="25"/>
                </a:moveTo>
                <a:cubicBezTo>
                  <a:pt x="299" y="25"/>
                  <a:pt x="298" y="24"/>
                  <a:pt x="298" y="24"/>
                </a:cubicBezTo>
                <a:cubicBezTo>
                  <a:pt x="298" y="23"/>
                  <a:pt x="298" y="22"/>
                  <a:pt x="299" y="22"/>
                </a:cubicBezTo>
                <a:cubicBezTo>
                  <a:pt x="303" y="21"/>
                  <a:pt x="307" y="19"/>
                  <a:pt x="310" y="18"/>
                </a:cubicBezTo>
                <a:cubicBezTo>
                  <a:pt x="311" y="18"/>
                  <a:pt x="312" y="18"/>
                  <a:pt x="312" y="19"/>
                </a:cubicBezTo>
                <a:cubicBezTo>
                  <a:pt x="312" y="20"/>
                  <a:pt x="312" y="21"/>
                  <a:pt x="311" y="21"/>
                </a:cubicBezTo>
                <a:cubicBezTo>
                  <a:pt x="307" y="22"/>
                  <a:pt x="304" y="23"/>
                  <a:pt x="300" y="25"/>
                </a:cubicBezTo>
                <a:cubicBezTo>
                  <a:pt x="300" y="25"/>
                  <a:pt x="300" y="25"/>
                  <a:pt x="299" y="25"/>
                </a:cubicBezTo>
                <a:close/>
                <a:moveTo>
                  <a:pt x="566" y="23"/>
                </a:moveTo>
                <a:cubicBezTo>
                  <a:pt x="565" y="23"/>
                  <a:pt x="565" y="23"/>
                  <a:pt x="565" y="23"/>
                </a:cubicBezTo>
                <a:cubicBezTo>
                  <a:pt x="561" y="22"/>
                  <a:pt x="557" y="20"/>
                  <a:pt x="554" y="19"/>
                </a:cubicBezTo>
                <a:cubicBezTo>
                  <a:pt x="553" y="19"/>
                  <a:pt x="552" y="18"/>
                  <a:pt x="553" y="17"/>
                </a:cubicBezTo>
                <a:cubicBezTo>
                  <a:pt x="553" y="17"/>
                  <a:pt x="554" y="16"/>
                  <a:pt x="554" y="16"/>
                </a:cubicBezTo>
                <a:cubicBezTo>
                  <a:pt x="558" y="18"/>
                  <a:pt x="562" y="19"/>
                  <a:pt x="566" y="20"/>
                </a:cubicBezTo>
                <a:cubicBezTo>
                  <a:pt x="567" y="20"/>
                  <a:pt x="567" y="21"/>
                  <a:pt x="567" y="22"/>
                </a:cubicBezTo>
                <a:cubicBezTo>
                  <a:pt x="567" y="22"/>
                  <a:pt x="566" y="23"/>
                  <a:pt x="566" y="23"/>
                </a:cubicBezTo>
                <a:close/>
                <a:moveTo>
                  <a:pt x="322" y="18"/>
                </a:moveTo>
                <a:cubicBezTo>
                  <a:pt x="322" y="18"/>
                  <a:pt x="321" y="17"/>
                  <a:pt x="321" y="17"/>
                </a:cubicBezTo>
                <a:cubicBezTo>
                  <a:pt x="321" y="16"/>
                  <a:pt x="321" y="15"/>
                  <a:pt x="322" y="15"/>
                </a:cubicBezTo>
                <a:cubicBezTo>
                  <a:pt x="326" y="14"/>
                  <a:pt x="330" y="13"/>
                  <a:pt x="334" y="12"/>
                </a:cubicBezTo>
                <a:cubicBezTo>
                  <a:pt x="334" y="12"/>
                  <a:pt x="335" y="12"/>
                  <a:pt x="335" y="13"/>
                </a:cubicBezTo>
                <a:cubicBezTo>
                  <a:pt x="336" y="14"/>
                  <a:pt x="335" y="15"/>
                  <a:pt x="334" y="15"/>
                </a:cubicBezTo>
                <a:cubicBezTo>
                  <a:pt x="330" y="16"/>
                  <a:pt x="327" y="17"/>
                  <a:pt x="323" y="18"/>
                </a:cubicBezTo>
                <a:cubicBezTo>
                  <a:pt x="323" y="18"/>
                  <a:pt x="322" y="18"/>
                  <a:pt x="322" y="18"/>
                </a:cubicBezTo>
                <a:close/>
                <a:moveTo>
                  <a:pt x="542" y="16"/>
                </a:moveTo>
                <a:cubicBezTo>
                  <a:pt x="542" y="16"/>
                  <a:pt x="542" y="16"/>
                  <a:pt x="542" y="16"/>
                </a:cubicBezTo>
                <a:cubicBezTo>
                  <a:pt x="538" y="15"/>
                  <a:pt x="534" y="14"/>
                  <a:pt x="530" y="13"/>
                </a:cubicBezTo>
                <a:cubicBezTo>
                  <a:pt x="530" y="13"/>
                  <a:pt x="529" y="12"/>
                  <a:pt x="529" y="12"/>
                </a:cubicBezTo>
                <a:cubicBezTo>
                  <a:pt x="530" y="11"/>
                  <a:pt x="530" y="10"/>
                  <a:pt x="531" y="11"/>
                </a:cubicBezTo>
                <a:cubicBezTo>
                  <a:pt x="535" y="11"/>
                  <a:pt x="539" y="12"/>
                  <a:pt x="543" y="13"/>
                </a:cubicBezTo>
                <a:cubicBezTo>
                  <a:pt x="544" y="14"/>
                  <a:pt x="544" y="14"/>
                  <a:pt x="544" y="15"/>
                </a:cubicBezTo>
                <a:cubicBezTo>
                  <a:pt x="544" y="16"/>
                  <a:pt x="543" y="16"/>
                  <a:pt x="542" y="16"/>
                </a:cubicBezTo>
                <a:close/>
                <a:moveTo>
                  <a:pt x="346" y="12"/>
                </a:moveTo>
                <a:cubicBezTo>
                  <a:pt x="345" y="12"/>
                  <a:pt x="344" y="12"/>
                  <a:pt x="344" y="11"/>
                </a:cubicBezTo>
                <a:cubicBezTo>
                  <a:pt x="344" y="10"/>
                  <a:pt x="345" y="10"/>
                  <a:pt x="345" y="9"/>
                </a:cubicBezTo>
                <a:cubicBezTo>
                  <a:pt x="349" y="9"/>
                  <a:pt x="353" y="8"/>
                  <a:pt x="357" y="7"/>
                </a:cubicBezTo>
                <a:cubicBezTo>
                  <a:pt x="358" y="7"/>
                  <a:pt x="359" y="7"/>
                  <a:pt x="359" y="8"/>
                </a:cubicBezTo>
                <a:cubicBezTo>
                  <a:pt x="359" y="9"/>
                  <a:pt x="359" y="10"/>
                  <a:pt x="358" y="10"/>
                </a:cubicBezTo>
                <a:cubicBezTo>
                  <a:pt x="354" y="11"/>
                  <a:pt x="350" y="11"/>
                  <a:pt x="346" y="12"/>
                </a:cubicBezTo>
                <a:cubicBezTo>
                  <a:pt x="346" y="12"/>
                  <a:pt x="346" y="12"/>
                  <a:pt x="346" y="12"/>
                </a:cubicBezTo>
                <a:close/>
                <a:moveTo>
                  <a:pt x="519" y="11"/>
                </a:moveTo>
                <a:cubicBezTo>
                  <a:pt x="519" y="11"/>
                  <a:pt x="519" y="11"/>
                  <a:pt x="519" y="11"/>
                </a:cubicBezTo>
                <a:cubicBezTo>
                  <a:pt x="515" y="10"/>
                  <a:pt x="511" y="10"/>
                  <a:pt x="507" y="9"/>
                </a:cubicBezTo>
                <a:cubicBezTo>
                  <a:pt x="506" y="9"/>
                  <a:pt x="506" y="8"/>
                  <a:pt x="506" y="7"/>
                </a:cubicBezTo>
                <a:cubicBezTo>
                  <a:pt x="506" y="6"/>
                  <a:pt x="507" y="6"/>
                  <a:pt x="507" y="6"/>
                </a:cubicBezTo>
                <a:cubicBezTo>
                  <a:pt x="511" y="7"/>
                  <a:pt x="515" y="7"/>
                  <a:pt x="519" y="8"/>
                </a:cubicBezTo>
                <a:cubicBezTo>
                  <a:pt x="520" y="8"/>
                  <a:pt x="521" y="9"/>
                  <a:pt x="521" y="10"/>
                </a:cubicBezTo>
                <a:cubicBezTo>
                  <a:pt x="520" y="11"/>
                  <a:pt x="520" y="11"/>
                  <a:pt x="519" y="11"/>
                </a:cubicBezTo>
                <a:close/>
                <a:moveTo>
                  <a:pt x="369" y="8"/>
                </a:moveTo>
                <a:cubicBezTo>
                  <a:pt x="369" y="8"/>
                  <a:pt x="368" y="8"/>
                  <a:pt x="368" y="7"/>
                </a:cubicBezTo>
                <a:cubicBezTo>
                  <a:pt x="368" y="6"/>
                  <a:pt x="368" y="5"/>
                  <a:pt x="369" y="5"/>
                </a:cubicBezTo>
                <a:cubicBezTo>
                  <a:pt x="373" y="4"/>
                  <a:pt x="377" y="4"/>
                  <a:pt x="381" y="3"/>
                </a:cubicBezTo>
                <a:cubicBezTo>
                  <a:pt x="382" y="3"/>
                  <a:pt x="383" y="4"/>
                  <a:pt x="383" y="5"/>
                </a:cubicBezTo>
                <a:cubicBezTo>
                  <a:pt x="383" y="6"/>
                  <a:pt x="382" y="6"/>
                  <a:pt x="381" y="6"/>
                </a:cubicBezTo>
                <a:cubicBezTo>
                  <a:pt x="377" y="7"/>
                  <a:pt x="373" y="7"/>
                  <a:pt x="370" y="8"/>
                </a:cubicBezTo>
                <a:cubicBezTo>
                  <a:pt x="369" y="8"/>
                  <a:pt x="369" y="8"/>
                  <a:pt x="369" y="8"/>
                </a:cubicBezTo>
                <a:close/>
                <a:moveTo>
                  <a:pt x="495" y="7"/>
                </a:moveTo>
                <a:cubicBezTo>
                  <a:pt x="495" y="7"/>
                  <a:pt x="495" y="7"/>
                  <a:pt x="495" y="7"/>
                </a:cubicBezTo>
                <a:cubicBezTo>
                  <a:pt x="491" y="7"/>
                  <a:pt x="487" y="6"/>
                  <a:pt x="483" y="6"/>
                </a:cubicBezTo>
                <a:cubicBezTo>
                  <a:pt x="482" y="6"/>
                  <a:pt x="482" y="5"/>
                  <a:pt x="482" y="4"/>
                </a:cubicBezTo>
                <a:cubicBezTo>
                  <a:pt x="482" y="3"/>
                  <a:pt x="483" y="3"/>
                  <a:pt x="484" y="3"/>
                </a:cubicBezTo>
                <a:cubicBezTo>
                  <a:pt x="488" y="3"/>
                  <a:pt x="492" y="4"/>
                  <a:pt x="496" y="4"/>
                </a:cubicBezTo>
                <a:cubicBezTo>
                  <a:pt x="496" y="4"/>
                  <a:pt x="497" y="5"/>
                  <a:pt x="497" y="6"/>
                </a:cubicBezTo>
                <a:cubicBezTo>
                  <a:pt x="497" y="7"/>
                  <a:pt x="496" y="7"/>
                  <a:pt x="495" y="7"/>
                </a:cubicBezTo>
                <a:close/>
                <a:moveTo>
                  <a:pt x="393" y="5"/>
                </a:moveTo>
                <a:cubicBezTo>
                  <a:pt x="392" y="5"/>
                  <a:pt x="392" y="5"/>
                  <a:pt x="392" y="4"/>
                </a:cubicBezTo>
                <a:cubicBezTo>
                  <a:pt x="392" y="3"/>
                  <a:pt x="392" y="2"/>
                  <a:pt x="393" y="2"/>
                </a:cubicBezTo>
                <a:cubicBezTo>
                  <a:pt x="397" y="2"/>
                  <a:pt x="401" y="1"/>
                  <a:pt x="405" y="1"/>
                </a:cubicBezTo>
                <a:cubicBezTo>
                  <a:pt x="406" y="1"/>
                  <a:pt x="406" y="2"/>
                  <a:pt x="407" y="2"/>
                </a:cubicBezTo>
                <a:cubicBezTo>
                  <a:pt x="407" y="3"/>
                  <a:pt x="406" y="4"/>
                  <a:pt x="405" y="4"/>
                </a:cubicBezTo>
                <a:cubicBezTo>
                  <a:pt x="401" y="4"/>
                  <a:pt x="397" y="5"/>
                  <a:pt x="393" y="5"/>
                </a:cubicBezTo>
                <a:cubicBezTo>
                  <a:pt x="393" y="5"/>
                  <a:pt x="393" y="5"/>
                  <a:pt x="393" y="5"/>
                </a:cubicBezTo>
                <a:close/>
                <a:moveTo>
                  <a:pt x="472" y="5"/>
                </a:moveTo>
                <a:cubicBezTo>
                  <a:pt x="471" y="5"/>
                  <a:pt x="471" y="5"/>
                  <a:pt x="471" y="4"/>
                </a:cubicBezTo>
                <a:cubicBezTo>
                  <a:pt x="467" y="4"/>
                  <a:pt x="463" y="4"/>
                  <a:pt x="459" y="4"/>
                </a:cubicBezTo>
                <a:cubicBezTo>
                  <a:pt x="459" y="4"/>
                  <a:pt x="458" y="3"/>
                  <a:pt x="458" y="2"/>
                </a:cubicBezTo>
                <a:cubicBezTo>
                  <a:pt x="458" y="1"/>
                  <a:pt x="459" y="1"/>
                  <a:pt x="460" y="1"/>
                </a:cubicBezTo>
                <a:cubicBezTo>
                  <a:pt x="464" y="1"/>
                  <a:pt x="468" y="1"/>
                  <a:pt x="472" y="2"/>
                </a:cubicBezTo>
                <a:cubicBezTo>
                  <a:pt x="472" y="2"/>
                  <a:pt x="473" y="2"/>
                  <a:pt x="473" y="3"/>
                </a:cubicBezTo>
                <a:cubicBezTo>
                  <a:pt x="473" y="4"/>
                  <a:pt x="472" y="5"/>
                  <a:pt x="472" y="5"/>
                </a:cubicBezTo>
                <a:close/>
                <a:moveTo>
                  <a:pt x="417" y="3"/>
                </a:moveTo>
                <a:cubicBezTo>
                  <a:pt x="416" y="3"/>
                  <a:pt x="416" y="3"/>
                  <a:pt x="416" y="2"/>
                </a:cubicBezTo>
                <a:cubicBezTo>
                  <a:pt x="416" y="1"/>
                  <a:pt x="416" y="0"/>
                  <a:pt x="417" y="0"/>
                </a:cubicBezTo>
                <a:cubicBezTo>
                  <a:pt x="421" y="0"/>
                  <a:pt x="425" y="0"/>
                  <a:pt x="429" y="0"/>
                </a:cubicBezTo>
                <a:cubicBezTo>
                  <a:pt x="430" y="0"/>
                  <a:pt x="430" y="1"/>
                  <a:pt x="431" y="2"/>
                </a:cubicBezTo>
                <a:cubicBezTo>
                  <a:pt x="431" y="2"/>
                  <a:pt x="430" y="3"/>
                  <a:pt x="429" y="3"/>
                </a:cubicBezTo>
                <a:cubicBezTo>
                  <a:pt x="425" y="3"/>
                  <a:pt x="421" y="3"/>
                  <a:pt x="417" y="3"/>
                </a:cubicBezTo>
                <a:cubicBezTo>
                  <a:pt x="417" y="3"/>
                  <a:pt x="417" y="3"/>
                  <a:pt x="417" y="3"/>
                </a:cubicBezTo>
                <a:close/>
                <a:moveTo>
                  <a:pt x="448" y="3"/>
                </a:moveTo>
                <a:cubicBezTo>
                  <a:pt x="448" y="3"/>
                  <a:pt x="448" y="3"/>
                  <a:pt x="448" y="3"/>
                </a:cubicBezTo>
                <a:cubicBezTo>
                  <a:pt x="444" y="3"/>
                  <a:pt x="440" y="3"/>
                  <a:pt x="436" y="3"/>
                </a:cubicBezTo>
                <a:cubicBezTo>
                  <a:pt x="435" y="3"/>
                  <a:pt x="434" y="2"/>
                  <a:pt x="434" y="2"/>
                </a:cubicBezTo>
                <a:cubicBezTo>
                  <a:pt x="434" y="1"/>
                  <a:pt x="435" y="0"/>
                  <a:pt x="436" y="0"/>
                </a:cubicBezTo>
                <a:cubicBezTo>
                  <a:pt x="440" y="0"/>
                  <a:pt x="444" y="0"/>
                  <a:pt x="448" y="0"/>
                </a:cubicBezTo>
                <a:cubicBezTo>
                  <a:pt x="448" y="0"/>
                  <a:pt x="449" y="1"/>
                  <a:pt x="449" y="2"/>
                </a:cubicBezTo>
                <a:cubicBezTo>
                  <a:pt x="449" y="3"/>
                  <a:pt x="448" y="3"/>
                  <a:pt x="448" y="3"/>
                </a:cubicBezTo>
                <a:close/>
              </a:path>
            </a:pathLst>
          </a:custGeom>
          <a:solidFill>
            <a:srgbClr val="BCBE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" name="Oval 6"/>
          <p:cNvSpPr>
            <a:spLocks noChangeArrowheads="1"/>
          </p:cNvSpPr>
          <p:nvPr/>
        </p:nvSpPr>
        <p:spPr bwMode="auto">
          <a:xfrm>
            <a:off x="7741716" y="5633566"/>
            <a:ext cx="220662" cy="22066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" name="Oval 7"/>
          <p:cNvSpPr>
            <a:spLocks noChangeArrowheads="1"/>
          </p:cNvSpPr>
          <p:nvPr/>
        </p:nvSpPr>
        <p:spPr bwMode="auto">
          <a:xfrm>
            <a:off x="7962379" y="5235104"/>
            <a:ext cx="393700" cy="39846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" name="Oval 8"/>
          <p:cNvSpPr>
            <a:spLocks noChangeArrowheads="1"/>
          </p:cNvSpPr>
          <p:nvPr/>
        </p:nvSpPr>
        <p:spPr bwMode="auto">
          <a:xfrm>
            <a:off x="8208441" y="4582641"/>
            <a:ext cx="563562" cy="56356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" name="Oval 9"/>
          <p:cNvSpPr>
            <a:spLocks noChangeArrowheads="1"/>
          </p:cNvSpPr>
          <p:nvPr/>
        </p:nvSpPr>
        <p:spPr bwMode="auto">
          <a:xfrm>
            <a:off x="8157641" y="3636491"/>
            <a:ext cx="749300" cy="75088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" name="Oval 10"/>
          <p:cNvSpPr>
            <a:spLocks noChangeArrowheads="1"/>
          </p:cNvSpPr>
          <p:nvPr/>
        </p:nvSpPr>
        <p:spPr bwMode="auto">
          <a:xfrm>
            <a:off x="7754416" y="2634779"/>
            <a:ext cx="911225" cy="91598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" name="Oval 11"/>
          <p:cNvSpPr>
            <a:spLocks noChangeArrowheads="1"/>
          </p:cNvSpPr>
          <p:nvPr/>
        </p:nvSpPr>
        <p:spPr bwMode="auto">
          <a:xfrm>
            <a:off x="6627291" y="1828329"/>
            <a:ext cx="1139825" cy="114141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Oval 12"/>
          <p:cNvSpPr>
            <a:spLocks noChangeArrowheads="1"/>
          </p:cNvSpPr>
          <p:nvPr/>
        </p:nvSpPr>
        <p:spPr bwMode="auto">
          <a:xfrm>
            <a:off x="5028679" y="1837854"/>
            <a:ext cx="1370012" cy="137001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" name="Oval 13"/>
          <p:cNvSpPr>
            <a:spLocks noChangeArrowheads="1"/>
          </p:cNvSpPr>
          <p:nvPr/>
        </p:nvSpPr>
        <p:spPr bwMode="auto">
          <a:xfrm>
            <a:off x="1149157" y="2601138"/>
            <a:ext cx="388937" cy="39052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" name="Oval 14"/>
          <p:cNvSpPr>
            <a:spLocks noChangeArrowheads="1"/>
          </p:cNvSpPr>
          <p:nvPr/>
        </p:nvSpPr>
        <p:spPr bwMode="auto">
          <a:xfrm>
            <a:off x="1161857" y="3967976"/>
            <a:ext cx="388937" cy="39052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" name="Oval 15"/>
          <p:cNvSpPr>
            <a:spLocks noChangeArrowheads="1"/>
          </p:cNvSpPr>
          <p:nvPr/>
        </p:nvSpPr>
        <p:spPr bwMode="auto">
          <a:xfrm>
            <a:off x="1152332" y="3326626"/>
            <a:ext cx="385762" cy="39052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8" name="Oval 16"/>
          <p:cNvSpPr>
            <a:spLocks noChangeArrowheads="1"/>
          </p:cNvSpPr>
          <p:nvPr/>
        </p:nvSpPr>
        <p:spPr bwMode="auto">
          <a:xfrm>
            <a:off x="1157095" y="4629963"/>
            <a:ext cx="385762" cy="39052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8400256" y="5373216"/>
            <a:ext cx="26228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zero</a:t>
            </a:r>
            <a:r>
              <a:rPr lang="zh-CN" altLang="en-US"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极简主义设计，极致简约风潮流所向，通用设计。</a:t>
            </a:r>
            <a:endParaRPr lang="zh-CN" altLang="en-US" sz="16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570103" y="2546182"/>
            <a:ext cx="2031317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6565"/>
            <a:r>
              <a:rPr kumimoji="1" lang="zh-CN" altLang="en-US" sz="2400" dirty="0">
                <a:solidFill>
                  <a:schemeClr val="bg2">
                    <a:lumMod val="25000"/>
                  </a:schemeClr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 panose="020B0806030902050204"/>
              </a:rPr>
              <a:t>点击添加标题</a:t>
            </a:r>
            <a:endParaRPr kumimoji="1" lang="zh-CN" altLang="en-US" sz="2400" dirty="0">
              <a:solidFill>
                <a:schemeClr val="bg2">
                  <a:lumMod val="25000"/>
                </a:schemeClr>
              </a:solidFill>
              <a:latin typeface="Century Gothic" panose="020B0502020202020204" pitchFamily="34" charset="0"/>
              <a:ea typeface="微软雅黑" panose="020B0503020204020204" pitchFamily="34" charset="-122"/>
              <a:cs typeface="Impact" panose="020B0806030902050204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570103" y="3265015"/>
            <a:ext cx="2031317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6565"/>
            <a:r>
              <a:rPr kumimoji="1" lang="zh-CN" altLang="en-US" sz="2400" dirty="0">
                <a:solidFill>
                  <a:schemeClr val="bg2">
                    <a:lumMod val="25000"/>
                  </a:schemeClr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 panose="020B0806030902050204"/>
              </a:rPr>
              <a:t>点击添加标题</a:t>
            </a:r>
            <a:endParaRPr kumimoji="1" lang="zh-CN" altLang="en-US" sz="2400" dirty="0">
              <a:solidFill>
                <a:schemeClr val="bg2">
                  <a:lumMod val="25000"/>
                </a:schemeClr>
              </a:solidFill>
              <a:latin typeface="Century Gothic" panose="020B0502020202020204" pitchFamily="34" charset="0"/>
              <a:ea typeface="微软雅黑" panose="020B0503020204020204" pitchFamily="34" charset="-122"/>
              <a:cs typeface="Impact" panose="020B0806030902050204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570103" y="3911128"/>
            <a:ext cx="2031317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6565"/>
            <a:r>
              <a:rPr kumimoji="1" lang="zh-CN" altLang="en-US" sz="2400" dirty="0">
                <a:solidFill>
                  <a:schemeClr val="bg2">
                    <a:lumMod val="25000"/>
                  </a:schemeClr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 panose="020B0806030902050204"/>
              </a:rPr>
              <a:t>点击添加标题</a:t>
            </a:r>
            <a:endParaRPr kumimoji="1" lang="zh-CN" altLang="en-US" sz="2400" dirty="0">
              <a:solidFill>
                <a:schemeClr val="bg2">
                  <a:lumMod val="25000"/>
                </a:schemeClr>
              </a:solidFill>
              <a:latin typeface="Century Gothic" panose="020B0502020202020204" pitchFamily="34" charset="0"/>
              <a:ea typeface="微软雅黑" panose="020B0503020204020204" pitchFamily="34" charset="-122"/>
              <a:cs typeface="Impact" panose="020B0806030902050204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570103" y="4582641"/>
            <a:ext cx="2031317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6565"/>
            <a:r>
              <a:rPr kumimoji="1" lang="zh-CN" altLang="en-US" sz="2400" dirty="0">
                <a:solidFill>
                  <a:schemeClr val="bg2">
                    <a:lumMod val="25000"/>
                  </a:schemeClr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 panose="020B0806030902050204"/>
              </a:rPr>
              <a:t>点击添加标题</a:t>
            </a:r>
            <a:endParaRPr kumimoji="1" lang="zh-CN" altLang="en-US" sz="2400" dirty="0">
              <a:solidFill>
                <a:schemeClr val="bg2">
                  <a:lumMod val="25000"/>
                </a:schemeClr>
              </a:solidFill>
              <a:latin typeface="Century Gothic" panose="020B0502020202020204" pitchFamily="34" charset="0"/>
              <a:ea typeface="微软雅黑" panose="020B0503020204020204" pitchFamily="34" charset="-122"/>
              <a:cs typeface="Impact" panose="020B0806030902050204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8859390" y="4572034"/>
            <a:ext cx="26228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zero</a:t>
            </a:r>
            <a:r>
              <a:rPr lang="zh-CN" altLang="en-US"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极简主义设计，极致简约风潮流所向，通用设计。</a:t>
            </a:r>
            <a:endParaRPr lang="zh-CN" altLang="en-US" sz="16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8949803" y="3703469"/>
            <a:ext cx="26228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zero</a:t>
            </a:r>
            <a:r>
              <a:rPr lang="zh-CN" altLang="en-US"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极简主义设计，极致简约风潮流所向，通用设计。</a:t>
            </a:r>
            <a:endParaRPr lang="zh-CN" altLang="en-US" sz="16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8724379" y="2769006"/>
            <a:ext cx="26228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zero</a:t>
            </a:r>
            <a:r>
              <a:rPr lang="zh-CN" altLang="en-US"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极简主义设计，极致简约风潮流所向，通用设计。</a:t>
            </a:r>
            <a:endParaRPr lang="zh-CN" altLang="en-US" sz="16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7819577" y="1869028"/>
            <a:ext cx="26228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zero</a:t>
            </a:r>
            <a:r>
              <a:rPr lang="zh-CN" altLang="en-US"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极简主义设计，极致简约风潮流所向，通用设计。</a:t>
            </a:r>
            <a:endParaRPr lang="zh-CN" altLang="en-US" sz="16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5496418" y="2199696"/>
            <a:ext cx="455566" cy="646327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6565"/>
            <a:r>
              <a:rPr kumimoji="1" lang="en-US" altLang="zh-CN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Impact" panose="020B0806030902050204"/>
              </a:rPr>
              <a:t>1</a:t>
            </a:r>
            <a:endParaRPr kumimoji="1"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Impact" panose="020B0806030902050204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6969420" y="2070315"/>
            <a:ext cx="455566" cy="646327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6565"/>
            <a:r>
              <a:rPr kumimoji="1" lang="en-US" altLang="zh-CN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Impact" panose="020B0806030902050204"/>
              </a:rPr>
              <a:t>2</a:t>
            </a:r>
            <a:endParaRPr kumimoji="1"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Impact" panose="020B0806030902050204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8039532" y="2846023"/>
            <a:ext cx="394652" cy="523216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6565"/>
            <a:r>
              <a:rPr kumimoji="1" lang="en-US" altLang="zh-CN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Impact" panose="020B0806030902050204"/>
              </a:rPr>
              <a:t>3</a:t>
            </a:r>
            <a:endParaRPr kumimoji="1"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Impact" panose="020B0806030902050204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8364621" y="3840496"/>
            <a:ext cx="335340" cy="400105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6565"/>
            <a:r>
              <a:rPr kumimoji="1"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Impact" panose="020B0806030902050204"/>
              </a:rPr>
              <a:t>4</a:t>
            </a:r>
            <a:endParaRPr kumimoji="1"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Impact" panose="020B0806030902050204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8350260" y="4705887"/>
            <a:ext cx="304884" cy="338550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6565"/>
            <a:r>
              <a:rPr kumimoji="1"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Impact" panose="020B0806030902050204"/>
              </a:rPr>
              <a:t>5</a:t>
            </a:r>
            <a:endParaRPr kumimoji="1"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Impact" panose="020B0806030902050204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8027110" y="5301510"/>
            <a:ext cx="274426" cy="276995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6565"/>
            <a:r>
              <a:rPr kumimoji="1"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Impact" panose="020B0806030902050204"/>
              </a:rPr>
              <a:t>6</a:t>
            </a:r>
            <a:endParaRPr kumimoji="1"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Impact" panose="020B080603090205020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71895" y="122494"/>
            <a:ext cx="3775393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请在此处输入您的标题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MH_Number_1"/>
          <p:cNvSpPr/>
          <p:nvPr>
            <p:custDataLst>
              <p:tags r:id="rId1"/>
            </p:custDataLst>
          </p:nvPr>
        </p:nvSpPr>
        <p:spPr>
          <a:xfrm>
            <a:off x="124880" y="92443"/>
            <a:ext cx="616535" cy="616535"/>
          </a:xfrm>
          <a:prstGeom prst="ellipse">
            <a:avLst/>
          </a:prstGeom>
          <a:solidFill>
            <a:schemeClr val="accent4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sz="2800" dirty="0">
                <a:solidFill>
                  <a:srgbClr val="30303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endParaRPr lang="zh-CN" altLang="en-US" sz="2800" dirty="0">
              <a:solidFill>
                <a:srgbClr val="30303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857745" y="657816"/>
            <a:ext cx="3566935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组合 6"/>
          <p:cNvGrpSpPr/>
          <p:nvPr/>
        </p:nvGrpSpPr>
        <p:grpSpPr>
          <a:xfrm>
            <a:off x="4552950" y="1484313"/>
            <a:ext cx="3108325" cy="3694113"/>
            <a:chOff x="4552950" y="1484313"/>
            <a:chExt cx="3108325" cy="3694113"/>
          </a:xfrm>
        </p:grpSpPr>
        <p:sp>
          <p:nvSpPr>
            <p:cNvPr id="8" name="Freeform 502"/>
            <p:cNvSpPr/>
            <p:nvPr/>
          </p:nvSpPr>
          <p:spPr bwMode="auto">
            <a:xfrm>
              <a:off x="6875463" y="3460750"/>
              <a:ext cx="742950" cy="720725"/>
            </a:xfrm>
            <a:custGeom>
              <a:avLst/>
              <a:gdLst>
                <a:gd name="T0" fmla="*/ 175 w 175"/>
                <a:gd name="T1" fmla="*/ 102 h 170"/>
                <a:gd name="T2" fmla="*/ 175 w 175"/>
                <a:gd name="T3" fmla="*/ 102 h 170"/>
                <a:gd name="T4" fmla="*/ 153 w 175"/>
                <a:gd name="T5" fmla="*/ 42 h 170"/>
                <a:gd name="T6" fmla="*/ 131 w 175"/>
                <a:gd name="T7" fmla="*/ 30 h 170"/>
                <a:gd name="T8" fmla="*/ 131 w 175"/>
                <a:gd name="T9" fmla="*/ 30 h 170"/>
                <a:gd name="T10" fmla="*/ 130 w 175"/>
                <a:gd name="T11" fmla="*/ 30 h 170"/>
                <a:gd name="T12" fmla="*/ 0 w 175"/>
                <a:gd name="T13" fmla="*/ 0 h 170"/>
                <a:gd name="T14" fmla="*/ 15 w 175"/>
                <a:gd name="T15" fmla="*/ 170 h 170"/>
                <a:gd name="T16" fmla="*/ 175 w 175"/>
                <a:gd name="T17" fmla="*/ 170 h 170"/>
                <a:gd name="T18" fmla="*/ 175 w 175"/>
                <a:gd name="T19" fmla="*/ 102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5" h="170">
                  <a:moveTo>
                    <a:pt x="175" y="102"/>
                  </a:moveTo>
                  <a:cubicBezTo>
                    <a:pt x="175" y="102"/>
                    <a:pt x="175" y="102"/>
                    <a:pt x="175" y="102"/>
                  </a:cubicBezTo>
                  <a:cubicBezTo>
                    <a:pt x="175" y="69"/>
                    <a:pt x="164" y="52"/>
                    <a:pt x="153" y="42"/>
                  </a:cubicBezTo>
                  <a:cubicBezTo>
                    <a:pt x="142" y="32"/>
                    <a:pt x="131" y="30"/>
                    <a:pt x="131" y="30"/>
                  </a:cubicBezTo>
                  <a:cubicBezTo>
                    <a:pt x="131" y="30"/>
                    <a:pt x="131" y="30"/>
                    <a:pt x="131" y="30"/>
                  </a:cubicBezTo>
                  <a:cubicBezTo>
                    <a:pt x="130" y="30"/>
                    <a:pt x="130" y="30"/>
                    <a:pt x="130" y="3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" y="52"/>
                    <a:pt x="12" y="108"/>
                    <a:pt x="15" y="170"/>
                  </a:cubicBezTo>
                  <a:cubicBezTo>
                    <a:pt x="175" y="170"/>
                    <a:pt x="175" y="170"/>
                    <a:pt x="175" y="170"/>
                  </a:cubicBezTo>
                  <a:cubicBezTo>
                    <a:pt x="175" y="163"/>
                    <a:pt x="175" y="145"/>
                    <a:pt x="175" y="10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503"/>
            <p:cNvSpPr>
              <a:spLocks noEditPoints="1"/>
            </p:cNvSpPr>
            <p:nvPr/>
          </p:nvSpPr>
          <p:spPr bwMode="auto">
            <a:xfrm>
              <a:off x="4552950" y="1484313"/>
              <a:ext cx="3108325" cy="3694113"/>
            </a:xfrm>
            <a:custGeom>
              <a:avLst/>
              <a:gdLst>
                <a:gd name="T0" fmla="*/ 681 w 733"/>
                <a:gd name="T1" fmla="*/ 486 h 871"/>
                <a:gd name="T2" fmla="*/ 480 w 733"/>
                <a:gd name="T3" fmla="*/ 202 h 871"/>
                <a:gd name="T4" fmla="*/ 353 w 733"/>
                <a:gd name="T5" fmla="*/ 2 h 871"/>
                <a:gd name="T6" fmla="*/ 164 w 733"/>
                <a:gd name="T7" fmla="*/ 460 h 871"/>
                <a:gd name="T8" fmla="*/ 26 w 733"/>
                <a:gd name="T9" fmla="*/ 499 h 871"/>
                <a:gd name="T10" fmla="*/ 0 w 733"/>
                <a:gd name="T11" fmla="*/ 641 h 871"/>
                <a:gd name="T12" fmla="*/ 148 w 733"/>
                <a:gd name="T13" fmla="*/ 646 h 871"/>
                <a:gd name="T14" fmla="*/ 147 w 733"/>
                <a:gd name="T15" fmla="*/ 714 h 871"/>
                <a:gd name="T16" fmla="*/ 187 w 733"/>
                <a:gd name="T17" fmla="*/ 866 h 871"/>
                <a:gd name="T18" fmla="*/ 192 w 733"/>
                <a:gd name="T19" fmla="*/ 871 h 871"/>
                <a:gd name="T20" fmla="*/ 523 w 733"/>
                <a:gd name="T21" fmla="*/ 870 h 871"/>
                <a:gd name="T22" fmla="*/ 524 w 733"/>
                <a:gd name="T23" fmla="*/ 823 h 871"/>
                <a:gd name="T24" fmla="*/ 565 w 733"/>
                <a:gd name="T25" fmla="*/ 713 h 871"/>
                <a:gd name="T26" fmla="*/ 563 w 733"/>
                <a:gd name="T27" fmla="*/ 646 h 871"/>
                <a:gd name="T28" fmla="*/ 731 w 733"/>
                <a:gd name="T29" fmla="*/ 645 h 871"/>
                <a:gd name="T30" fmla="*/ 733 w 733"/>
                <a:gd name="T31" fmla="*/ 640 h 871"/>
                <a:gd name="T32" fmla="*/ 733 w 733"/>
                <a:gd name="T33" fmla="*/ 568 h 871"/>
                <a:gd name="T34" fmla="*/ 514 w 733"/>
                <a:gd name="T35" fmla="*/ 826 h 871"/>
                <a:gd name="T36" fmla="*/ 197 w 733"/>
                <a:gd name="T37" fmla="*/ 861 h 871"/>
                <a:gd name="T38" fmla="*/ 356 w 733"/>
                <a:gd name="T39" fmla="*/ 826 h 871"/>
                <a:gd name="T40" fmla="*/ 10 w 733"/>
                <a:gd name="T41" fmla="*/ 567 h 871"/>
                <a:gd name="T42" fmla="*/ 48 w 733"/>
                <a:gd name="T43" fmla="*/ 497 h 871"/>
                <a:gd name="T44" fmla="*/ 54 w 733"/>
                <a:gd name="T45" fmla="*/ 495 h 871"/>
                <a:gd name="T46" fmla="*/ 54 w 733"/>
                <a:gd name="T47" fmla="*/ 495 h 871"/>
                <a:gd name="T48" fmla="*/ 54 w 733"/>
                <a:gd name="T49" fmla="*/ 495 h 871"/>
                <a:gd name="T50" fmla="*/ 148 w 733"/>
                <a:gd name="T51" fmla="*/ 636 h 871"/>
                <a:gd name="T52" fmla="*/ 10 w 733"/>
                <a:gd name="T53" fmla="*/ 630 h 871"/>
                <a:gd name="T54" fmla="*/ 516 w 733"/>
                <a:gd name="T55" fmla="*/ 816 h 871"/>
                <a:gd name="T56" fmla="*/ 196 w 733"/>
                <a:gd name="T57" fmla="*/ 816 h 871"/>
                <a:gd name="T58" fmla="*/ 192 w 733"/>
                <a:gd name="T59" fmla="*/ 717 h 871"/>
                <a:gd name="T60" fmla="*/ 552 w 733"/>
                <a:gd name="T61" fmla="*/ 717 h 871"/>
                <a:gd name="T62" fmla="*/ 355 w 733"/>
                <a:gd name="T63" fmla="*/ 706 h 871"/>
                <a:gd name="T64" fmla="*/ 158 w 733"/>
                <a:gd name="T65" fmla="*/ 641 h 871"/>
                <a:gd name="T66" fmla="*/ 241 w 733"/>
                <a:gd name="T67" fmla="*/ 205 h 871"/>
                <a:gd name="T68" fmla="*/ 362 w 733"/>
                <a:gd name="T69" fmla="*/ 237 h 871"/>
                <a:gd name="T70" fmla="*/ 473 w 733"/>
                <a:gd name="T71" fmla="*/ 211 h 871"/>
                <a:gd name="T72" fmla="*/ 553 w 733"/>
                <a:gd name="T73" fmla="*/ 641 h 871"/>
                <a:gd name="T74" fmla="*/ 355 w 733"/>
                <a:gd name="T75" fmla="*/ 706 h 871"/>
                <a:gd name="T76" fmla="*/ 446 w 733"/>
                <a:gd name="T77" fmla="*/ 212 h 871"/>
                <a:gd name="T78" fmla="*/ 299 w 733"/>
                <a:gd name="T79" fmla="*/ 218 h 871"/>
                <a:gd name="T80" fmla="*/ 322 w 733"/>
                <a:gd name="T81" fmla="*/ 53 h 871"/>
                <a:gd name="T82" fmla="*/ 356 w 733"/>
                <a:gd name="T83" fmla="*/ 13 h 871"/>
                <a:gd name="T84" fmla="*/ 563 w 733"/>
                <a:gd name="T85" fmla="*/ 636 h 871"/>
                <a:gd name="T86" fmla="*/ 678 w 733"/>
                <a:gd name="T87" fmla="*/ 496 h 871"/>
                <a:gd name="T88" fmla="*/ 679 w 733"/>
                <a:gd name="T89" fmla="*/ 496 h 871"/>
                <a:gd name="T90" fmla="*/ 723 w 733"/>
                <a:gd name="T91" fmla="*/ 568 h 871"/>
                <a:gd name="T92" fmla="*/ 723 w 733"/>
                <a:gd name="T93" fmla="*/ 636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33" h="871">
                  <a:moveTo>
                    <a:pt x="707" y="500"/>
                  </a:moveTo>
                  <a:cubicBezTo>
                    <a:pt x="695" y="489"/>
                    <a:pt x="682" y="486"/>
                    <a:pt x="681" y="486"/>
                  </a:cubicBezTo>
                  <a:cubicBezTo>
                    <a:pt x="546" y="456"/>
                    <a:pt x="546" y="456"/>
                    <a:pt x="546" y="456"/>
                  </a:cubicBezTo>
                  <a:cubicBezTo>
                    <a:pt x="530" y="351"/>
                    <a:pt x="506" y="268"/>
                    <a:pt x="480" y="202"/>
                  </a:cubicBezTo>
                  <a:cubicBezTo>
                    <a:pt x="424" y="60"/>
                    <a:pt x="360" y="2"/>
                    <a:pt x="359" y="2"/>
                  </a:cubicBezTo>
                  <a:cubicBezTo>
                    <a:pt x="357" y="0"/>
                    <a:pt x="354" y="0"/>
                    <a:pt x="353" y="2"/>
                  </a:cubicBezTo>
                  <a:cubicBezTo>
                    <a:pt x="352" y="2"/>
                    <a:pt x="290" y="58"/>
                    <a:pt x="234" y="196"/>
                  </a:cubicBezTo>
                  <a:cubicBezTo>
                    <a:pt x="206" y="263"/>
                    <a:pt x="181" y="351"/>
                    <a:pt x="164" y="460"/>
                  </a:cubicBezTo>
                  <a:cubicBezTo>
                    <a:pt x="52" y="485"/>
                    <a:pt x="52" y="485"/>
                    <a:pt x="52" y="485"/>
                  </a:cubicBezTo>
                  <a:cubicBezTo>
                    <a:pt x="50" y="486"/>
                    <a:pt x="38" y="488"/>
                    <a:pt x="26" y="499"/>
                  </a:cubicBezTo>
                  <a:cubicBezTo>
                    <a:pt x="13" y="511"/>
                    <a:pt x="0" y="532"/>
                    <a:pt x="0" y="567"/>
                  </a:cubicBezTo>
                  <a:cubicBezTo>
                    <a:pt x="0" y="637"/>
                    <a:pt x="0" y="641"/>
                    <a:pt x="0" y="641"/>
                  </a:cubicBezTo>
                  <a:cubicBezTo>
                    <a:pt x="0" y="643"/>
                    <a:pt x="2" y="646"/>
                    <a:pt x="5" y="646"/>
                  </a:cubicBezTo>
                  <a:cubicBezTo>
                    <a:pt x="148" y="646"/>
                    <a:pt x="148" y="646"/>
                    <a:pt x="148" y="646"/>
                  </a:cubicBezTo>
                  <a:cubicBezTo>
                    <a:pt x="147" y="667"/>
                    <a:pt x="147" y="689"/>
                    <a:pt x="147" y="711"/>
                  </a:cubicBezTo>
                  <a:cubicBezTo>
                    <a:pt x="147" y="712"/>
                    <a:pt x="147" y="713"/>
                    <a:pt x="147" y="714"/>
                  </a:cubicBezTo>
                  <a:cubicBezTo>
                    <a:pt x="187" y="821"/>
                    <a:pt x="187" y="821"/>
                    <a:pt x="187" y="821"/>
                  </a:cubicBezTo>
                  <a:cubicBezTo>
                    <a:pt x="187" y="866"/>
                    <a:pt x="187" y="866"/>
                    <a:pt x="187" y="866"/>
                  </a:cubicBezTo>
                  <a:cubicBezTo>
                    <a:pt x="187" y="868"/>
                    <a:pt x="187" y="869"/>
                    <a:pt x="188" y="870"/>
                  </a:cubicBezTo>
                  <a:cubicBezTo>
                    <a:pt x="189" y="871"/>
                    <a:pt x="191" y="871"/>
                    <a:pt x="192" y="871"/>
                  </a:cubicBezTo>
                  <a:cubicBezTo>
                    <a:pt x="519" y="871"/>
                    <a:pt x="519" y="871"/>
                    <a:pt x="519" y="871"/>
                  </a:cubicBezTo>
                  <a:cubicBezTo>
                    <a:pt x="521" y="871"/>
                    <a:pt x="522" y="871"/>
                    <a:pt x="523" y="870"/>
                  </a:cubicBezTo>
                  <a:cubicBezTo>
                    <a:pt x="524" y="869"/>
                    <a:pt x="524" y="868"/>
                    <a:pt x="524" y="866"/>
                  </a:cubicBezTo>
                  <a:cubicBezTo>
                    <a:pt x="524" y="823"/>
                    <a:pt x="524" y="823"/>
                    <a:pt x="524" y="823"/>
                  </a:cubicBezTo>
                  <a:cubicBezTo>
                    <a:pt x="525" y="823"/>
                    <a:pt x="525" y="822"/>
                    <a:pt x="525" y="821"/>
                  </a:cubicBezTo>
                  <a:cubicBezTo>
                    <a:pt x="565" y="713"/>
                    <a:pt x="565" y="713"/>
                    <a:pt x="565" y="713"/>
                  </a:cubicBezTo>
                  <a:cubicBezTo>
                    <a:pt x="565" y="712"/>
                    <a:pt x="565" y="710"/>
                    <a:pt x="564" y="709"/>
                  </a:cubicBezTo>
                  <a:cubicBezTo>
                    <a:pt x="564" y="687"/>
                    <a:pt x="564" y="667"/>
                    <a:pt x="563" y="646"/>
                  </a:cubicBezTo>
                  <a:cubicBezTo>
                    <a:pt x="728" y="646"/>
                    <a:pt x="728" y="646"/>
                    <a:pt x="728" y="646"/>
                  </a:cubicBezTo>
                  <a:cubicBezTo>
                    <a:pt x="729" y="646"/>
                    <a:pt x="730" y="646"/>
                    <a:pt x="731" y="645"/>
                  </a:cubicBezTo>
                  <a:cubicBezTo>
                    <a:pt x="732" y="644"/>
                    <a:pt x="733" y="643"/>
                    <a:pt x="733" y="641"/>
                  </a:cubicBezTo>
                  <a:cubicBezTo>
                    <a:pt x="733" y="641"/>
                    <a:pt x="733" y="641"/>
                    <a:pt x="733" y="640"/>
                  </a:cubicBezTo>
                  <a:cubicBezTo>
                    <a:pt x="733" y="636"/>
                    <a:pt x="733" y="622"/>
                    <a:pt x="733" y="568"/>
                  </a:cubicBezTo>
                  <a:cubicBezTo>
                    <a:pt x="733" y="568"/>
                    <a:pt x="733" y="568"/>
                    <a:pt x="733" y="568"/>
                  </a:cubicBezTo>
                  <a:cubicBezTo>
                    <a:pt x="733" y="532"/>
                    <a:pt x="720" y="511"/>
                    <a:pt x="707" y="500"/>
                  </a:cubicBezTo>
                  <a:close/>
                  <a:moveTo>
                    <a:pt x="514" y="826"/>
                  </a:moveTo>
                  <a:cubicBezTo>
                    <a:pt x="514" y="861"/>
                    <a:pt x="514" y="861"/>
                    <a:pt x="514" y="861"/>
                  </a:cubicBezTo>
                  <a:cubicBezTo>
                    <a:pt x="197" y="861"/>
                    <a:pt x="197" y="861"/>
                    <a:pt x="197" y="861"/>
                  </a:cubicBezTo>
                  <a:cubicBezTo>
                    <a:pt x="197" y="826"/>
                    <a:pt x="197" y="826"/>
                    <a:pt x="197" y="826"/>
                  </a:cubicBezTo>
                  <a:cubicBezTo>
                    <a:pt x="356" y="826"/>
                    <a:pt x="356" y="826"/>
                    <a:pt x="356" y="826"/>
                  </a:cubicBezTo>
                  <a:lnTo>
                    <a:pt x="514" y="826"/>
                  </a:lnTo>
                  <a:close/>
                  <a:moveTo>
                    <a:pt x="10" y="567"/>
                  </a:moveTo>
                  <a:cubicBezTo>
                    <a:pt x="10" y="534"/>
                    <a:pt x="21" y="517"/>
                    <a:pt x="33" y="507"/>
                  </a:cubicBezTo>
                  <a:cubicBezTo>
                    <a:pt x="38" y="502"/>
                    <a:pt x="44" y="499"/>
                    <a:pt x="48" y="497"/>
                  </a:cubicBezTo>
                  <a:cubicBezTo>
                    <a:pt x="50" y="496"/>
                    <a:pt x="51" y="496"/>
                    <a:pt x="53" y="496"/>
                  </a:cubicBezTo>
                  <a:cubicBezTo>
                    <a:pt x="53" y="495"/>
                    <a:pt x="54" y="495"/>
                    <a:pt x="54" y="495"/>
                  </a:cubicBezTo>
                  <a:cubicBezTo>
                    <a:pt x="54" y="495"/>
                    <a:pt x="54" y="495"/>
                    <a:pt x="54" y="495"/>
                  </a:cubicBezTo>
                  <a:cubicBezTo>
                    <a:pt x="54" y="495"/>
                    <a:pt x="54" y="495"/>
                    <a:pt x="54" y="495"/>
                  </a:cubicBezTo>
                  <a:cubicBezTo>
                    <a:pt x="54" y="495"/>
                    <a:pt x="54" y="495"/>
                    <a:pt x="54" y="495"/>
                  </a:cubicBezTo>
                  <a:cubicBezTo>
                    <a:pt x="54" y="495"/>
                    <a:pt x="54" y="495"/>
                    <a:pt x="54" y="495"/>
                  </a:cubicBezTo>
                  <a:cubicBezTo>
                    <a:pt x="163" y="471"/>
                    <a:pt x="163" y="471"/>
                    <a:pt x="163" y="471"/>
                  </a:cubicBezTo>
                  <a:cubicBezTo>
                    <a:pt x="156" y="521"/>
                    <a:pt x="151" y="576"/>
                    <a:pt x="148" y="636"/>
                  </a:cubicBezTo>
                  <a:cubicBezTo>
                    <a:pt x="10" y="636"/>
                    <a:pt x="10" y="636"/>
                    <a:pt x="10" y="636"/>
                  </a:cubicBezTo>
                  <a:cubicBezTo>
                    <a:pt x="10" y="634"/>
                    <a:pt x="10" y="632"/>
                    <a:pt x="10" y="630"/>
                  </a:cubicBezTo>
                  <a:cubicBezTo>
                    <a:pt x="10" y="620"/>
                    <a:pt x="10" y="602"/>
                    <a:pt x="10" y="567"/>
                  </a:cubicBezTo>
                  <a:close/>
                  <a:moveTo>
                    <a:pt x="516" y="816"/>
                  </a:moveTo>
                  <a:cubicBezTo>
                    <a:pt x="356" y="816"/>
                    <a:pt x="356" y="816"/>
                    <a:pt x="356" y="816"/>
                  </a:cubicBezTo>
                  <a:cubicBezTo>
                    <a:pt x="196" y="816"/>
                    <a:pt x="196" y="816"/>
                    <a:pt x="196" y="816"/>
                  </a:cubicBezTo>
                  <a:cubicBezTo>
                    <a:pt x="159" y="717"/>
                    <a:pt x="159" y="717"/>
                    <a:pt x="159" y="717"/>
                  </a:cubicBezTo>
                  <a:cubicBezTo>
                    <a:pt x="192" y="717"/>
                    <a:pt x="192" y="717"/>
                    <a:pt x="192" y="717"/>
                  </a:cubicBezTo>
                  <a:cubicBezTo>
                    <a:pt x="355" y="717"/>
                    <a:pt x="355" y="717"/>
                    <a:pt x="355" y="717"/>
                  </a:cubicBezTo>
                  <a:cubicBezTo>
                    <a:pt x="552" y="717"/>
                    <a:pt x="552" y="717"/>
                    <a:pt x="552" y="717"/>
                  </a:cubicBezTo>
                  <a:lnTo>
                    <a:pt x="516" y="816"/>
                  </a:lnTo>
                  <a:close/>
                  <a:moveTo>
                    <a:pt x="355" y="706"/>
                  </a:moveTo>
                  <a:cubicBezTo>
                    <a:pt x="157" y="706"/>
                    <a:pt x="157" y="706"/>
                    <a:pt x="157" y="706"/>
                  </a:cubicBezTo>
                  <a:cubicBezTo>
                    <a:pt x="157" y="684"/>
                    <a:pt x="157" y="662"/>
                    <a:pt x="158" y="641"/>
                  </a:cubicBezTo>
                  <a:cubicBezTo>
                    <a:pt x="161" y="577"/>
                    <a:pt x="166" y="518"/>
                    <a:pt x="174" y="465"/>
                  </a:cubicBezTo>
                  <a:cubicBezTo>
                    <a:pt x="190" y="357"/>
                    <a:pt x="215" y="272"/>
                    <a:pt x="241" y="205"/>
                  </a:cubicBezTo>
                  <a:cubicBezTo>
                    <a:pt x="249" y="210"/>
                    <a:pt x="258" y="214"/>
                    <a:pt x="266" y="218"/>
                  </a:cubicBezTo>
                  <a:cubicBezTo>
                    <a:pt x="297" y="231"/>
                    <a:pt x="330" y="237"/>
                    <a:pt x="362" y="237"/>
                  </a:cubicBezTo>
                  <a:cubicBezTo>
                    <a:pt x="387" y="237"/>
                    <a:pt x="412" y="234"/>
                    <a:pt x="435" y="226"/>
                  </a:cubicBezTo>
                  <a:cubicBezTo>
                    <a:pt x="448" y="222"/>
                    <a:pt x="460" y="217"/>
                    <a:pt x="473" y="211"/>
                  </a:cubicBezTo>
                  <a:cubicBezTo>
                    <a:pt x="498" y="276"/>
                    <a:pt x="521" y="358"/>
                    <a:pt x="537" y="461"/>
                  </a:cubicBezTo>
                  <a:cubicBezTo>
                    <a:pt x="545" y="515"/>
                    <a:pt x="550" y="575"/>
                    <a:pt x="553" y="641"/>
                  </a:cubicBezTo>
                  <a:cubicBezTo>
                    <a:pt x="553" y="663"/>
                    <a:pt x="554" y="684"/>
                    <a:pt x="554" y="707"/>
                  </a:cubicBezTo>
                  <a:lnTo>
                    <a:pt x="355" y="706"/>
                  </a:lnTo>
                  <a:close/>
                  <a:moveTo>
                    <a:pt x="469" y="201"/>
                  </a:moveTo>
                  <a:cubicBezTo>
                    <a:pt x="461" y="205"/>
                    <a:pt x="454" y="209"/>
                    <a:pt x="446" y="212"/>
                  </a:cubicBezTo>
                  <a:cubicBezTo>
                    <a:pt x="419" y="222"/>
                    <a:pt x="391" y="227"/>
                    <a:pt x="362" y="227"/>
                  </a:cubicBezTo>
                  <a:cubicBezTo>
                    <a:pt x="341" y="227"/>
                    <a:pt x="320" y="224"/>
                    <a:pt x="299" y="218"/>
                  </a:cubicBezTo>
                  <a:cubicBezTo>
                    <a:pt x="280" y="213"/>
                    <a:pt x="262" y="206"/>
                    <a:pt x="245" y="196"/>
                  </a:cubicBezTo>
                  <a:cubicBezTo>
                    <a:pt x="272" y="130"/>
                    <a:pt x="300" y="83"/>
                    <a:pt x="322" y="53"/>
                  </a:cubicBezTo>
                  <a:cubicBezTo>
                    <a:pt x="333" y="38"/>
                    <a:pt x="343" y="27"/>
                    <a:pt x="349" y="20"/>
                  </a:cubicBezTo>
                  <a:cubicBezTo>
                    <a:pt x="352" y="17"/>
                    <a:pt x="354" y="14"/>
                    <a:pt x="356" y="13"/>
                  </a:cubicBezTo>
                  <a:cubicBezTo>
                    <a:pt x="369" y="26"/>
                    <a:pt x="422" y="83"/>
                    <a:pt x="469" y="201"/>
                  </a:cubicBezTo>
                  <a:close/>
                  <a:moveTo>
                    <a:pt x="563" y="636"/>
                  </a:moveTo>
                  <a:cubicBezTo>
                    <a:pt x="560" y="574"/>
                    <a:pt x="555" y="518"/>
                    <a:pt x="548" y="466"/>
                  </a:cubicBezTo>
                  <a:cubicBezTo>
                    <a:pt x="678" y="496"/>
                    <a:pt x="678" y="496"/>
                    <a:pt x="678" y="496"/>
                  </a:cubicBezTo>
                  <a:cubicBezTo>
                    <a:pt x="679" y="496"/>
                    <a:pt x="679" y="496"/>
                    <a:pt x="679" y="496"/>
                  </a:cubicBezTo>
                  <a:cubicBezTo>
                    <a:pt x="679" y="496"/>
                    <a:pt x="679" y="496"/>
                    <a:pt x="679" y="496"/>
                  </a:cubicBezTo>
                  <a:cubicBezTo>
                    <a:pt x="679" y="496"/>
                    <a:pt x="690" y="498"/>
                    <a:pt x="701" y="508"/>
                  </a:cubicBezTo>
                  <a:cubicBezTo>
                    <a:pt x="712" y="518"/>
                    <a:pt x="723" y="535"/>
                    <a:pt x="723" y="568"/>
                  </a:cubicBezTo>
                  <a:cubicBezTo>
                    <a:pt x="723" y="568"/>
                    <a:pt x="723" y="568"/>
                    <a:pt x="723" y="568"/>
                  </a:cubicBezTo>
                  <a:cubicBezTo>
                    <a:pt x="723" y="611"/>
                    <a:pt x="723" y="629"/>
                    <a:pt x="723" y="636"/>
                  </a:cubicBezTo>
                  <a:lnTo>
                    <a:pt x="563" y="636"/>
                  </a:lnTo>
                  <a:close/>
                </a:path>
              </a:pathLst>
            </a:custGeom>
            <a:solidFill>
              <a:srgbClr val="86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504"/>
            <p:cNvSpPr/>
            <p:nvPr/>
          </p:nvSpPr>
          <p:spPr bwMode="auto">
            <a:xfrm>
              <a:off x="4595813" y="3481388"/>
              <a:ext cx="647700" cy="700088"/>
            </a:xfrm>
            <a:custGeom>
              <a:avLst/>
              <a:gdLst>
                <a:gd name="T0" fmla="*/ 138 w 153"/>
                <a:gd name="T1" fmla="*/ 165 h 165"/>
                <a:gd name="T2" fmla="*/ 153 w 153"/>
                <a:gd name="T3" fmla="*/ 0 h 165"/>
                <a:gd name="T4" fmla="*/ 44 w 153"/>
                <a:gd name="T5" fmla="*/ 24 h 165"/>
                <a:gd name="T6" fmla="*/ 44 w 153"/>
                <a:gd name="T7" fmla="*/ 24 h 165"/>
                <a:gd name="T8" fmla="*/ 44 w 153"/>
                <a:gd name="T9" fmla="*/ 24 h 165"/>
                <a:gd name="T10" fmla="*/ 44 w 153"/>
                <a:gd name="T11" fmla="*/ 24 h 165"/>
                <a:gd name="T12" fmla="*/ 44 w 153"/>
                <a:gd name="T13" fmla="*/ 24 h 165"/>
                <a:gd name="T14" fmla="*/ 43 w 153"/>
                <a:gd name="T15" fmla="*/ 25 h 165"/>
                <a:gd name="T16" fmla="*/ 38 w 153"/>
                <a:gd name="T17" fmla="*/ 26 h 165"/>
                <a:gd name="T18" fmla="*/ 23 w 153"/>
                <a:gd name="T19" fmla="*/ 36 h 165"/>
                <a:gd name="T20" fmla="*/ 0 w 153"/>
                <a:gd name="T21" fmla="*/ 96 h 165"/>
                <a:gd name="T22" fmla="*/ 0 w 153"/>
                <a:gd name="T23" fmla="*/ 159 h 165"/>
                <a:gd name="T24" fmla="*/ 0 w 153"/>
                <a:gd name="T25" fmla="*/ 165 h 165"/>
                <a:gd name="T26" fmla="*/ 138 w 153"/>
                <a:gd name="T27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3" h="165">
                  <a:moveTo>
                    <a:pt x="138" y="165"/>
                  </a:moveTo>
                  <a:cubicBezTo>
                    <a:pt x="141" y="105"/>
                    <a:pt x="146" y="50"/>
                    <a:pt x="153" y="0"/>
                  </a:cubicBezTo>
                  <a:cubicBezTo>
                    <a:pt x="44" y="24"/>
                    <a:pt x="44" y="24"/>
                    <a:pt x="44" y="24"/>
                  </a:cubicBezTo>
                  <a:cubicBezTo>
                    <a:pt x="44" y="24"/>
                    <a:pt x="44" y="24"/>
                    <a:pt x="44" y="24"/>
                  </a:cubicBezTo>
                  <a:cubicBezTo>
                    <a:pt x="44" y="24"/>
                    <a:pt x="44" y="24"/>
                    <a:pt x="44" y="24"/>
                  </a:cubicBezTo>
                  <a:cubicBezTo>
                    <a:pt x="44" y="24"/>
                    <a:pt x="44" y="24"/>
                    <a:pt x="44" y="24"/>
                  </a:cubicBezTo>
                  <a:cubicBezTo>
                    <a:pt x="44" y="24"/>
                    <a:pt x="44" y="24"/>
                    <a:pt x="44" y="24"/>
                  </a:cubicBezTo>
                  <a:cubicBezTo>
                    <a:pt x="44" y="24"/>
                    <a:pt x="43" y="24"/>
                    <a:pt x="43" y="25"/>
                  </a:cubicBezTo>
                  <a:cubicBezTo>
                    <a:pt x="41" y="25"/>
                    <a:pt x="40" y="25"/>
                    <a:pt x="38" y="26"/>
                  </a:cubicBezTo>
                  <a:cubicBezTo>
                    <a:pt x="34" y="28"/>
                    <a:pt x="28" y="31"/>
                    <a:pt x="23" y="36"/>
                  </a:cubicBezTo>
                  <a:cubicBezTo>
                    <a:pt x="11" y="46"/>
                    <a:pt x="0" y="63"/>
                    <a:pt x="0" y="96"/>
                  </a:cubicBezTo>
                  <a:cubicBezTo>
                    <a:pt x="0" y="131"/>
                    <a:pt x="0" y="149"/>
                    <a:pt x="0" y="159"/>
                  </a:cubicBezTo>
                  <a:cubicBezTo>
                    <a:pt x="0" y="161"/>
                    <a:pt x="0" y="163"/>
                    <a:pt x="0" y="165"/>
                  </a:cubicBezTo>
                  <a:lnTo>
                    <a:pt x="138" y="16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505"/>
            <p:cNvSpPr/>
            <p:nvPr/>
          </p:nvSpPr>
          <p:spPr bwMode="auto">
            <a:xfrm>
              <a:off x="5226050" y="4525963"/>
              <a:ext cx="1666875" cy="419100"/>
            </a:xfrm>
            <a:custGeom>
              <a:avLst/>
              <a:gdLst>
                <a:gd name="T0" fmla="*/ 524 w 1050"/>
                <a:gd name="T1" fmla="*/ 0 h 264"/>
                <a:gd name="T2" fmla="*/ 89 w 1050"/>
                <a:gd name="T3" fmla="*/ 0 h 264"/>
                <a:gd name="T4" fmla="*/ 0 w 1050"/>
                <a:gd name="T5" fmla="*/ 0 h 264"/>
                <a:gd name="T6" fmla="*/ 99 w 1050"/>
                <a:gd name="T7" fmla="*/ 264 h 264"/>
                <a:gd name="T8" fmla="*/ 527 w 1050"/>
                <a:gd name="T9" fmla="*/ 264 h 264"/>
                <a:gd name="T10" fmla="*/ 954 w 1050"/>
                <a:gd name="T11" fmla="*/ 264 h 264"/>
                <a:gd name="T12" fmla="*/ 1050 w 1050"/>
                <a:gd name="T13" fmla="*/ 0 h 264"/>
                <a:gd name="T14" fmla="*/ 524 w 1050"/>
                <a:gd name="T15" fmla="*/ 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50" h="264">
                  <a:moveTo>
                    <a:pt x="524" y="0"/>
                  </a:moveTo>
                  <a:lnTo>
                    <a:pt x="89" y="0"/>
                  </a:lnTo>
                  <a:lnTo>
                    <a:pt x="0" y="0"/>
                  </a:lnTo>
                  <a:lnTo>
                    <a:pt x="99" y="264"/>
                  </a:lnTo>
                  <a:lnTo>
                    <a:pt x="527" y="264"/>
                  </a:lnTo>
                  <a:lnTo>
                    <a:pt x="954" y="264"/>
                  </a:lnTo>
                  <a:lnTo>
                    <a:pt x="1050" y="0"/>
                  </a:lnTo>
                  <a:lnTo>
                    <a:pt x="52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506"/>
            <p:cNvSpPr/>
            <p:nvPr/>
          </p:nvSpPr>
          <p:spPr bwMode="auto">
            <a:xfrm>
              <a:off x="5387975" y="4987925"/>
              <a:ext cx="1344613" cy="149225"/>
            </a:xfrm>
            <a:custGeom>
              <a:avLst/>
              <a:gdLst>
                <a:gd name="T0" fmla="*/ 0 w 847"/>
                <a:gd name="T1" fmla="*/ 94 h 94"/>
                <a:gd name="T2" fmla="*/ 847 w 847"/>
                <a:gd name="T3" fmla="*/ 94 h 94"/>
                <a:gd name="T4" fmla="*/ 847 w 847"/>
                <a:gd name="T5" fmla="*/ 0 h 94"/>
                <a:gd name="T6" fmla="*/ 425 w 847"/>
                <a:gd name="T7" fmla="*/ 0 h 94"/>
                <a:gd name="T8" fmla="*/ 0 w 847"/>
                <a:gd name="T9" fmla="*/ 0 h 94"/>
                <a:gd name="T10" fmla="*/ 0 w 847"/>
                <a:gd name="T11" fmla="*/ 9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47" h="94">
                  <a:moveTo>
                    <a:pt x="0" y="94"/>
                  </a:moveTo>
                  <a:lnTo>
                    <a:pt x="847" y="94"/>
                  </a:lnTo>
                  <a:lnTo>
                    <a:pt x="847" y="0"/>
                  </a:lnTo>
                  <a:lnTo>
                    <a:pt x="425" y="0"/>
                  </a:lnTo>
                  <a:lnTo>
                    <a:pt x="0" y="0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507"/>
            <p:cNvSpPr/>
            <p:nvPr/>
          </p:nvSpPr>
          <p:spPr bwMode="auto">
            <a:xfrm>
              <a:off x="5591175" y="1538288"/>
              <a:ext cx="949325" cy="908050"/>
            </a:xfrm>
            <a:custGeom>
              <a:avLst/>
              <a:gdLst>
                <a:gd name="T0" fmla="*/ 104 w 224"/>
                <a:gd name="T1" fmla="*/ 7 h 214"/>
                <a:gd name="T2" fmla="*/ 77 w 224"/>
                <a:gd name="T3" fmla="*/ 40 h 214"/>
                <a:gd name="T4" fmla="*/ 0 w 224"/>
                <a:gd name="T5" fmla="*/ 183 h 214"/>
                <a:gd name="T6" fmla="*/ 54 w 224"/>
                <a:gd name="T7" fmla="*/ 205 h 214"/>
                <a:gd name="T8" fmla="*/ 117 w 224"/>
                <a:gd name="T9" fmla="*/ 214 h 214"/>
                <a:gd name="T10" fmla="*/ 201 w 224"/>
                <a:gd name="T11" fmla="*/ 199 h 214"/>
                <a:gd name="T12" fmla="*/ 224 w 224"/>
                <a:gd name="T13" fmla="*/ 188 h 214"/>
                <a:gd name="T14" fmla="*/ 111 w 224"/>
                <a:gd name="T15" fmla="*/ 0 h 214"/>
                <a:gd name="T16" fmla="*/ 104 w 224"/>
                <a:gd name="T17" fmla="*/ 7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4" h="214">
                  <a:moveTo>
                    <a:pt x="104" y="7"/>
                  </a:moveTo>
                  <a:cubicBezTo>
                    <a:pt x="98" y="14"/>
                    <a:pt x="88" y="25"/>
                    <a:pt x="77" y="40"/>
                  </a:cubicBezTo>
                  <a:cubicBezTo>
                    <a:pt x="55" y="70"/>
                    <a:pt x="27" y="117"/>
                    <a:pt x="0" y="183"/>
                  </a:cubicBezTo>
                  <a:cubicBezTo>
                    <a:pt x="17" y="193"/>
                    <a:pt x="35" y="200"/>
                    <a:pt x="54" y="205"/>
                  </a:cubicBezTo>
                  <a:cubicBezTo>
                    <a:pt x="75" y="211"/>
                    <a:pt x="96" y="214"/>
                    <a:pt x="117" y="214"/>
                  </a:cubicBezTo>
                  <a:cubicBezTo>
                    <a:pt x="146" y="214"/>
                    <a:pt x="174" y="209"/>
                    <a:pt x="201" y="199"/>
                  </a:cubicBezTo>
                  <a:cubicBezTo>
                    <a:pt x="209" y="196"/>
                    <a:pt x="216" y="192"/>
                    <a:pt x="224" y="188"/>
                  </a:cubicBezTo>
                  <a:cubicBezTo>
                    <a:pt x="177" y="70"/>
                    <a:pt x="124" y="13"/>
                    <a:pt x="111" y="0"/>
                  </a:cubicBezTo>
                  <a:cubicBezTo>
                    <a:pt x="109" y="1"/>
                    <a:pt x="107" y="4"/>
                    <a:pt x="104" y="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508"/>
            <p:cNvSpPr>
              <a:spLocks noEditPoints="1"/>
            </p:cNvSpPr>
            <p:nvPr/>
          </p:nvSpPr>
          <p:spPr bwMode="auto">
            <a:xfrm>
              <a:off x="5629275" y="2755900"/>
              <a:ext cx="847725" cy="831850"/>
            </a:xfrm>
            <a:custGeom>
              <a:avLst/>
              <a:gdLst>
                <a:gd name="T0" fmla="*/ 100 w 200"/>
                <a:gd name="T1" fmla="*/ 0 h 196"/>
                <a:gd name="T2" fmla="*/ 100 w 200"/>
                <a:gd name="T3" fmla="*/ 0 h 196"/>
                <a:gd name="T4" fmla="*/ 100 w 200"/>
                <a:gd name="T5" fmla="*/ 0 h 196"/>
                <a:gd name="T6" fmla="*/ 0 w 200"/>
                <a:gd name="T7" fmla="*/ 98 h 196"/>
                <a:gd name="T8" fmla="*/ 0 w 200"/>
                <a:gd name="T9" fmla="*/ 98 h 196"/>
                <a:gd name="T10" fmla="*/ 100 w 200"/>
                <a:gd name="T11" fmla="*/ 196 h 196"/>
                <a:gd name="T12" fmla="*/ 100 w 200"/>
                <a:gd name="T13" fmla="*/ 196 h 196"/>
                <a:gd name="T14" fmla="*/ 200 w 200"/>
                <a:gd name="T15" fmla="*/ 98 h 196"/>
                <a:gd name="T16" fmla="*/ 200 w 200"/>
                <a:gd name="T17" fmla="*/ 98 h 196"/>
                <a:gd name="T18" fmla="*/ 100 w 200"/>
                <a:gd name="T19" fmla="*/ 0 h 196"/>
                <a:gd name="T20" fmla="*/ 184 w 200"/>
                <a:gd name="T21" fmla="*/ 124 h 196"/>
                <a:gd name="T22" fmla="*/ 100 w 200"/>
                <a:gd name="T23" fmla="*/ 184 h 196"/>
                <a:gd name="T24" fmla="*/ 100 w 200"/>
                <a:gd name="T25" fmla="*/ 184 h 196"/>
                <a:gd name="T26" fmla="*/ 100 w 200"/>
                <a:gd name="T27" fmla="*/ 184 h 196"/>
                <a:gd name="T28" fmla="*/ 12 w 200"/>
                <a:gd name="T29" fmla="*/ 98 h 196"/>
                <a:gd name="T30" fmla="*/ 12 w 200"/>
                <a:gd name="T31" fmla="*/ 98 h 196"/>
                <a:gd name="T32" fmla="*/ 12 w 200"/>
                <a:gd name="T33" fmla="*/ 98 h 196"/>
                <a:gd name="T34" fmla="*/ 12 w 200"/>
                <a:gd name="T35" fmla="*/ 98 h 196"/>
                <a:gd name="T36" fmla="*/ 12 w 200"/>
                <a:gd name="T37" fmla="*/ 98 h 196"/>
                <a:gd name="T38" fmla="*/ 100 w 200"/>
                <a:gd name="T39" fmla="*/ 12 h 196"/>
                <a:gd name="T40" fmla="*/ 100 w 200"/>
                <a:gd name="T41" fmla="*/ 12 h 196"/>
                <a:gd name="T42" fmla="*/ 100 w 200"/>
                <a:gd name="T43" fmla="*/ 12 h 196"/>
                <a:gd name="T44" fmla="*/ 100 w 200"/>
                <a:gd name="T45" fmla="*/ 12 h 196"/>
                <a:gd name="T46" fmla="*/ 100 w 200"/>
                <a:gd name="T47" fmla="*/ 12 h 196"/>
                <a:gd name="T48" fmla="*/ 162 w 200"/>
                <a:gd name="T49" fmla="*/ 38 h 196"/>
                <a:gd name="T50" fmla="*/ 188 w 200"/>
                <a:gd name="T51" fmla="*/ 98 h 196"/>
                <a:gd name="T52" fmla="*/ 184 w 200"/>
                <a:gd name="T53" fmla="*/ 124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00" h="196">
                  <a:moveTo>
                    <a:pt x="100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4"/>
                    <a:pt x="0" y="98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52"/>
                    <a:pt x="45" y="196"/>
                    <a:pt x="100" y="196"/>
                  </a:cubicBezTo>
                  <a:cubicBezTo>
                    <a:pt x="100" y="196"/>
                    <a:pt x="100" y="196"/>
                    <a:pt x="100" y="196"/>
                  </a:cubicBezTo>
                  <a:cubicBezTo>
                    <a:pt x="156" y="196"/>
                    <a:pt x="200" y="153"/>
                    <a:pt x="200" y="98"/>
                  </a:cubicBezTo>
                  <a:cubicBezTo>
                    <a:pt x="200" y="98"/>
                    <a:pt x="200" y="98"/>
                    <a:pt x="200" y="98"/>
                  </a:cubicBezTo>
                  <a:cubicBezTo>
                    <a:pt x="200" y="44"/>
                    <a:pt x="156" y="0"/>
                    <a:pt x="100" y="0"/>
                  </a:cubicBezTo>
                  <a:close/>
                  <a:moveTo>
                    <a:pt x="184" y="124"/>
                  </a:moveTo>
                  <a:cubicBezTo>
                    <a:pt x="173" y="159"/>
                    <a:pt x="139" y="184"/>
                    <a:pt x="100" y="184"/>
                  </a:cubicBezTo>
                  <a:cubicBezTo>
                    <a:pt x="100" y="184"/>
                    <a:pt x="100" y="184"/>
                    <a:pt x="100" y="184"/>
                  </a:cubicBezTo>
                  <a:cubicBezTo>
                    <a:pt x="100" y="184"/>
                    <a:pt x="100" y="184"/>
                    <a:pt x="100" y="184"/>
                  </a:cubicBezTo>
                  <a:cubicBezTo>
                    <a:pt x="52" y="184"/>
                    <a:pt x="12" y="146"/>
                    <a:pt x="12" y="98"/>
                  </a:cubicBezTo>
                  <a:cubicBezTo>
                    <a:pt x="12" y="98"/>
                    <a:pt x="12" y="98"/>
                    <a:pt x="12" y="98"/>
                  </a:cubicBezTo>
                  <a:cubicBezTo>
                    <a:pt x="12" y="98"/>
                    <a:pt x="12" y="98"/>
                    <a:pt x="12" y="98"/>
                  </a:cubicBezTo>
                  <a:cubicBezTo>
                    <a:pt x="12" y="98"/>
                    <a:pt x="12" y="98"/>
                    <a:pt x="12" y="98"/>
                  </a:cubicBezTo>
                  <a:cubicBezTo>
                    <a:pt x="12" y="98"/>
                    <a:pt x="12" y="98"/>
                    <a:pt x="12" y="98"/>
                  </a:cubicBezTo>
                  <a:cubicBezTo>
                    <a:pt x="12" y="51"/>
                    <a:pt x="52" y="12"/>
                    <a:pt x="100" y="12"/>
                  </a:cubicBezTo>
                  <a:cubicBezTo>
                    <a:pt x="100" y="12"/>
                    <a:pt x="100" y="12"/>
                    <a:pt x="100" y="12"/>
                  </a:cubicBezTo>
                  <a:cubicBezTo>
                    <a:pt x="100" y="12"/>
                    <a:pt x="100" y="12"/>
                    <a:pt x="100" y="12"/>
                  </a:cubicBezTo>
                  <a:cubicBezTo>
                    <a:pt x="100" y="12"/>
                    <a:pt x="100" y="12"/>
                    <a:pt x="100" y="12"/>
                  </a:cubicBezTo>
                  <a:cubicBezTo>
                    <a:pt x="100" y="12"/>
                    <a:pt x="100" y="12"/>
                    <a:pt x="100" y="12"/>
                  </a:cubicBezTo>
                  <a:cubicBezTo>
                    <a:pt x="124" y="12"/>
                    <a:pt x="146" y="22"/>
                    <a:pt x="162" y="38"/>
                  </a:cubicBezTo>
                  <a:cubicBezTo>
                    <a:pt x="178" y="53"/>
                    <a:pt x="188" y="75"/>
                    <a:pt x="188" y="98"/>
                  </a:cubicBezTo>
                  <a:cubicBezTo>
                    <a:pt x="188" y="107"/>
                    <a:pt x="187" y="116"/>
                    <a:pt x="184" y="124"/>
                  </a:cubicBezTo>
                  <a:close/>
                </a:path>
              </a:pathLst>
            </a:cu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509"/>
            <p:cNvSpPr/>
            <p:nvPr/>
          </p:nvSpPr>
          <p:spPr bwMode="auto">
            <a:xfrm>
              <a:off x="6053138" y="273050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0" cap="rnd">
              <a:solidFill>
                <a:srgbClr val="868787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510"/>
            <p:cNvSpPr>
              <a:spLocks noEditPoints="1"/>
            </p:cNvSpPr>
            <p:nvPr/>
          </p:nvSpPr>
          <p:spPr bwMode="auto">
            <a:xfrm>
              <a:off x="5603875" y="2730500"/>
              <a:ext cx="898525" cy="882650"/>
            </a:xfrm>
            <a:custGeom>
              <a:avLst/>
              <a:gdLst>
                <a:gd name="T0" fmla="*/ 106 w 212"/>
                <a:gd name="T1" fmla="*/ 0 h 208"/>
                <a:gd name="T2" fmla="*/ 106 w 212"/>
                <a:gd name="T3" fmla="*/ 0 h 208"/>
                <a:gd name="T4" fmla="*/ 106 w 212"/>
                <a:gd name="T5" fmla="*/ 0 h 208"/>
                <a:gd name="T6" fmla="*/ 0 w 212"/>
                <a:gd name="T7" fmla="*/ 104 h 208"/>
                <a:gd name="T8" fmla="*/ 0 w 212"/>
                <a:gd name="T9" fmla="*/ 104 h 208"/>
                <a:gd name="T10" fmla="*/ 0 w 212"/>
                <a:gd name="T11" fmla="*/ 104 h 208"/>
                <a:gd name="T12" fmla="*/ 106 w 212"/>
                <a:gd name="T13" fmla="*/ 208 h 208"/>
                <a:gd name="T14" fmla="*/ 106 w 212"/>
                <a:gd name="T15" fmla="*/ 208 h 208"/>
                <a:gd name="T16" fmla="*/ 212 w 212"/>
                <a:gd name="T17" fmla="*/ 104 h 208"/>
                <a:gd name="T18" fmla="*/ 212 w 212"/>
                <a:gd name="T19" fmla="*/ 104 h 208"/>
                <a:gd name="T20" fmla="*/ 106 w 212"/>
                <a:gd name="T21" fmla="*/ 0 h 208"/>
                <a:gd name="T22" fmla="*/ 206 w 212"/>
                <a:gd name="T23" fmla="*/ 104 h 208"/>
                <a:gd name="T24" fmla="*/ 106 w 212"/>
                <a:gd name="T25" fmla="*/ 202 h 208"/>
                <a:gd name="T26" fmla="*/ 106 w 212"/>
                <a:gd name="T27" fmla="*/ 202 h 208"/>
                <a:gd name="T28" fmla="*/ 6 w 212"/>
                <a:gd name="T29" fmla="*/ 104 h 208"/>
                <a:gd name="T30" fmla="*/ 6 w 212"/>
                <a:gd name="T31" fmla="*/ 104 h 208"/>
                <a:gd name="T32" fmla="*/ 106 w 212"/>
                <a:gd name="T33" fmla="*/ 6 h 208"/>
                <a:gd name="T34" fmla="*/ 106 w 212"/>
                <a:gd name="T35" fmla="*/ 6 h 208"/>
                <a:gd name="T36" fmla="*/ 106 w 212"/>
                <a:gd name="T37" fmla="*/ 6 h 208"/>
                <a:gd name="T38" fmla="*/ 206 w 212"/>
                <a:gd name="T39" fmla="*/ 104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2" h="208">
                  <a:moveTo>
                    <a:pt x="106" y="0"/>
                  </a:moveTo>
                  <a:cubicBezTo>
                    <a:pt x="106" y="0"/>
                    <a:pt x="106" y="0"/>
                    <a:pt x="106" y="0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48" y="0"/>
                    <a:pt x="0" y="47"/>
                    <a:pt x="0" y="104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62"/>
                    <a:pt x="47" y="208"/>
                    <a:pt x="106" y="208"/>
                  </a:cubicBezTo>
                  <a:cubicBezTo>
                    <a:pt x="106" y="208"/>
                    <a:pt x="106" y="208"/>
                    <a:pt x="106" y="208"/>
                  </a:cubicBezTo>
                  <a:cubicBezTo>
                    <a:pt x="165" y="208"/>
                    <a:pt x="212" y="162"/>
                    <a:pt x="212" y="104"/>
                  </a:cubicBezTo>
                  <a:cubicBezTo>
                    <a:pt x="212" y="104"/>
                    <a:pt x="212" y="104"/>
                    <a:pt x="212" y="104"/>
                  </a:cubicBezTo>
                  <a:cubicBezTo>
                    <a:pt x="212" y="47"/>
                    <a:pt x="165" y="0"/>
                    <a:pt x="106" y="0"/>
                  </a:cubicBezTo>
                  <a:close/>
                  <a:moveTo>
                    <a:pt x="206" y="104"/>
                  </a:moveTo>
                  <a:cubicBezTo>
                    <a:pt x="206" y="159"/>
                    <a:pt x="162" y="202"/>
                    <a:pt x="106" y="202"/>
                  </a:cubicBezTo>
                  <a:cubicBezTo>
                    <a:pt x="106" y="202"/>
                    <a:pt x="106" y="202"/>
                    <a:pt x="106" y="202"/>
                  </a:cubicBezTo>
                  <a:cubicBezTo>
                    <a:pt x="51" y="202"/>
                    <a:pt x="6" y="158"/>
                    <a:pt x="6" y="104"/>
                  </a:cubicBezTo>
                  <a:cubicBezTo>
                    <a:pt x="6" y="104"/>
                    <a:pt x="6" y="104"/>
                    <a:pt x="6" y="104"/>
                  </a:cubicBezTo>
                  <a:cubicBezTo>
                    <a:pt x="6" y="50"/>
                    <a:pt x="51" y="6"/>
                    <a:pt x="106" y="6"/>
                  </a:cubicBezTo>
                  <a:cubicBezTo>
                    <a:pt x="106" y="6"/>
                    <a:pt x="106" y="6"/>
                    <a:pt x="106" y="6"/>
                  </a:cubicBezTo>
                  <a:cubicBezTo>
                    <a:pt x="106" y="6"/>
                    <a:pt x="106" y="6"/>
                    <a:pt x="106" y="6"/>
                  </a:cubicBezTo>
                  <a:cubicBezTo>
                    <a:pt x="162" y="6"/>
                    <a:pt x="206" y="50"/>
                    <a:pt x="206" y="104"/>
                  </a:cubicBezTo>
                  <a:close/>
                </a:path>
              </a:pathLst>
            </a:custGeom>
            <a:solidFill>
              <a:srgbClr val="86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511"/>
            <p:cNvSpPr>
              <a:spLocks noEditPoints="1"/>
            </p:cNvSpPr>
            <p:nvPr/>
          </p:nvSpPr>
          <p:spPr bwMode="auto">
            <a:xfrm>
              <a:off x="5705475" y="2833688"/>
              <a:ext cx="695325" cy="677863"/>
            </a:xfrm>
            <a:custGeom>
              <a:avLst/>
              <a:gdLst>
                <a:gd name="T0" fmla="*/ 82 w 164"/>
                <a:gd name="T1" fmla="*/ 0 h 160"/>
                <a:gd name="T2" fmla="*/ 82 w 164"/>
                <a:gd name="T3" fmla="*/ 0 h 160"/>
                <a:gd name="T4" fmla="*/ 82 w 164"/>
                <a:gd name="T5" fmla="*/ 0 h 160"/>
                <a:gd name="T6" fmla="*/ 82 w 164"/>
                <a:gd name="T7" fmla="*/ 0 h 160"/>
                <a:gd name="T8" fmla="*/ 0 w 164"/>
                <a:gd name="T9" fmla="*/ 80 h 160"/>
                <a:gd name="T10" fmla="*/ 0 w 164"/>
                <a:gd name="T11" fmla="*/ 80 h 160"/>
                <a:gd name="T12" fmla="*/ 0 w 164"/>
                <a:gd name="T13" fmla="*/ 80 h 160"/>
                <a:gd name="T14" fmla="*/ 0 w 164"/>
                <a:gd name="T15" fmla="*/ 80 h 160"/>
                <a:gd name="T16" fmla="*/ 0 w 164"/>
                <a:gd name="T17" fmla="*/ 80 h 160"/>
                <a:gd name="T18" fmla="*/ 0 w 164"/>
                <a:gd name="T19" fmla="*/ 84 h 160"/>
                <a:gd name="T20" fmla="*/ 1 w 164"/>
                <a:gd name="T21" fmla="*/ 93 h 160"/>
                <a:gd name="T22" fmla="*/ 2 w 164"/>
                <a:gd name="T23" fmla="*/ 96 h 160"/>
                <a:gd name="T24" fmla="*/ 82 w 164"/>
                <a:gd name="T25" fmla="*/ 160 h 160"/>
                <a:gd name="T26" fmla="*/ 164 w 164"/>
                <a:gd name="T27" fmla="*/ 80 h 160"/>
                <a:gd name="T28" fmla="*/ 140 w 164"/>
                <a:gd name="T29" fmla="*/ 24 h 160"/>
                <a:gd name="T30" fmla="*/ 82 w 164"/>
                <a:gd name="T31" fmla="*/ 0 h 160"/>
                <a:gd name="T32" fmla="*/ 160 w 164"/>
                <a:gd name="T33" fmla="*/ 80 h 160"/>
                <a:gd name="T34" fmla="*/ 82 w 164"/>
                <a:gd name="T35" fmla="*/ 157 h 160"/>
                <a:gd name="T36" fmla="*/ 82 w 164"/>
                <a:gd name="T37" fmla="*/ 157 h 160"/>
                <a:gd name="T38" fmla="*/ 4 w 164"/>
                <a:gd name="T39" fmla="*/ 81 h 160"/>
                <a:gd name="T40" fmla="*/ 4 w 164"/>
                <a:gd name="T41" fmla="*/ 81 h 160"/>
                <a:gd name="T42" fmla="*/ 4 w 164"/>
                <a:gd name="T43" fmla="*/ 80 h 160"/>
                <a:gd name="T44" fmla="*/ 82 w 164"/>
                <a:gd name="T45" fmla="*/ 4 h 160"/>
                <a:gd name="T46" fmla="*/ 82 w 164"/>
                <a:gd name="T47" fmla="*/ 4 h 160"/>
                <a:gd name="T48" fmla="*/ 160 w 164"/>
                <a:gd name="T49" fmla="*/ 8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4" h="160">
                  <a:moveTo>
                    <a:pt x="82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0" y="36"/>
                    <a:pt x="0" y="8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2"/>
                    <a:pt x="0" y="83"/>
                    <a:pt x="0" y="84"/>
                  </a:cubicBezTo>
                  <a:cubicBezTo>
                    <a:pt x="0" y="87"/>
                    <a:pt x="1" y="90"/>
                    <a:pt x="1" y="93"/>
                  </a:cubicBezTo>
                  <a:cubicBezTo>
                    <a:pt x="1" y="94"/>
                    <a:pt x="2" y="95"/>
                    <a:pt x="2" y="96"/>
                  </a:cubicBezTo>
                  <a:cubicBezTo>
                    <a:pt x="9" y="133"/>
                    <a:pt x="42" y="160"/>
                    <a:pt x="82" y="160"/>
                  </a:cubicBezTo>
                  <a:cubicBezTo>
                    <a:pt x="127" y="160"/>
                    <a:pt x="164" y="125"/>
                    <a:pt x="164" y="80"/>
                  </a:cubicBezTo>
                  <a:cubicBezTo>
                    <a:pt x="164" y="58"/>
                    <a:pt x="155" y="38"/>
                    <a:pt x="140" y="24"/>
                  </a:cubicBezTo>
                  <a:cubicBezTo>
                    <a:pt x="125" y="9"/>
                    <a:pt x="105" y="0"/>
                    <a:pt x="82" y="0"/>
                  </a:cubicBezTo>
                  <a:close/>
                  <a:moveTo>
                    <a:pt x="160" y="80"/>
                  </a:moveTo>
                  <a:cubicBezTo>
                    <a:pt x="160" y="123"/>
                    <a:pt x="125" y="157"/>
                    <a:pt x="82" y="157"/>
                  </a:cubicBezTo>
                  <a:cubicBezTo>
                    <a:pt x="82" y="157"/>
                    <a:pt x="82" y="157"/>
                    <a:pt x="82" y="157"/>
                  </a:cubicBezTo>
                  <a:cubicBezTo>
                    <a:pt x="39" y="157"/>
                    <a:pt x="4" y="123"/>
                    <a:pt x="4" y="81"/>
                  </a:cubicBezTo>
                  <a:cubicBezTo>
                    <a:pt x="4" y="81"/>
                    <a:pt x="4" y="81"/>
                    <a:pt x="4" y="81"/>
                  </a:cubicBezTo>
                  <a:cubicBezTo>
                    <a:pt x="4" y="80"/>
                    <a:pt x="4" y="80"/>
                    <a:pt x="4" y="80"/>
                  </a:cubicBezTo>
                  <a:cubicBezTo>
                    <a:pt x="4" y="38"/>
                    <a:pt x="39" y="4"/>
                    <a:pt x="82" y="4"/>
                  </a:cubicBezTo>
                  <a:cubicBezTo>
                    <a:pt x="82" y="4"/>
                    <a:pt x="82" y="4"/>
                    <a:pt x="82" y="4"/>
                  </a:cubicBezTo>
                  <a:cubicBezTo>
                    <a:pt x="125" y="4"/>
                    <a:pt x="160" y="38"/>
                    <a:pt x="160" y="80"/>
                  </a:cubicBezTo>
                  <a:close/>
                </a:path>
              </a:pathLst>
            </a:custGeom>
            <a:solidFill>
              <a:srgbClr val="EEEE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Line 512"/>
            <p:cNvSpPr>
              <a:spLocks noChangeShapeType="1"/>
            </p:cNvSpPr>
            <p:nvPr/>
          </p:nvSpPr>
          <p:spPr bwMode="auto">
            <a:xfrm>
              <a:off x="6053138" y="2806700"/>
              <a:ext cx="0" cy="0"/>
            </a:xfrm>
            <a:prstGeom prst="line">
              <a:avLst/>
            </a:prstGeom>
            <a:noFill/>
            <a:ln w="0" cap="rnd">
              <a:solidFill>
                <a:srgbClr val="868787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Line 513"/>
            <p:cNvSpPr>
              <a:spLocks noChangeShapeType="1"/>
            </p:cNvSpPr>
            <p:nvPr/>
          </p:nvSpPr>
          <p:spPr bwMode="auto">
            <a:xfrm>
              <a:off x="5680075" y="3171825"/>
              <a:ext cx="0" cy="0"/>
            </a:xfrm>
            <a:prstGeom prst="line">
              <a:avLst/>
            </a:prstGeom>
            <a:noFill/>
            <a:ln w="0" cap="rnd">
              <a:solidFill>
                <a:srgbClr val="868787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514"/>
            <p:cNvSpPr>
              <a:spLocks noEditPoints="1"/>
            </p:cNvSpPr>
            <p:nvPr/>
          </p:nvSpPr>
          <p:spPr bwMode="auto">
            <a:xfrm>
              <a:off x="5680075" y="2806700"/>
              <a:ext cx="746125" cy="730250"/>
            </a:xfrm>
            <a:custGeom>
              <a:avLst/>
              <a:gdLst>
                <a:gd name="T0" fmla="*/ 88 w 176"/>
                <a:gd name="T1" fmla="*/ 0 h 172"/>
                <a:gd name="T2" fmla="*/ 88 w 176"/>
                <a:gd name="T3" fmla="*/ 0 h 172"/>
                <a:gd name="T4" fmla="*/ 88 w 176"/>
                <a:gd name="T5" fmla="*/ 0 h 172"/>
                <a:gd name="T6" fmla="*/ 88 w 176"/>
                <a:gd name="T7" fmla="*/ 0 h 172"/>
                <a:gd name="T8" fmla="*/ 88 w 176"/>
                <a:gd name="T9" fmla="*/ 0 h 172"/>
                <a:gd name="T10" fmla="*/ 88 w 176"/>
                <a:gd name="T11" fmla="*/ 0 h 172"/>
                <a:gd name="T12" fmla="*/ 88 w 176"/>
                <a:gd name="T13" fmla="*/ 0 h 172"/>
                <a:gd name="T14" fmla="*/ 0 w 176"/>
                <a:gd name="T15" fmla="*/ 86 h 172"/>
                <a:gd name="T16" fmla="*/ 0 w 176"/>
                <a:gd name="T17" fmla="*/ 86 h 172"/>
                <a:gd name="T18" fmla="*/ 0 w 176"/>
                <a:gd name="T19" fmla="*/ 86 h 172"/>
                <a:gd name="T20" fmla="*/ 0 w 176"/>
                <a:gd name="T21" fmla="*/ 86 h 172"/>
                <a:gd name="T22" fmla="*/ 0 w 176"/>
                <a:gd name="T23" fmla="*/ 86 h 172"/>
                <a:gd name="T24" fmla="*/ 88 w 176"/>
                <a:gd name="T25" fmla="*/ 172 h 172"/>
                <a:gd name="T26" fmla="*/ 88 w 176"/>
                <a:gd name="T27" fmla="*/ 172 h 172"/>
                <a:gd name="T28" fmla="*/ 88 w 176"/>
                <a:gd name="T29" fmla="*/ 172 h 172"/>
                <a:gd name="T30" fmla="*/ 172 w 176"/>
                <a:gd name="T31" fmla="*/ 112 h 172"/>
                <a:gd name="T32" fmla="*/ 176 w 176"/>
                <a:gd name="T33" fmla="*/ 86 h 172"/>
                <a:gd name="T34" fmla="*/ 150 w 176"/>
                <a:gd name="T35" fmla="*/ 26 h 172"/>
                <a:gd name="T36" fmla="*/ 88 w 176"/>
                <a:gd name="T37" fmla="*/ 0 h 172"/>
                <a:gd name="T38" fmla="*/ 88 w 176"/>
                <a:gd name="T39" fmla="*/ 166 h 172"/>
                <a:gd name="T40" fmla="*/ 8 w 176"/>
                <a:gd name="T41" fmla="*/ 102 h 172"/>
                <a:gd name="T42" fmla="*/ 7 w 176"/>
                <a:gd name="T43" fmla="*/ 99 h 172"/>
                <a:gd name="T44" fmla="*/ 6 w 176"/>
                <a:gd name="T45" fmla="*/ 90 h 172"/>
                <a:gd name="T46" fmla="*/ 6 w 176"/>
                <a:gd name="T47" fmla="*/ 86 h 172"/>
                <a:gd name="T48" fmla="*/ 6 w 176"/>
                <a:gd name="T49" fmla="*/ 86 h 172"/>
                <a:gd name="T50" fmla="*/ 6 w 176"/>
                <a:gd name="T51" fmla="*/ 86 h 172"/>
                <a:gd name="T52" fmla="*/ 6 w 176"/>
                <a:gd name="T53" fmla="*/ 86 h 172"/>
                <a:gd name="T54" fmla="*/ 6 w 176"/>
                <a:gd name="T55" fmla="*/ 86 h 172"/>
                <a:gd name="T56" fmla="*/ 88 w 176"/>
                <a:gd name="T57" fmla="*/ 6 h 172"/>
                <a:gd name="T58" fmla="*/ 88 w 176"/>
                <a:gd name="T59" fmla="*/ 6 h 172"/>
                <a:gd name="T60" fmla="*/ 88 w 176"/>
                <a:gd name="T61" fmla="*/ 6 h 172"/>
                <a:gd name="T62" fmla="*/ 88 w 176"/>
                <a:gd name="T63" fmla="*/ 6 h 172"/>
                <a:gd name="T64" fmla="*/ 146 w 176"/>
                <a:gd name="T65" fmla="*/ 30 h 172"/>
                <a:gd name="T66" fmla="*/ 170 w 176"/>
                <a:gd name="T67" fmla="*/ 86 h 172"/>
                <a:gd name="T68" fmla="*/ 88 w 176"/>
                <a:gd name="T69" fmla="*/ 166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6" h="172">
                  <a:moveTo>
                    <a:pt x="88" y="0"/>
                  </a:moveTo>
                  <a:cubicBezTo>
                    <a:pt x="88" y="0"/>
                    <a:pt x="88" y="0"/>
                    <a:pt x="88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40" y="0"/>
                    <a:pt x="0" y="39"/>
                    <a:pt x="0" y="8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134"/>
                    <a:pt x="40" y="172"/>
                    <a:pt x="88" y="172"/>
                  </a:cubicBezTo>
                  <a:cubicBezTo>
                    <a:pt x="88" y="172"/>
                    <a:pt x="88" y="172"/>
                    <a:pt x="88" y="172"/>
                  </a:cubicBezTo>
                  <a:cubicBezTo>
                    <a:pt x="88" y="172"/>
                    <a:pt x="88" y="172"/>
                    <a:pt x="88" y="172"/>
                  </a:cubicBezTo>
                  <a:cubicBezTo>
                    <a:pt x="127" y="172"/>
                    <a:pt x="161" y="147"/>
                    <a:pt x="172" y="112"/>
                  </a:cubicBezTo>
                  <a:cubicBezTo>
                    <a:pt x="175" y="104"/>
                    <a:pt x="176" y="95"/>
                    <a:pt x="176" y="86"/>
                  </a:cubicBezTo>
                  <a:cubicBezTo>
                    <a:pt x="176" y="63"/>
                    <a:pt x="166" y="41"/>
                    <a:pt x="150" y="26"/>
                  </a:cubicBezTo>
                  <a:cubicBezTo>
                    <a:pt x="134" y="10"/>
                    <a:pt x="112" y="0"/>
                    <a:pt x="88" y="0"/>
                  </a:cubicBezTo>
                  <a:close/>
                  <a:moveTo>
                    <a:pt x="88" y="166"/>
                  </a:moveTo>
                  <a:cubicBezTo>
                    <a:pt x="48" y="166"/>
                    <a:pt x="15" y="139"/>
                    <a:pt x="8" y="102"/>
                  </a:cubicBezTo>
                  <a:cubicBezTo>
                    <a:pt x="8" y="101"/>
                    <a:pt x="7" y="100"/>
                    <a:pt x="7" y="99"/>
                  </a:cubicBezTo>
                  <a:cubicBezTo>
                    <a:pt x="7" y="96"/>
                    <a:pt x="6" y="93"/>
                    <a:pt x="6" y="90"/>
                  </a:cubicBezTo>
                  <a:cubicBezTo>
                    <a:pt x="6" y="89"/>
                    <a:pt x="6" y="88"/>
                    <a:pt x="6" y="86"/>
                  </a:cubicBezTo>
                  <a:cubicBezTo>
                    <a:pt x="6" y="86"/>
                    <a:pt x="6" y="86"/>
                    <a:pt x="6" y="86"/>
                  </a:cubicBezTo>
                  <a:cubicBezTo>
                    <a:pt x="6" y="86"/>
                    <a:pt x="6" y="86"/>
                    <a:pt x="6" y="86"/>
                  </a:cubicBezTo>
                  <a:cubicBezTo>
                    <a:pt x="6" y="86"/>
                    <a:pt x="6" y="86"/>
                    <a:pt x="6" y="86"/>
                  </a:cubicBezTo>
                  <a:cubicBezTo>
                    <a:pt x="6" y="86"/>
                    <a:pt x="6" y="86"/>
                    <a:pt x="6" y="86"/>
                  </a:cubicBezTo>
                  <a:cubicBezTo>
                    <a:pt x="6" y="42"/>
                    <a:pt x="43" y="6"/>
                    <a:pt x="88" y="6"/>
                  </a:cubicBezTo>
                  <a:cubicBezTo>
                    <a:pt x="88" y="6"/>
                    <a:pt x="88" y="6"/>
                    <a:pt x="88" y="6"/>
                  </a:cubicBezTo>
                  <a:cubicBezTo>
                    <a:pt x="88" y="6"/>
                    <a:pt x="88" y="6"/>
                    <a:pt x="88" y="6"/>
                  </a:cubicBezTo>
                  <a:cubicBezTo>
                    <a:pt x="88" y="6"/>
                    <a:pt x="88" y="6"/>
                    <a:pt x="88" y="6"/>
                  </a:cubicBezTo>
                  <a:cubicBezTo>
                    <a:pt x="111" y="6"/>
                    <a:pt x="131" y="15"/>
                    <a:pt x="146" y="30"/>
                  </a:cubicBezTo>
                  <a:cubicBezTo>
                    <a:pt x="161" y="44"/>
                    <a:pt x="170" y="64"/>
                    <a:pt x="170" y="86"/>
                  </a:cubicBezTo>
                  <a:cubicBezTo>
                    <a:pt x="170" y="131"/>
                    <a:pt x="133" y="166"/>
                    <a:pt x="88" y="166"/>
                  </a:cubicBezTo>
                  <a:close/>
                </a:path>
              </a:pathLst>
            </a:custGeom>
            <a:solidFill>
              <a:srgbClr val="86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515"/>
            <p:cNvSpPr>
              <a:spLocks noEditPoints="1"/>
            </p:cNvSpPr>
            <p:nvPr/>
          </p:nvSpPr>
          <p:spPr bwMode="auto">
            <a:xfrm>
              <a:off x="5722938" y="2849563"/>
              <a:ext cx="661988" cy="649288"/>
            </a:xfrm>
            <a:custGeom>
              <a:avLst/>
              <a:gdLst>
                <a:gd name="T0" fmla="*/ 78 w 156"/>
                <a:gd name="T1" fmla="*/ 0 h 153"/>
                <a:gd name="T2" fmla="*/ 78 w 156"/>
                <a:gd name="T3" fmla="*/ 0 h 153"/>
                <a:gd name="T4" fmla="*/ 0 w 156"/>
                <a:gd name="T5" fmla="*/ 76 h 153"/>
                <a:gd name="T6" fmla="*/ 0 w 156"/>
                <a:gd name="T7" fmla="*/ 77 h 153"/>
                <a:gd name="T8" fmla="*/ 0 w 156"/>
                <a:gd name="T9" fmla="*/ 77 h 153"/>
                <a:gd name="T10" fmla="*/ 78 w 156"/>
                <a:gd name="T11" fmla="*/ 153 h 153"/>
                <a:gd name="T12" fmla="*/ 78 w 156"/>
                <a:gd name="T13" fmla="*/ 153 h 153"/>
                <a:gd name="T14" fmla="*/ 156 w 156"/>
                <a:gd name="T15" fmla="*/ 76 h 153"/>
                <a:gd name="T16" fmla="*/ 156 w 156"/>
                <a:gd name="T17" fmla="*/ 76 h 153"/>
                <a:gd name="T18" fmla="*/ 78 w 156"/>
                <a:gd name="T19" fmla="*/ 0 h 153"/>
                <a:gd name="T20" fmla="*/ 150 w 156"/>
                <a:gd name="T21" fmla="*/ 76 h 153"/>
                <a:gd name="T22" fmla="*/ 78 w 156"/>
                <a:gd name="T23" fmla="*/ 147 h 153"/>
                <a:gd name="T24" fmla="*/ 78 w 156"/>
                <a:gd name="T25" fmla="*/ 147 h 153"/>
                <a:gd name="T26" fmla="*/ 6 w 156"/>
                <a:gd name="T27" fmla="*/ 77 h 153"/>
                <a:gd name="T28" fmla="*/ 6 w 156"/>
                <a:gd name="T29" fmla="*/ 77 h 153"/>
                <a:gd name="T30" fmla="*/ 6 w 156"/>
                <a:gd name="T31" fmla="*/ 76 h 153"/>
                <a:gd name="T32" fmla="*/ 78 w 156"/>
                <a:gd name="T33" fmla="*/ 6 h 153"/>
                <a:gd name="T34" fmla="*/ 78 w 156"/>
                <a:gd name="T35" fmla="*/ 6 h 153"/>
                <a:gd name="T36" fmla="*/ 150 w 156"/>
                <a:gd name="T37" fmla="*/ 76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6" h="153">
                  <a:moveTo>
                    <a:pt x="78" y="0"/>
                  </a:moveTo>
                  <a:cubicBezTo>
                    <a:pt x="78" y="0"/>
                    <a:pt x="78" y="0"/>
                    <a:pt x="78" y="0"/>
                  </a:cubicBezTo>
                  <a:cubicBezTo>
                    <a:pt x="35" y="0"/>
                    <a:pt x="0" y="34"/>
                    <a:pt x="0" y="76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119"/>
                    <a:pt x="35" y="153"/>
                    <a:pt x="78" y="153"/>
                  </a:cubicBezTo>
                  <a:cubicBezTo>
                    <a:pt x="78" y="153"/>
                    <a:pt x="78" y="153"/>
                    <a:pt x="78" y="153"/>
                  </a:cubicBezTo>
                  <a:cubicBezTo>
                    <a:pt x="121" y="153"/>
                    <a:pt x="156" y="119"/>
                    <a:pt x="156" y="76"/>
                  </a:cubicBezTo>
                  <a:cubicBezTo>
                    <a:pt x="156" y="76"/>
                    <a:pt x="156" y="76"/>
                    <a:pt x="156" y="76"/>
                  </a:cubicBezTo>
                  <a:cubicBezTo>
                    <a:pt x="156" y="34"/>
                    <a:pt x="121" y="0"/>
                    <a:pt x="78" y="0"/>
                  </a:cubicBezTo>
                  <a:close/>
                  <a:moveTo>
                    <a:pt x="150" y="76"/>
                  </a:moveTo>
                  <a:cubicBezTo>
                    <a:pt x="150" y="115"/>
                    <a:pt x="118" y="147"/>
                    <a:pt x="78" y="147"/>
                  </a:cubicBezTo>
                  <a:cubicBezTo>
                    <a:pt x="78" y="147"/>
                    <a:pt x="78" y="147"/>
                    <a:pt x="78" y="147"/>
                  </a:cubicBezTo>
                  <a:cubicBezTo>
                    <a:pt x="38" y="147"/>
                    <a:pt x="6" y="115"/>
                    <a:pt x="6" y="77"/>
                  </a:cubicBezTo>
                  <a:cubicBezTo>
                    <a:pt x="6" y="77"/>
                    <a:pt x="6" y="77"/>
                    <a:pt x="6" y="77"/>
                  </a:cubicBezTo>
                  <a:cubicBezTo>
                    <a:pt x="6" y="76"/>
                    <a:pt x="6" y="76"/>
                    <a:pt x="6" y="76"/>
                  </a:cubicBezTo>
                  <a:cubicBezTo>
                    <a:pt x="6" y="37"/>
                    <a:pt x="38" y="6"/>
                    <a:pt x="78" y="6"/>
                  </a:cubicBezTo>
                  <a:cubicBezTo>
                    <a:pt x="78" y="6"/>
                    <a:pt x="78" y="6"/>
                    <a:pt x="78" y="6"/>
                  </a:cubicBezTo>
                  <a:cubicBezTo>
                    <a:pt x="118" y="6"/>
                    <a:pt x="150" y="37"/>
                    <a:pt x="150" y="76"/>
                  </a:cubicBezTo>
                  <a:close/>
                </a:path>
              </a:pathLst>
            </a:custGeom>
            <a:solidFill>
              <a:srgbClr val="86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516"/>
            <p:cNvSpPr/>
            <p:nvPr/>
          </p:nvSpPr>
          <p:spPr bwMode="auto">
            <a:xfrm>
              <a:off x="5973763" y="3057525"/>
              <a:ext cx="130175" cy="111125"/>
            </a:xfrm>
            <a:custGeom>
              <a:avLst/>
              <a:gdLst>
                <a:gd name="T0" fmla="*/ 30 w 31"/>
                <a:gd name="T1" fmla="*/ 1 h 26"/>
                <a:gd name="T2" fmla="*/ 28 w 31"/>
                <a:gd name="T3" fmla="*/ 1 h 26"/>
                <a:gd name="T4" fmla="*/ 1 w 31"/>
                <a:gd name="T5" fmla="*/ 23 h 26"/>
                <a:gd name="T6" fmla="*/ 1 w 31"/>
                <a:gd name="T7" fmla="*/ 26 h 26"/>
                <a:gd name="T8" fmla="*/ 2 w 31"/>
                <a:gd name="T9" fmla="*/ 26 h 26"/>
                <a:gd name="T10" fmla="*/ 3 w 31"/>
                <a:gd name="T11" fmla="*/ 26 h 26"/>
                <a:gd name="T12" fmla="*/ 30 w 31"/>
                <a:gd name="T13" fmla="*/ 3 h 26"/>
                <a:gd name="T14" fmla="*/ 30 w 31"/>
                <a:gd name="T15" fmla="*/ 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" h="26">
                  <a:moveTo>
                    <a:pt x="30" y="1"/>
                  </a:moveTo>
                  <a:cubicBezTo>
                    <a:pt x="30" y="0"/>
                    <a:pt x="29" y="0"/>
                    <a:pt x="28" y="1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0" y="24"/>
                    <a:pt x="0" y="25"/>
                    <a:pt x="1" y="26"/>
                  </a:cubicBezTo>
                  <a:cubicBezTo>
                    <a:pt x="1" y="26"/>
                    <a:pt x="1" y="26"/>
                    <a:pt x="2" y="26"/>
                  </a:cubicBezTo>
                  <a:cubicBezTo>
                    <a:pt x="2" y="26"/>
                    <a:pt x="3" y="26"/>
                    <a:pt x="3" y="26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1" y="2"/>
                    <a:pt x="31" y="1"/>
                    <a:pt x="30" y="1"/>
                  </a:cubicBez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517"/>
            <p:cNvSpPr/>
            <p:nvPr/>
          </p:nvSpPr>
          <p:spPr bwMode="auto">
            <a:xfrm>
              <a:off x="6062663" y="3062288"/>
              <a:ext cx="130175" cy="114300"/>
            </a:xfrm>
            <a:custGeom>
              <a:avLst/>
              <a:gdLst>
                <a:gd name="T0" fmla="*/ 29 w 31"/>
                <a:gd name="T1" fmla="*/ 0 h 27"/>
                <a:gd name="T2" fmla="*/ 1 w 31"/>
                <a:gd name="T3" fmla="*/ 24 h 27"/>
                <a:gd name="T4" fmla="*/ 1 w 31"/>
                <a:gd name="T5" fmla="*/ 26 h 27"/>
                <a:gd name="T6" fmla="*/ 2 w 31"/>
                <a:gd name="T7" fmla="*/ 27 h 27"/>
                <a:gd name="T8" fmla="*/ 3 w 31"/>
                <a:gd name="T9" fmla="*/ 26 h 27"/>
                <a:gd name="T10" fmla="*/ 31 w 31"/>
                <a:gd name="T11" fmla="*/ 3 h 27"/>
                <a:gd name="T12" fmla="*/ 31 w 31"/>
                <a:gd name="T13" fmla="*/ 1 h 27"/>
                <a:gd name="T14" fmla="*/ 29 w 31"/>
                <a:gd name="T1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" h="27">
                  <a:moveTo>
                    <a:pt x="29" y="0"/>
                  </a:moveTo>
                  <a:cubicBezTo>
                    <a:pt x="1" y="24"/>
                    <a:pt x="1" y="24"/>
                    <a:pt x="1" y="24"/>
                  </a:cubicBezTo>
                  <a:cubicBezTo>
                    <a:pt x="0" y="25"/>
                    <a:pt x="0" y="25"/>
                    <a:pt x="1" y="26"/>
                  </a:cubicBezTo>
                  <a:cubicBezTo>
                    <a:pt x="1" y="26"/>
                    <a:pt x="1" y="27"/>
                    <a:pt x="2" y="27"/>
                  </a:cubicBezTo>
                  <a:cubicBezTo>
                    <a:pt x="2" y="27"/>
                    <a:pt x="2" y="26"/>
                    <a:pt x="3" y="26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2"/>
                    <a:pt x="31" y="1"/>
                    <a:pt x="31" y="1"/>
                  </a:cubicBezTo>
                  <a:cubicBezTo>
                    <a:pt x="30" y="0"/>
                    <a:pt x="29" y="0"/>
                    <a:pt x="29" y="0"/>
                  </a:cubicBez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518"/>
            <p:cNvSpPr/>
            <p:nvPr/>
          </p:nvSpPr>
          <p:spPr bwMode="auto">
            <a:xfrm>
              <a:off x="6075363" y="3181350"/>
              <a:ext cx="79375" cy="71438"/>
            </a:xfrm>
            <a:custGeom>
              <a:avLst/>
              <a:gdLst>
                <a:gd name="T0" fmla="*/ 17 w 19"/>
                <a:gd name="T1" fmla="*/ 1 h 17"/>
                <a:gd name="T2" fmla="*/ 1 w 19"/>
                <a:gd name="T3" fmla="*/ 14 h 17"/>
                <a:gd name="T4" fmla="*/ 1 w 19"/>
                <a:gd name="T5" fmla="*/ 16 h 17"/>
                <a:gd name="T6" fmla="*/ 2 w 19"/>
                <a:gd name="T7" fmla="*/ 17 h 17"/>
                <a:gd name="T8" fmla="*/ 3 w 19"/>
                <a:gd name="T9" fmla="*/ 16 h 17"/>
                <a:gd name="T10" fmla="*/ 19 w 19"/>
                <a:gd name="T11" fmla="*/ 3 h 17"/>
                <a:gd name="T12" fmla="*/ 19 w 19"/>
                <a:gd name="T13" fmla="*/ 1 h 17"/>
                <a:gd name="T14" fmla="*/ 17 w 19"/>
                <a:gd name="T15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17">
                  <a:moveTo>
                    <a:pt x="17" y="1"/>
                  </a:moveTo>
                  <a:cubicBezTo>
                    <a:pt x="1" y="14"/>
                    <a:pt x="1" y="14"/>
                    <a:pt x="1" y="14"/>
                  </a:cubicBezTo>
                  <a:cubicBezTo>
                    <a:pt x="0" y="15"/>
                    <a:pt x="0" y="15"/>
                    <a:pt x="1" y="16"/>
                  </a:cubicBezTo>
                  <a:cubicBezTo>
                    <a:pt x="1" y="16"/>
                    <a:pt x="1" y="17"/>
                    <a:pt x="2" y="17"/>
                  </a:cubicBezTo>
                  <a:cubicBezTo>
                    <a:pt x="2" y="17"/>
                    <a:pt x="2" y="17"/>
                    <a:pt x="3" y="16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2"/>
                    <a:pt x="19" y="2"/>
                    <a:pt x="19" y="1"/>
                  </a:cubicBezTo>
                  <a:cubicBezTo>
                    <a:pt x="18" y="0"/>
                    <a:pt x="17" y="0"/>
                    <a:pt x="17" y="1"/>
                  </a:cubicBez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519"/>
            <p:cNvSpPr/>
            <p:nvPr/>
          </p:nvSpPr>
          <p:spPr bwMode="auto">
            <a:xfrm>
              <a:off x="5976938" y="3184525"/>
              <a:ext cx="73025" cy="63500"/>
            </a:xfrm>
            <a:custGeom>
              <a:avLst/>
              <a:gdLst>
                <a:gd name="T0" fmla="*/ 15 w 17"/>
                <a:gd name="T1" fmla="*/ 0 h 15"/>
                <a:gd name="T2" fmla="*/ 1 w 17"/>
                <a:gd name="T3" fmla="*/ 12 h 15"/>
                <a:gd name="T4" fmla="*/ 1 w 17"/>
                <a:gd name="T5" fmla="*/ 14 h 15"/>
                <a:gd name="T6" fmla="*/ 2 w 17"/>
                <a:gd name="T7" fmla="*/ 14 h 15"/>
                <a:gd name="T8" fmla="*/ 3 w 17"/>
                <a:gd name="T9" fmla="*/ 14 h 15"/>
                <a:gd name="T10" fmla="*/ 17 w 17"/>
                <a:gd name="T11" fmla="*/ 3 h 15"/>
                <a:gd name="T12" fmla="*/ 17 w 17"/>
                <a:gd name="T13" fmla="*/ 0 h 15"/>
                <a:gd name="T14" fmla="*/ 15 w 17"/>
                <a:gd name="T1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15">
                  <a:moveTo>
                    <a:pt x="15" y="0"/>
                  </a:moveTo>
                  <a:cubicBezTo>
                    <a:pt x="1" y="12"/>
                    <a:pt x="1" y="12"/>
                    <a:pt x="1" y="12"/>
                  </a:cubicBezTo>
                  <a:cubicBezTo>
                    <a:pt x="0" y="12"/>
                    <a:pt x="0" y="13"/>
                    <a:pt x="1" y="14"/>
                  </a:cubicBezTo>
                  <a:cubicBezTo>
                    <a:pt x="1" y="14"/>
                    <a:pt x="1" y="14"/>
                    <a:pt x="2" y="14"/>
                  </a:cubicBezTo>
                  <a:cubicBezTo>
                    <a:pt x="2" y="15"/>
                    <a:pt x="3" y="14"/>
                    <a:pt x="3" y="14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7" y="2"/>
                    <a:pt x="17" y="1"/>
                    <a:pt x="17" y="0"/>
                  </a:cubicBezTo>
                  <a:cubicBezTo>
                    <a:pt x="16" y="0"/>
                    <a:pt x="15" y="0"/>
                    <a:pt x="15" y="0"/>
                  </a:cubicBez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6808788" y="2243138"/>
            <a:ext cx="1131888" cy="17463"/>
            <a:chOff x="6808788" y="2243138"/>
            <a:chExt cx="1131888" cy="17463"/>
          </a:xfrm>
        </p:grpSpPr>
        <p:sp>
          <p:nvSpPr>
            <p:cNvPr id="27" name="Freeform 520"/>
            <p:cNvSpPr/>
            <p:nvPr/>
          </p:nvSpPr>
          <p:spPr bwMode="auto">
            <a:xfrm>
              <a:off x="6808788" y="2243138"/>
              <a:ext cx="41275" cy="17463"/>
            </a:xfrm>
            <a:custGeom>
              <a:avLst/>
              <a:gdLst>
                <a:gd name="T0" fmla="*/ 8 w 10"/>
                <a:gd name="T1" fmla="*/ 4 h 4"/>
                <a:gd name="T2" fmla="*/ 2 w 10"/>
                <a:gd name="T3" fmla="*/ 4 h 4"/>
                <a:gd name="T4" fmla="*/ 0 w 10"/>
                <a:gd name="T5" fmla="*/ 2 h 4"/>
                <a:gd name="T6" fmla="*/ 2 w 10"/>
                <a:gd name="T7" fmla="*/ 0 h 4"/>
                <a:gd name="T8" fmla="*/ 8 w 10"/>
                <a:gd name="T9" fmla="*/ 0 h 4"/>
                <a:gd name="T10" fmla="*/ 10 w 10"/>
                <a:gd name="T11" fmla="*/ 2 h 4"/>
                <a:gd name="T12" fmla="*/ 8 w 10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4">
                  <a:moveTo>
                    <a:pt x="8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3"/>
                    <a:pt x="0" y="2"/>
                  </a:cubicBezTo>
                  <a:cubicBezTo>
                    <a:pt x="0" y="1"/>
                    <a:pt x="0" y="0"/>
                    <a:pt x="2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0"/>
                    <a:pt x="10" y="1"/>
                    <a:pt x="10" y="2"/>
                  </a:cubicBezTo>
                  <a:cubicBezTo>
                    <a:pt x="10" y="3"/>
                    <a:pt x="9" y="4"/>
                    <a:pt x="8" y="4"/>
                  </a:cubicBez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521"/>
            <p:cNvSpPr>
              <a:spLocks noEditPoints="1"/>
            </p:cNvSpPr>
            <p:nvPr/>
          </p:nvSpPr>
          <p:spPr bwMode="auto">
            <a:xfrm>
              <a:off x="6884988" y="2243138"/>
              <a:ext cx="979488" cy="17463"/>
            </a:xfrm>
            <a:custGeom>
              <a:avLst/>
              <a:gdLst>
                <a:gd name="T0" fmla="*/ 217 w 231"/>
                <a:gd name="T1" fmla="*/ 4 h 4"/>
                <a:gd name="T2" fmla="*/ 217 w 231"/>
                <a:gd name="T3" fmla="*/ 0 h 4"/>
                <a:gd name="T4" fmla="*/ 231 w 231"/>
                <a:gd name="T5" fmla="*/ 2 h 4"/>
                <a:gd name="T6" fmla="*/ 205 w 231"/>
                <a:gd name="T7" fmla="*/ 4 h 4"/>
                <a:gd name="T8" fmla="*/ 191 w 231"/>
                <a:gd name="T9" fmla="*/ 2 h 4"/>
                <a:gd name="T10" fmla="*/ 205 w 231"/>
                <a:gd name="T11" fmla="*/ 0 h 4"/>
                <a:gd name="T12" fmla="*/ 205 w 231"/>
                <a:gd name="T13" fmla="*/ 4 h 4"/>
                <a:gd name="T14" fmla="*/ 169 w 231"/>
                <a:gd name="T15" fmla="*/ 4 h 4"/>
                <a:gd name="T16" fmla="*/ 169 w 231"/>
                <a:gd name="T17" fmla="*/ 0 h 4"/>
                <a:gd name="T18" fmla="*/ 183 w 231"/>
                <a:gd name="T19" fmla="*/ 2 h 4"/>
                <a:gd name="T20" fmla="*/ 157 w 231"/>
                <a:gd name="T21" fmla="*/ 4 h 4"/>
                <a:gd name="T22" fmla="*/ 143 w 231"/>
                <a:gd name="T23" fmla="*/ 2 h 4"/>
                <a:gd name="T24" fmla="*/ 157 w 231"/>
                <a:gd name="T25" fmla="*/ 0 h 4"/>
                <a:gd name="T26" fmla="*/ 157 w 231"/>
                <a:gd name="T27" fmla="*/ 4 h 4"/>
                <a:gd name="T28" fmla="*/ 121 w 231"/>
                <a:gd name="T29" fmla="*/ 4 h 4"/>
                <a:gd name="T30" fmla="*/ 121 w 231"/>
                <a:gd name="T31" fmla="*/ 0 h 4"/>
                <a:gd name="T32" fmla="*/ 135 w 231"/>
                <a:gd name="T33" fmla="*/ 2 h 4"/>
                <a:gd name="T34" fmla="*/ 109 w 231"/>
                <a:gd name="T35" fmla="*/ 4 h 4"/>
                <a:gd name="T36" fmla="*/ 95 w 231"/>
                <a:gd name="T37" fmla="*/ 2 h 4"/>
                <a:gd name="T38" fmla="*/ 109 w 231"/>
                <a:gd name="T39" fmla="*/ 0 h 4"/>
                <a:gd name="T40" fmla="*/ 109 w 231"/>
                <a:gd name="T41" fmla="*/ 4 h 4"/>
                <a:gd name="T42" fmla="*/ 73 w 231"/>
                <a:gd name="T43" fmla="*/ 4 h 4"/>
                <a:gd name="T44" fmla="*/ 73 w 231"/>
                <a:gd name="T45" fmla="*/ 0 h 4"/>
                <a:gd name="T46" fmla="*/ 87 w 231"/>
                <a:gd name="T47" fmla="*/ 2 h 4"/>
                <a:gd name="T48" fmla="*/ 61 w 231"/>
                <a:gd name="T49" fmla="*/ 4 h 4"/>
                <a:gd name="T50" fmla="*/ 47 w 231"/>
                <a:gd name="T51" fmla="*/ 2 h 4"/>
                <a:gd name="T52" fmla="*/ 61 w 231"/>
                <a:gd name="T53" fmla="*/ 0 h 4"/>
                <a:gd name="T54" fmla="*/ 61 w 231"/>
                <a:gd name="T55" fmla="*/ 4 h 4"/>
                <a:gd name="T56" fmla="*/ 25 w 231"/>
                <a:gd name="T57" fmla="*/ 4 h 4"/>
                <a:gd name="T58" fmla="*/ 25 w 231"/>
                <a:gd name="T59" fmla="*/ 0 h 4"/>
                <a:gd name="T60" fmla="*/ 39 w 231"/>
                <a:gd name="T61" fmla="*/ 2 h 4"/>
                <a:gd name="T62" fmla="*/ 14 w 231"/>
                <a:gd name="T63" fmla="*/ 4 h 4"/>
                <a:gd name="T64" fmla="*/ 0 w 231"/>
                <a:gd name="T65" fmla="*/ 2 h 4"/>
                <a:gd name="T66" fmla="*/ 14 w 231"/>
                <a:gd name="T67" fmla="*/ 0 h 4"/>
                <a:gd name="T68" fmla="*/ 14 w 231"/>
                <a:gd name="T6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31" h="4">
                  <a:moveTo>
                    <a:pt x="229" y="4"/>
                  </a:moveTo>
                  <a:cubicBezTo>
                    <a:pt x="217" y="4"/>
                    <a:pt x="217" y="4"/>
                    <a:pt x="217" y="4"/>
                  </a:cubicBezTo>
                  <a:cubicBezTo>
                    <a:pt x="216" y="4"/>
                    <a:pt x="215" y="3"/>
                    <a:pt x="215" y="2"/>
                  </a:cubicBezTo>
                  <a:cubicBezTo>
                    <a:pt x="215" y="1"/>
                    <a:pt x="216" y="0"/>
                    <a:pt x="217" y="0"/>
                  </a:cubicBezTo>
                  <a:cubicBezTo>
                    <a:pt x="229" y="0"/>
                    <a:pt x="229" y="0"/>
                    <a:pt x="229" y="0"/>
                  </a:cubicBezTo>
                  <a:cubicBezTo>
                    <a:pt x="230" y="0"/>
                    <a:pt x="231" y="1"/>
                    <a:pt x="231" y="2"/>
                  </a:cubicBezTo>
                  <a:cubicBezTo>
                    <a:pt x="231" y="3"/>
                    <a:pt x="230" y="4"/>
                    <a:pt x="229" y="4"/>
                  </a:cubicBezTo>
                  <a:close/>
                  <a:moveTo>
                    <a:pt x="205" y="4"/>
                  </a:moveTo>
                  <a:cubicBezTo>
                    <a:pt x="193" y="4"/>
                    <a:pt x="193" y="4"/>
                    <a:pt x="193" y="4"/>
                  </a:cubicBezTo>
                  <a:cubicBezTo>
                    <a:pt x="192" y="4"/>
                    <a:pt x="191" y="3"/>
                    <a:pt x="191" y="2"/>
                  </a:cubicBezTo>
                  <a:cubicBezTo>
                    <a:pt x="191" y="1"/>
                    <a:pt x="192" y="0"/>
                    <a:pt x="193" y="0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206" y="0"/>
                    <a:pt x="207" y="1"/>
                    <a:pt x="207" y="2"/>
                  </a:cubicBezTo>
                  <a:cubicBezTo>
                    <a:pt x="207" y="3"/>
                    <a:pt x="206" y="4"/>
                    <a:pt x="205" y="4"/>
                  </a:cubicBezTo>
                  <a:close/>
                  <a:moveTo>
                    <a:pt x="181" y="4"/>
                  </a:moveTo>
                  <a:cubicBezTo>
                    <a:pt x="169" y="4"/>
                    <a:pt x="169" y="4"/>
                    <a:pt x="169" y="4"/>
                  </a:cubicBezTo>
                  <a:cubicBezTo>
                    <a:pt x="168" y="4"/>
                    <a:pt x="167" y="3"/>
                    <a:pt x="167" y="2"/>
                  </a:cubicBezTo>
                  <a:cubicBezTo>
                    <a:pt x="167" y="1"/>
                    <a:pt x="168" y="0"/>
                    <a:pt x="169" y="0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182" y="0"/>
                    <a:pt x="183" y="1"/>
                    <a:pt x="183" y="2"/>
                  </a:cubicBezTo>
                  <a:cubicBezTo>
                    <a:pt x="183" y="3"/>
                    <a:pt x="182" y="4"/>
                    <a:pt x="181" y="4"/>
                  </a:cubicBezTo>
                  <a:close/>
                  <a:moveTo>
                    <a:pt x="157" y="4"/>
                  </a:moveTo>
                  <a:cubicBezTo>
                    <a:pt x="145" y="4"/>
                    <a:pt x="145" y="4"/>
                    <a:pt x="145" y="4"/>
                  </a:cubicBezTo>
                  <a:cubicBezTo>
                    <a:pt x="144" y="4"/>
                    <a:pt x="143" y="3"/>
                    <a:pt x="143" y="2"/>
                  </a:cubicBezTo>
                  <a:cubicBezTo>
                    <a:pt x="143" y="1"/>
                    <a:pt x="144" y="0"/>
                    <a:pt x="145" y="0"/>
                  </a:cubicBezTo>
                  <a:cubicBezTo>
                    <a:pt x="157" y="0"/>
                    <a:pt x="157" y="0"/>
                    <a:pt x="157" y="0"/>
                  </a:cubicBezTo>
                  <a:cubicBezTo>
                    <a:pt x="158" y="0"/>
                    <a:pt x="159" y="1"/>
                    <a:pt x="159" y="2"/>
                  </a:cubicBezTo>
                  <a:cubicBezTo>
                    <a:pt x="159" y="3"/>
                    <a:pt x="158" y="4"/>
                    <a:pt x="157" y="4"/>
                  </a:cubicBezTo>
                  <a:close/>
                  <a:moveTo>
                    <a:pt x="133" y="4"/>
                  </a:moveTo>
                  <a:cubicBezTo>
                    <a:pt x="121" y="4"/>
                    <a:pt x="121" y="4"/>
                    <a:pt x="121" y="4"/>
                  </a:cubicBezTo>
                  <a:cubicBezTo>
                    <a:pt x="120" y="4"/>
                    <a:pt x="119" y="3"/>
                    <a:pt x="119" y="2"/>
                  </a:cubicBezTo>
                  <a:cubicBezTo>
                    <a:pt x="119" y="1"/>
                    <a:pt x="120" y="0"/>
                    <a:pt x="121" y="0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34" y="0"/>
                    <a:pt x="135" y="1"/>
                    <a:pt x="135" y="2"/>
                  </a:cubicBezTo>
                  <a:cubicBezTo>
                    <a:pt x="135" y="3"/>
                    <a:pt x="134" y="4"/>
                    <a:pt x="133" y="4"/>
                  </a:cubicBezTo>
                  <a:close/>
                  <a:moveTo>
                    <a:pt x="109" y="4"/>
                  </a:moveTo>
                  <a:cubicBezTo>
                    <a:pt x="97" y="4"/>
                    <a:pt x="97" y="4"/>
                    <a:pt x="97" y="4"/>
                  </a:cubicBezTo>
                  <a:cubicBezTo>
                    <a:pt x="96" y="4"/>
                    <a:pt x="95" y="3"/>
                    <a:pt x="95" y="2"/>
                  </a:cubicBezTo>
                  <a:cubicBezTo>
                    <a:pt x="95" y="1"/>
                    <a:pt x="96" y="0"/>
                    <a:pt x="97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10" y="0"/>
                    <a:pt x="111" y="1"/>
                    <a:pt x="111" y="2"/>
                  </a:cubicBezTo>
                  <a:cubicBezTo>
                    <a:pt x="111" y="3"/>
                    <a:pt x="110" y="4"/>
                    <a:pt x="109" y="4"/>
                  </a:cubicBezTo>
                  <a:close/>
                  <a:moveTo>
                    <a:pt x="85" y="4"/>
                  </a:moveTo>
                  <a:cubicBezTo>
                    <a:pt x="73" y="4"/>
                    <a:pt x="73" y="4"/>
                    <a:pt x="73" y="4"/>
                  </a:cubicBezTo>
                  <a:cubicBezTo>
                    <a:pt x="72" y="4"/>
                    <a:pt x="71" y="3"/>
                    <a:pt x="71" y="2"/>
                  </a:cubicBezTo>
                  <a:cubicBezTo>
                    <a:pt x="71" y="1"/>
                    <a:pt x="72" y="0"/>
                    <a:pt x="73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86" y="0"/>
                    <a:pt x="87" y="1"/>
                    <a:pt x="87" y="2"/>
                  </a:cubicBezTo>
                  <a:cubicBezTo>
                    <a:pt x="87" y="3"/>
                    <a:pt x="86" y="4"/>
                    <a:pt x="85" y="4"/>
                  </a:cubicBezTo>
                  <a:close/>
                  <a:moveTo>
                    <a:pt x="61" y="4"/>
                  </a:moveTo>
                  <a:cubicBezTo>
                    <a:pt x="49" y="4"/>
                    <a:pt x="49" y="4"/>
                    <a:pt x="49" y="4"/>
                  </a:cubicBezTo>
                  <a:cubicBezTo>
                    <a:pt x="48" y="4"/>
                    <a:pt x="47" y="3"/>
                    <a:pt x="47" y="2"/>
                  </a:cubicBezTo>
                  <a:cubicBezTo>
                    <a:pt x="47" y="1"/>
                    <a:pt x="48" y="0"/>
                    <a:pt x="49" y="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63" y="0"/>
                    <a:pt x="63" y="1"/>
                    <a:pt x="63" y="2"/>
                  </a:cubicBezTo>
                  <a:cubicBezTo>
                    <a:pt x="63" y="3"/>
                    <a:pt x="63" y="4"/>
                    <a:pt x="61" y="4"/>
                  </a:cubicBezTo>
                  <a:close/>
                  <a:moveTo>
                    <a:pt x="37" y="4"/>
                  </a:moveTo>
                  <a:cubicBezTo>
                    <a:pt x="25" y="4"/>
                    <a:pt x="25" y="4"/>
                    <a:pt x="25" y="4"/>
                  </a:cubicBezTo>
                  <a:cubicBezTo>
                    <a:pt x="24" y="4"/>
                    <a:pt x="23" y="3"/>
                    <a:pt x="23" y="2"/>
                  </a:cubicBezTo>
                  <a:cubicBezTo>
                    <a:pt x="23" y="1"/>
                    <a:pt x="24" y="0"/>
                    <a:pt x="25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9" y="0"/>
                    <a:pt x="39" y="1"/>
                    <a:pt x="39" y="2"/>
                  </a:cubicBezTo>
                  <a:cubicBezTo>
                    <a:pt x="39" y="3"/>
                    <a:pt x="39" y="4"/>
                    <a:pt x="37" y="4"/>
                  </a:cubicBezTo>
                  <a:close/>
                  <a:moveTo>
                    <a:pt x="14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3"/>
                    <a:pt x="0" y="2"/>
                  </a:cubicBezTo>
                  <a:cubicBezTo>
                    <a:pt x="0" y="1"/>
                    <a:pt x="0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6" y="1"/>
                    <a:pt x="16" y="2"/>
                  </a:cubicBezTo>
                  <a:cubicBezTo>
                    <a:pt x="16" y="3"/>
                    <a:pt x="15" y="4"/>
                    <a:pt x="14" y="4"/>
                  </a:cubicBez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522"/>
            <p:cNvSpPr/>
            <p:nvPr/>
          </p:nvSpPr>
          <p:spPr bwMode="auto">
            <a:xfrm>
              <a:off x="7897813" y="2243138"/>
              <a:ext cx="42863" cy="17463"/>
            </a:xfrm>
            <a:custGeom>
              <a:avLst/>
              <a:gdLst>
                <a:gd name="T0" fmla="*/ 8 w 10"/>
                <a:gd name="T1" fmla="*/ 4 h 4"/>
                <a:gd name="T2" fmla="*/ 2 w 10"/>
                <a:gd name="T3" fmla="*/ 4 h 4"/>
                <a:gd name="T4" fmla="*/ 0 w 10"/>
                <a:gd name="T5" fmla="*/ 2 h 4"/>
                <a:gd name="T6" fmla="*/ 2 w 10"/>
                <a:gd name="T7" fmla="*/ 0 h 4"/>
                <a:gd name="T8" fmla="*/ 8 w 10"/>
                <a:gd name="T9" fmla="*/ 0 h 4"/>
                <a:gd name="T10" fmla="*/ 10 w 10"/>
                <a:gd name="T11" fmla="*/ 2 h 4"/>
                <a:gd name="T12" fmla="*/ 8 w 10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4">
                  <a:moveTo>
                    <a:pt x="8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0"/>
                    <a:pt x="10" y="1"/>
                    <a:pt x="10" y="2"/>
                  </a:cubicBezTo>
                  <a:cubicBezTo>
                    <a:pt x="10" y="3"/>
                    <a:pt x="9" y="4"/>
                    <a:pt x="8" y="4"/>
                  </a:cubicBez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4056063" y="2438400"/>
            <a:ext cx="1073150" cy="17463"/>
            <a:chOff x="4056063" y="2438400"/>
            <a:chExt cx="1073150" cy="17463"/>
          </a:xfrm>
        </p:grpSpPr>
        <p:sp>
          <p:nvSpPr>
            <p:cNvPr id="31" name="Freeform 523"/>
            <p:cNvSpPr/>
            <p:nvPr/>
          </p:nvSpPr>
          <p:spPr bwMode="auto">
            <a:xfrm>
              <a:off x="5086350" y="2438400"/>
              <a:ext cx="42863" cy="17463"/>
            </a:xfrm>
            <a:custGeom>
              <a:avLst/>
              <a:gdLst>
                <a:gd name="T0" fmla="*/ 8 w 10"/>
                <a:gd name="T1" fmla="*/ 4 h 4"/>
                <a:gd name="T2" fmla="*/ 2 w 10"/>
                <a:gd name="T3" fmla="*/ 4 h 4"/>
                <a:gd name="T4" fmla="*/ 0 w 10"/>
                <a:gd name="T5" fmla="*/ 2 h 4"/>
                <a:gd name="T6" fmla="*/ 2 w 10"/>
                <a:gd name="T7" fmla="*/ 0 h 4"/>
                <a:gd name="T8" fmla="*/ 8 w 10"/>
                <a:gd name="T9" fmla="*/ 0 h 4"/>
                <a:gd name="T10" fmla="*/ 10 w 10"/>
                <a:gd name="T11" fmla="*/ 2 h 4"/>
                <a:gd name="T12" fmla="*/ 8 w 10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4">
                  <a:moveTo>
                    <a:pt x="8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0" y="0"/>
                    <a:pt x="10" y="1"/>
                    <a:pt x="10" y="2"/>
                  </a:cubicBezTo>
                  <a:cubicBezTo>
                    <a:pt x="10" y="3"/>
                    <a:pt x="10" y="4"/>
                    <a:pt x="8" y="4"/>
                  </a:cubicBez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524"/>
            <p:cNvSpPr>
              <a:spLocks noEditPoints="1"/>
            </p:cNvSpPr>
            <p:nvPr/>
          </p:nvSpPr>
          <p:spPr bwMode="auto">
            <a:xfrm>
              <a:off x="4137025" y="2438400"/>
              <a:ext cx="915988" cy="17463"/>
            </a:xfrm>
            <a:custGeom>
              <a:avLst/>
              <a:gdLst>
                <a:gd name="T0" fmla="*/ 214 w 216"/>
                <a:gd name="T1" fmla="*/ 4 h 4"/>
                <a:gd name="T2" fmla="*/ 202 w 216"/>
                <a:gd name="T3" fmla="*/ 4 h 4"/>
                <a:gd name="T4" fmla="*/ 200 w 216"/>
                <a:gd name="T5" fmla="*/ 2 h 4"/>
                <a:gd name="T6" fmla="*/ 202 w 216"/>
                <a:gd name="T7" fmla="*/ 0 h 4"/>
                <a:gd name="T8" fmla="*/ 214 w 216"/>
                <a:gd name="T9" fmla="*/ 0 h 4"/>
                <a:gd name="T10" fmla="*/ 216 w 216"/>
                <a:gd name="T11" fmla="*/ 2 h 4"/>
                <a:gd name="T12" fmla="*/ 214 w 216"/>
                <a:gd name="T13" fmla="*/ 4 h 4"/>
                <a:gd name="T14" fmla="*/ 189 w 216"/>
                <a:gd name="T15" fmla="*/ 4 h 4"/>
                <a:gd name="T16" fmla="*/ 177 w 216"/>
                <a:gd name="T17" fmla="*/ 4 h 4"/>
                <a:gd name="T18" fmla="*/ 175 w 216"/>
                <a:gd name="T19" fmla="*/ 2 h 4"/>
                <a:gd name="T20" fmla="*/ 177 w 216"/>
                <a:gd name="T21" fmla="*/ 0 h 4"/>
                <a:gd name="T22" fmla="*/ 189 w 216"/>
                <a:gd name="T23" fmla="*/ 0 h 4"/>
                <a:gd name="T24" fmla="*/ 191 w 216"/>
                <a:gd name="T25" fmla="*/ 2 h 4"/>
                <a:gd name="T26" fmla="*/ 189 w 216"/>
                <a:gd name="T27" fmla="*/ 4 h 4"/>
                <a:gd name="T28" fmla="*/ 164 w 216"/>
                <a:gd name="T29" fmla="*/ 4 h 4"/>
                <a:gd name="T30" fmla="*/ 152 w 216"/>
                <a:gd name="T31" fmla="*/ 4 h 4"/>
                <a:gd name="T32" fmla="*/ 150 w 216"/>
                <a:gd name="T33" fmla="*/ 2 h 4"/>
                <a:gd name="T34" fmla="*/ 152 w 216"/>
                <a:gd name="T35" fmla="*/ 0 h 4"/>
                <a:gd name="T36" fmla="*/ 164 w 216"/>
                <a:gd name="T37" fmla="*/ 0 h 4"/>
                <a:gd name="T38" fmla="*/ 166 w 216"/>
                <a:gd name="T39" fmla="*/ 2 h 4"/>
                <a:gd name="T40" fmla="*/ 164 w 216"/>
                <a:gd name="T41" fmla="*/ 4 h 4"/>
                <a:gd name="T42" fmla="*/ 139 w 216"/>
                <a:gd name="T43" fmla="*/ 4 h 4"/>
                <a:gd name="T44" fmla="*/ 127 w 216"/>
                <a:gd name="T45" fmla="*/ 4 h 4"/>
                <a:gd name="T46" fmla="*/ 125 w 216"/>
                <a:gd name="T47" fmla="*/ 2 h 4"/>
                <a:gd name="T48" fmla="*/ 127 w 216"/>
                <a:gd name="T49" fmla="*/ 0 h 4"/>
                <a:gd name="T50" fmla="*/ 139 w 216"/>
                <a:gd name="T51" fmla="*/ 0 h 4"/>
                <a:gd name="T52" fmla="*/ 141 w 216"/>
                <a:gd name="T53" fmla="*/ 2 h 4"/>
                <a:gd name="T54" fmla="*/ 139 w 216"/>
                <a:gd name="T55" fmla="*/ 4 h 4"/>
                <a:gd name="T56" fmla="*/ 114 w 216"/>
                <a:gd name="T57" fmla="*/ 4 h 4"/>
                <a:gd name="T58" fmla="*/ 102 w 216"/>
                <a:gd name="T59" fmla="*/ 4 h 4"/>
                <a:gd name="T60" fmla="*/ 100 w 216"/>
                <a:gd name="T61" fmla="*/ 2 h 4"/>
                <a:gd name="T62" fmla="*/ 102 w 216"/>
                <a:gd name="T63" fmla="*/ 0 h 4"/>
                <a:gd name="T64" fmla="*/ 114 w 216"/>
                <a:gd name="T65" fmla="*/ 0 h 4"/>
                <a:gd name="T66" fmla="*/ 116 w 216"/>
                <a:gd name="T67" fmla="*/ 2 h 4"/>
                <a:gd name="T68" fmla="*/ 114 w 216"/>
                <a:gd name="T69" fmla="*/ 4 h 4"/>
                <a:gd name="T70" fmla="*/ 89 w 216"/>
                <a:gd name="T71" fmla="*/ 4 h 4"/>
                <a:gd name="T72" fmla="*/ 77 w 216"/>
                <a:gd name="T73" fmla="*/ 4 h 4"/>
                <a:gd name="T74" fmla="*/ 75 w 216"/>
                <a:gd name="T75" fmla="*/ 2 h 4"/>
                <a:gd name="T76" fmla="*/ 77 w 216"/>
                <a:gd name="T77" fmla="*/ 0 h 4"/>
                <a:gd name="T78" fmla="*/ 89 w 216"/>
                <a:gd name="T79" fmla="*/ 0 h 4"/>
                <a:gd name="T80" fmla="*/ 91 w 216"/>
                <a:gd name="T81" fmla="*/ 2 h 4"/>
                <a:gd name="T82" fmla="*/ 89 w 216"/>
                <a:gd name="T83" fmla="*/ 4 h 4"/>
                <a:gd name="T84" fmla="*/ 64 w 216"/>
                <a:gd name="T85" fmla="*/ 4 h 4"/>
                <a:gd name="T86" fmla="*/ 52 w 216"/>
                <a:gd name="T87" fmla="*/ 4 h 4"/>
                <a:gd name="T88" fmla="*/ 50 w 216"/>
                <a:gd name="T89" fmla="*/ 2 h 4"/>
                <a:gd name="T90" fmla="*/ 52 w 216"/>
                <a:gd name="T91" fmla="*/ 0 h 4"/>
                <a:gd name="T92" fmla="*/ 64 w 216"/>
                <a:gd name="T93" fmla="*/ 0 h 4"/>
                <a:gd name="T94" fmla="*/ 66 w 216"/>
                <a:gd name="T95" fmla="*/ 2 h 4"/>
                <a:gd name="T96" fmla="*/ 64 w 216"/>
                <a:gd name="T97" fmla="*/ 4 h 4"/>
                <a:gd name="T98" fmla="*/ 39 w 216"/>
                <a:gd name="T99" fmla="*/ 4 h 4"/>
                <a:gd name="T100" fmla="*/ 27 w 216"/>
                <a:gd name="T101" fmla="*/ 4 h 4"/>
                <a:gd name="T102" fmla="*/ 25 w 216"/>
                <a:gd name="T103" fmla="*/ 2 h 4"/>
                <a:gd name="T104" fmla="*/ 27 w 216"/>
                <a:gd name="T105" fmla="*/ 0 h 4"/>
                <a:gd name="T106" fmla="*/ 39 w 216"/>
                <a:gd name="T107" fmla="*/ 0 h 4"/>
                <a:gd name="T108" fmla="*/ 41 w 216"/>
                <a:gd name="T109" fmla="*/ 2 h 4"/>
                <a:gd name="T110" fmla="*/ 39 w 216"/>
                <a:gd name="T111" fmla="*/ 4 h 4"/>
                <a:gd name="T112" fmla="*/ 14 w 216"/>
                <a:gd name="T113" fmla="*/ 4 h 4"/>
                <a:gd name="T114" fmla="*/ 2 w 216"/>
                <a:gd name="T115" fmla="*/ 4 h 4"/>
                <a:gd name="T116" fmla="*/ 0 w 216"/>
                <a:gd name="T117" fmla="*/ 2 h 4"/>
                <a:gd name="T118" fmla="*/ 2 w 216"/>
                <a:gd name="T119" fmla="*/ 0 h 4"/>
                <a:gd name="T120" fmla="*/ 14 w 216"/>
                <a:gd name="T121" fmla="*/ 0 h 4"/>
                <a:gd name="T122" fmla="*/ 16 w 216"/>
                <a:gd name="T123" fmla="*/ 2 h 4"/>
                <a:gd name="T124" fmla="*/ 14 w 216"/>
                <a:gd name="T12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16" h="4">
                  <a:moveTo>
                    <a:pt x="214" y="4"/>
                  </a:moveTo>
                  <a:cubicBezTo>
                    <a:pt x="202" y="4"/>
                    <a:pt x="202" y="4"/>
                    <a:pt x="202" y="4"/>
                  </a:cubicBezTo>
                  <a:cubicBezTo>
                    <a:pt x="200" y="4"/>
                    <a:pt x="200" y="3"/>
                    <a:pt x="200" y="2"/>
                  </a:cubicBezTo>
                  <a:cubicBezTo>
                    <a:pt x="200" y="1"/>
                    <a:pt x="200" y="0"/>
                    <a:pt x="202" y="0"/>
                  </a:cubicBezTo>
                  <a:cubicBezTo>
                    <a:pt x="214" y="0"/>
                    <a:pt x="214" y="0"/>
                    <a:pt x="214" y="0"/>
                  </a:cubicBezTo>
                  <a:cubicBezTo>
                    <a:pt x="215" y="0"/>
                    <a:pt x="216" y="1"/>
                    <a:pt x="216" y="2"/>
                  </a:cubicBezTo>
                  <a:cubicBezTo>
                    <a:pt x="216" y="3"/>
                    <a:pt x="215" y="4"/>
                    <a:pt x="214" y="4"/>
                  </a:cubicBezTo>
                  <a:close/>
                  <a:moveTo>
                    <a:pt x="189" y="4"/>
                  </a:moveTo>
                  <a:cubicBezTo>
                    <a:pt x="177" y="4"/>
                    <a:pt x="177" y="4"/>
                    <a:pt x="177" y="4"/>
                  </a:cubicBezTo>
                  <a:cubicBezTo>
                    <a:pt x="175" y="4"/>
                    <a:pt x="175" y="3"/>
                    <a:pt x="175" y="2"/>
                  </a:cubicBezTo>
                  <a:cubicBezTo>
                    <a:pt x="175" y="1"/>
                    <a:pt x="175" y="0"/>
                    <a:pt x="177" y="0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190" y="0"/>
                    <a:pt x="191" y="1"/>
                    <a:pt x="191" y="2"/>
                  </a:cubicBezTo>
                  <a:cubicBezTo>
                    <a:pt x="191" y="3"/>
                    <a:pt x="190" y="4"/>
                    <a:pt x="189" y="4"/>
                  </a:cubicBezTo>
                  <a:close/>
                  <a:moveTo>
                    <a:pt x="164" y="4"/>
                  </a:moveTo>
                  <a:cubicBezTo>
                    <a:pt x="152" y="4"/>
                    <a:pt x="152" y="4"/>
                    <a:pt x="152" y="4"/>
                  </a:cubicBezTo>
                  <a:cubicBezTo>
                    <a:pt x="150" y="4"/>
                    <a:pt x="150" y="3"/>
                    <a:pt x="150" y="2"/>
                  </a:cubicBezTo>
                  <a:cubicBezTo>
                    <a:pt x="150" y="1"/>
                    <a:pt x="150" y="0"/>
                    <a:pt x="152" y="0"/>
                  </a:cubicBezTo>
                  <a:cubicBezTo>
                    <a:pt x="164" y="0"/>
                    <a:pt x="164" y="0"/>
                    <a:pt x="164" y="0"/>
                  </a:cubicBezTo>
                  <a:cubicBezTo>
                    <a:pt x="165" y="0"/>
                    <a:pt x="166" y="1"/>
                    <a:pt x="166" y="2"/>
                  </a:cubicBezTo>
                  <a:cubicBezTo>
                    <a:pt x="166" y="3"/>
                    <a:pt x="165" y="4"/>
                    <a:pt x="164" y="4"/>
                  </a:cubicBezTo>
                  <a:close/>
                  <a:moveTo>
                    <a:pt x="139" y="4"/>
                  </a:moveTo>
                  <a:cubicBezTo>
                    <a:pt x="127" y="4"/>
                    <a:pt x="127" y="4"/>
                    <a:pt x="127" y="4"/>
                  </a:cubicBezTo>
                  <a:cubicBezTo>
                    <a:pt x="126" y="4"/>
                    <a:pt x="125" y="3"/>
                    <a:pt x="125" y="2"/>
                  </a:cubicBezTo>
                  <a:cubicBezTo>
                    <a:pt x="125" y="1"/>
                    <a:pt x="126" y="0"/>
                    <a:pt x="127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0" y="0"/>
                    <a:pt x="141" y="1"/>
                    <a:pt x="141" y="2"/>
                  </a:cubicBezTo>
                  <a:cubicBezTo>
                    <a:pt x="141" y="3"/>
                    <a:pt x="140" y="4"/>
                    <a:pt x="139" y="4"/>
                  </a:cubicBezTo>
                  <a:close/>
                  <a:moveTo>
                    <a:pt x="114" y="4"/>
                  </a:moveTo>
                  <a:cubicBezTo>
                    <a:pt x="102" y="4"/>
                    <a:pt x="102" y="4"/>
                    <a:pt x="102" y="4"/>
                  </a:cubicBezTo>
                  <a:cubicBezTo>
                    <a:pt x="101" y="4"/>
                    <a:pt x="100" y="3"/>
                    <a:pt x="100" y="2"/>
                  </a:cubicBezTo>
                  <a:cubicBezTo>
                    <a:pt x="100" y="1"/>
                    <a:pt x="101" y="0"/>
                    <a:pt x="102" y="0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15" y="0"/>
                    <a:pt x="116" y="1"/>
                    <a:pt x="116" y="2"/>
                  </a:cubicBezTo>
                  <a:cubicBezTo>
                    <a:pt x="116" y="3"/>
                    <a:pt x="115" y="4"/>
                    <a:pt x="114" y="4"/>
                  </a:cubicBezTo>
                  <a:close/>
                  <a:moveTo>
                    <a:pt x="89" y="4"/>
                  </a:moveTo>
                  <a:cubicBezTo>
                    <a:pt x="77" y="4"/>
                    <a:pt x="77" y="4"/>
                    <a:pt x="77" y="4"/>
                  </a:cubicBezTo>
                  <a:cubicBezTo>
                    <a:pt x="76" y="4"/>
                    <a:pt x="75" y="3"/>
                    <a:pt x="75" y="2"/>
                  </a:cubicBezTo>
                  <a:cubicBezTo>
                    <a:pt x="75" y="1"/>
                    <a:pt x="76" y="0"/>
                    <a:pt x="77" y="0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90" y="0"/>
                    <a:pt x="91" y="1"/>
                    <a:pt x="91" y="2"/>
                  </a:cubicBezTo>
                  <a:cubicBezTo>
                    <a:pt x="91" y="3"/>
                    <a:pt x="90" y="4"/>
                    <a:pt x="89" y="4"/>
                  </a:cubicBezTo>
                  <a:close/>
                  <a:moveTo>
                    <a:pt x="64" y="4"/>
                  </a:moveTo>
                  <a:cubicBezTo>
                    <a:pt x="52" y="4"/>
                    <a:pt x="52" y="4"/>
                    <a:pt x="52" y="4"/>
                  </a:cubicBezTo>
                  <a:cubicBezTo>
                    <a:pt x="51" y="4"/>
                    <a:pt x="50" y="3"/>
                    <a:pt x="50" y="2"/>
                  </a:cubicBezTo>
                  <a:cubicBezTo>
                    <a:pt x="50" y="1"/>
                    <a:pt x="51" y="0"/>
                    <a:pt x="52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6" y="1"/>
                    <a:pt x="66" y="2"/>
                  </a:cubicBezTo>
                  <a:cubicBezTo>
                    <a:pt x="66" y="3"/>
                    <a:pt x="65" y="4"/>
                    <a:pt x="64" y="4"/>
                  </a:cubicBezTo>
                  <a:close/>
                  <a:moveTo>
                    <a:pt x="39" y="4"/>
                  </a:moveTo>
                  <a:cubicBezTo>
                    <a:pt x="27" y="4"/>
                    <a:pt x="27" y="4"/>
                    <a:pt x="27" y="4"/>
                  </a:cubicBezTo>
                  <a:cubicBezTo>
                    <a:pt x="26" y="4"/>
                    <a:pt x="25" y="3"/>
                    <a:pt x="25" y="2"/>
                  </a:cubicBezTo>
                  <a:cubicBezTo>
                    <a:pt x="25" y="1"/>
                    <a:pt x="26" y="0"/>
                    <a:pt x="27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40" y="0"/>
                    <a:pt x="41" y="1"/>
                    <a:pt x="41" y="2"/>
                  </a:cubicBezTo>
                  <a:cubicBezTo>
                    <a:pt x="41" y="3"/>
                    <a:pt x="40" y="4"/>
                    <a:pt x="39" y="4"/>
                  </a:cubicBezTo>
                  <a:close/>
                  <a:moveTo>
                    <a:pt x="14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6" y="1"/>
                    <a:pt x="16" y="2"/>
                  </a:cubicBezTo>
                  <a:cubicBezTo>
                    <a:pt x="16" y="3"/>
                    <a:pt x="15" y="4"/>
                    <a:pt x="14" y="4"/>
                  </a:cubicBez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525"/>
            <p:cNvSpPr/>
            <p:nvPr/>
          </p:nvSpPr>
          <p:spPr bwMode="auto">
            <a:xfrm>
              <a:off x="4056063" y="2438400"/>
              <a:ext cx="42863" cy="17463"/>
            </a:xfrm>
            <a:custGeom>
              <a:avLst/>
              <a:gdLst>
                <a:gd name="T0" fmla="*/ 8 w 10"/>
                <a:gd name="T1" fmla="*/ 4 h 4"/>
                <a:gd name="T2" fmla="*/ 2 w 10"/>
                <a:gd name="T3" fmla="*/ 4 h 4"/>
                <a:gd name="T4" fmla="*/ 0 w 10"/>
                <a:gd name="T5" fmla="*/ 2 h 4"/>
                <a:gd name="T6" fmla="*/ 2 w 10"/>
                <a:gd name="T7" fmla="*/ 0 h 4"/>
                <a:gd name="T8" fmla="*/ 8 w 10"/>
                <a:gd name="T9" fmla="*/ 0 h 4"/>
                <a:gd name="T10" fmla="*/ 10 w 10"/>
                <a:gd name="T11" fmla="*/ 2 h 4"/>
                <a:gd name="T12" fmla="*/ 8 w 10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4">
                  <a:moveTo>
                    <a:pt x="8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0"/>
                    <a:pt x="10" y="1"/>
                    <a:pt x="10" y="2"/>
                  </a:cubicBezTo>
                  <a:cubicBezTo>
                    <a:pt x="10" y="3"/>
                    <a:pt x="9" y="4"/>
                    <a:pt x="8" y="4"/>
                  </a:cubicBez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3776663" y="3851275"/>
            <a:ext cx="525462" cy="17463"/>
            <a:chOff x="3776663" y="3851275"/>
            <a:chExt cx="525462" cy="17463"/>
          </a:xfrm>
        </p:grpSpPr>
        <p:sp>
          <p:nvSpPr>
            <p:cNvPr id="35" name="Freeform 526"/>
            <p:cNvSpPr/>
            <p:nvPr/>
          </p:nvSpPr>
          <p:spPr bwMode="auto">
            <a:xfrm>
              <a:off x="4260850" y="3851275"/>
              <a:ext cx="41275" cy="17463"/>
            </a:xfrm>
            <a:custGeom>
              <a:avLst/>
              <a:gdLst>
                <a:gd name="T0" fmla="*/ 8 w 10"/>
                <a:gd name="T1" fmla="*/ 4 h 4"/>
                <a:gd name="T2" fmla="*/ 2 w 10"/>
                <a:gd name="T3" fmla="*/ 4 h 4"/>
                <a:gd name="T4" fmla="*/ 0 w 10"/>
                <a:gd name="T5" fmla="*/ 2 h 4"/>
                <a:gd name="T6" fmla="*/ 2 w 10"/>
                <a:gd name="T7" fmla="*/ 0 h 4"/>
                <a:gd name="T8" fmla="*/ 8 w 10"/>
                <a:gd name="T9" fmla="*/ 0 h 4"/>
                <a:gd name="T10" fmla="*/ 10 w 10"/>
                <a:gd name="T11" fmla="*/ 2 h 4"/>
                <a:gd name="T12" fmla="*/ 8 w 10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4">
                  <a:moveTo>
                    <a:pt x="8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0"/>
                    <a:pt x="10" y="0"/>
                    <a:pt x="10" y="2"/>
                  </a:cubicBezTo>
                  <a:cubicBezTo>
                    <a:pt x="10" y="3"/>
                    <a:pt x="9" y="4"/>
                    <a:pt x="8" y="4"/>
                  </a:cubicBez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527"/>
            <p:cNvSpPr>
              <a:spLocks noEditPoints="1"/>
            </p:cNvSpPr>
            <p:nvPr/>
          </p:nvSpPr>
          <p:spPr bwMode="auto">
            <a:xfrm>
              <a:off x="3852863" y="3851275"/>
              <a:ext cx="373063" cy="17463"/>
            </a:xfrm>
            <a:custGeom>
              <a:avLst/>
              <a:gdLst>
                <a:gd name="T0" fmla="*/ 86 w 88"/>
                <a:gd name="T1" fmla="*/ 4 h 4"/>
                <a:gd name="T2" fmla="*/ 74 w 88"/>
                <a:gd name="T3" fmla="*/ 4 h 4"/>
                <a:gd name="T4" fmla="*/ 72 w 88"/>
                <a:gd name="T5" fmla="*/ 2 h 4"/>
                <a:gd name="T6" fmla="*/ 74 w 88"/>
                <a:gd name="T7" fmla="*/ 0 h 4"/>
                <a:gd name="T8" fmla="*/ 86 w 88"/>
                <a:gd name="T9" fmla="*/ 0 h 4"/>
                <a:gd name="T10" fmla="*/ 88 w 88"/>
                <a:gd name="T11" fmla="*/ 2 h 4"/>
                <a:gd name="T12" fmla="*/ 86 w 88"/>
                <a:gd name="T13" fmla="*/ 4 h 4"/>
                <a:gd name="T14" fmla="*/ 62 w 88"/>
                <a:gd name="T15" fmla="*/ 4 h 4"/>
                <a:gd name="T16" fmla="*/ 50 w 88"/>
                <a:gd name="T17" fmla="*/ 4 h 4"/>
                <a:gd name="T18" fmla="*/ 48 w 88"/>
                <a:gd name="T19" fmla="*/ 2 h 4"/>
                <a:gd name="T20" fmla="*/ 50 w 88"/>
                <a:gd name="T21" fmla="*/ 0 h 4"/>
                <a:gd name="T22" fmla="*/ 62 w 88"/>
                <a:gd name="T23" fmla="*/ 0 h 4"/>
                <a:gd name="T24" fmla="*/ 64 w 88"/>
                <a:gd name="T25" fmla="*/ 2 h 4"/>
                <a:gd name="T26" fmla="*/ 62 w 88"/>
                <a:gd name="T27" fmla="*/ 4 h 4"/>
                <a:gd name="T28" fmla="*/ 38 w 88"/>
                <a:gd name="T29" fmla="*/ 4 h 4"/>
                <a:gd name="T30" fmla="*/ 26 w 88"/>
                <a:gd name="T31" fmla="*/ 4 h 4"/>
                <a:gd name="T32" fmla="*/ 24 w 88"/>
                <a:gd name="T33" fmla="*/ 2 h 4"/>
                <a:gd name="T34" fmla="*/ 26 w 88"/>
                <a:gd name="T35" fmla="*/ 0 h 4"/>
                <a:gd name="T36" fmla="*/ 38 w 88"/>
                <a:gd name="T37" fmla="*/ 0 h 4"/>
                <a:gd name="T38" fmla="*/ 40 w 88"/>
                <a:gd name="T39" fmla="*/ 2 h 4"/>
                <a:gd name="T40" fmla="*/ 38 w 88"/>
                <a:gd name="T41" fmla="*/ 4 h 4"/>
                <a:gd name="T42" fmla="*/ 14 w 88"/>
                <a:gd name="T43" fmla="*/ 4 h 4"/>
                <a:gd name="T44" fmla="*/ 2 w 88"/>
                <a:gd name="T45" fmla="*/ 4 h 4"/>
                <a:gd name="T46" fmla="*/ 0 w 88"/>
                <a:gd name="T47" fmla="*/ 2 h 4"/>
                <a:gd name="T48" fmla="*/ 2 w 88"/>
                <a:gd name="T49" fmla="*/ 0 h 4"/>
                <a:gd name="T50" fmla="*/ 14 w 88"/>
                <a:gd name="T51" fmla="*/ 0 h 4"/>
                <a:gd name="T52" fmla="*/ 16 w 88"/>
                <a:gd name="T53" fmla="*/ 2 h 4"/>
                <a:gd name="T54" fmla="*/ 14 w 88"/>
                <a:gd name="T5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8" h="4">
                  <a:moveTo>
                    <a:pt x="86" y="4"/>
                  </a:moveTo>
                  <a:cubicBezTo>
                    <a:pt x="74" y="4"/>
                    <a:pt x="74" y="4"/>
                    <a:pt x="74" y="4"/>
                  </a:cubicBezTo>
                  <a:cubicBezTo>
                    <a:pt x="73" y="4"/>
                    <a:pt x="72" y="3"/>
                    <a:pt x="72" y="2"/>
                  </a:cubicBezTo>
                  <a:cubicBezTo>
                    <a:pt x="72" y="0"/>
                    <a:pt x="73" y="0"/>
                    <a:pt x="74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87" y="0"/>
                    <a:pt x="88" y="0"/>
                    <a:pt x="88" y="2"/>
                  </a:cubicBezTo>
                  <a:cubicBezTo>
                    <a:pt x="88" y="3"/>
                    <a:pt x="87" y="4"/>
                    <a:pt x="86" y="4"/>
                  </a:cubicBezTo>
                  <a:close/>
                  <a:moveTo>
                    <a:pt x="62" y="4"/>
                  </a:moveTo>
                  <a:cubicBezTo>
                    <a:pt x="50" y="4"/>
                    <a:pt x="50" y="4"/>
                    <a:pt x="50" y="4"/>
                  </a:cubicBezTo>
                  <a:cubicBezTo>
                    <a:pt x="49" y="4"/>
                    <a:pt x="48" y="3"/>
                    <a:pt x="48" y="2"/>
                  </a:cubicBezTo>
                  <a:cubicBezTo>
                    <a:pt x="48" y="0"/>
                    <a:pt x="49" y="0"/>
                    <a:pt x="50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3" y="0"/>
                    <a:pt x="64" y="0"/>
                    <a:pt x="64" y="2"/>
                  </a:cubicBezTo>
                  <a:cubicBezTo>
                    <a:pt x="64" y="3"/>
                    <a:pt x="63" y="4"/>
                    <a:pt x="62" y="4"/>
                  </a:cubicBezTo>
                  <a:close/>
                  <a:moveTo>
                    <a:pt x="38" y="4"/>
                  </a:moveTo>
                  <a:cubicBezTo>
                    <a:pt x="26" y="4"/>
                    <a:pt x="26" y="4"/>
                    <a:pt x="26" y="4"/>
                  </a:cubicBezTo>
                  <a:cubicBezTo>
                    <a:pt x="25" y="4"/>
                    <a:pt x="24" y="3"/>
                    <a:pt x="24" y="2"/>
                  </a:cubicBezTo>
                  <a:cubicBezTo>
                    <a:pt x="24" y="0"/>
                    <a:pt x="25" y="0"/>
                    <a:pt x="26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9" y="0"/>
                    <a:pt x="40" y="0"/>
                    <a:pt x="40" y="2"/>
                  </a:cubicBezTo>
                  <a:cubicBezTo>
                    <a:pt x="40" y="3"/>
                    <a:pt x="39" y="4"/>
                    <a:pt x="38" y="4"/>
                  </a:cubicBezTo>
                  <a:close/>
                  <a:moveTo>
                    <a:pt x="14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3"/>
                    <a:pt x="0" y="2"/>
                  </a:cubicBezTo>
                  <a:cubicBezTo>
                    <a:pt x="0" y="0"/>
                    <a:pt x="0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6" y="0"/>
                    <a:pt x="16" y="2"/>
                  </a:cubicBezTo>
                  <a:cubicBezTo>
                    <a:pt x="16" y="3"/>
                    <a:pt x="15" y="4"/>
                    <a:pt x="14" y="4"/>
                  </a:cubicBez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528"/>
            <p:cNvSpPr/>
            <p:nvPr/>
          </p:nvSpPr>
          <p:spPr bwMode="auto">
            <a:xfrm>
              <a:off x="3776663" y="3851275"/>
              <a:ext cx="42863" cy="17463"/>
            </a:xfrm>
            <a:custGeom>
              <a:avLst/>
              <a:gdLst>
                <a:gd name="T0" fmla="*/ 8 w 10"/>
                <a:gd name="T1" fmla="*/ 4 h 4"/>
                <a:gd name="T2" fmla="*/ 2 w 10"/>
                <a:gd name="T3" fmla="*/ 4 h 4"/>
                <a:gd name="T4" fmla="*/ 0 w 10"/>
                <a:gd name="T5" fmla="*/ 2 h 4"/>
                <a:gd name="T6" fmla="*/ 2 w 10"/>
                <a:gd name="T7" fmla="*/ 0 h 4"/>
                <a:gd name="T8" fmla="*/ 8 w 10"/>
                <a:gd name="T9" fmla="*/ 0 h 4"/>
                <a:gd name="T10" fmla="*/ 10 w 10"/>
                <a:gd name="T11" fmla="*/ 2 h 4"/>
                <a:gd name="T12" fmla="*/ 8 w 10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4">
                  <a:moveTo>
                    <a:pt x="8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3"/>
                    <a:pt x="0" y="2"/>
                  </a:cubicBezTo>
                  <a:cubicBezTo>
                    <a:pt x="0" y="0"/>
                    <a:pt x="0" y="0"/>
                    <a:pt x="2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0"/>
                    <a:pt x="10" y="0"/>
                    <a:pt x="10" y="2"/>
                  </a:cubicBezTo>
                  <a:cubicBezTo>
                    <a:pt x="10" y="3"/>
                    <a:pt x="9" y="4"/>
                    <a:pt x="8" y="4"/>
                  </a:cubicBez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7088188" y="3278188"/>
            <a:ext cx="1195388" cy="17463"/>
            <a:chOff x="7088188" y="3278188"/>
            <a:chExt cx="1195388" cy="17463"/>
          </a:xfrm>
        </p:grpSpPr>
        <p:sp>
          <p:nvSpPr>
            <p:cNvPr id="39" name="Freeform 529"/>
            <p:cNvSpPr/>
            <p:nvPr/>
          </p:nvSpPr>
          <p:spPr bwMode="auto">
            <a:xfrm>
              <a:off x="7088188" y="3278188"/>
              <a:ext cx="42863" cy="17463"/>
            </a:xfrm>
            <a:custGeom>
              <a:avLst/>
              <a:gdLst>
                <a:gd name="T0" fmla="*/ 8 w 10"/>
                <a:gd name="T1" fmla="*/ 4 h 4"/>
                <a:gd name="T2" fmla="*/ 2 w 10"/>
                <a:gd name="T3" fmla="*/ 4 h 4"/>
                <a:gd name="T4" fmla="*/ 0 w 10"/>
                <a:gd name="T5" fmla="*/ 2 h 4"/>
                <a:gd name="T6" fmla="*/ 2 w 10"/>
                <a:gd name="T7" fmla="*/ 0 h 4"/>
                <a:gd name="T8" fmla="*/ 8 w 10"/>
                <a:gd name="T9" fmla="*/ 0 h 4"/>
                <a:gd name="T10" fmla="*/ 10 w 10"/>
                <a:gd name="T11" fmla="*/ 2 h 4"/>
                <a:gd name="T12" fmla="*/ 8 w 10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4">
                  <a:moveTo>
                    <a:pt x="8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0"/>
                    <a:pt x="10" y="0"/>
                    <a:pt x="10" y="2"/>
                  </a:cubicBezTo>
                  <a:cubicBezTo>
                    <a:pt x="10" y="3"/>
                    <a:pt x="9" y="4"/>
                    <a:pt x="8" y="4"/>
                  </a:cubicBez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530"/>
            <p:cNvSpPr>
              <a:spLocks noEditPoints="1"/>
            </p:cNvSpPr>
            <p:nvPr/>
          </p:nvSpPr>
          <p:spPr bwMode="auto">
            <a:xfrm>
              <a:off x="7164388" y="3278188"/>
              <a:ext cx="1042988" cy="17463"/>
            </a:xfrm>
            <a:custGeom>
              <a:avLst/>
              <a:gdLst>
                <a:gd name="T0" fmla="*/ 233 w 246"/>
                <a:gd name="T1" fmla="*/ 4 h 4"/>
                <a:gd name="T2" fmla="*/ 233 w 246"/>
                <a:gd name="T3" fmla="*/ 0 h 4"/>
                <a:gd name="T4" fmla="*/ 246 w 246"/>
                <a:gd name="T5" fmla="*/ 2 h 4"/>
                <a:gd name="T6" fmla="*/ 221 w 246"/>
                <a:gd name="T7" fmla="*/ 4 h 4"/>
                <a:gd name="T8" fmla="*/ 208 w 246"/>
                <a:gd name="T9" fmla="*/ 2 h 4"/>
                <a:gd name="T10" fmla="*/ 221 w 246"/>
                <a:gd name="T11" fmla="*/ 0 h 4"/>
                <a:gd name="T12" fmla="*/ 221 w 246"/>
                <a:gd name="T13" fmla="*/ 4 h 4"/>
                <a:gd name="T14" fmla="*/ 187 w 246"/>
                <a:gd name="T15" fmla="*/ 4 h 4"/>
                <a:gd name="T16" fmla="*/ 187 w 246"/>
                <a:gd name="T17" fmla="*/ 0 h 4"/>
                <a:gd name="T18" fmla="*/ 200 w 246"/>
                <a:gd name="T19" fmla="*/ 2 h 4"/>
                <a:gd name="T20" fmla="*/ 175 w 246"/>
                <a:gd name="T21" fmla="*/ 4 h 4"/>
                <a:gd name="T22" fmla="*/ 161 w 246"/>
                <a:gd name="T23" fmla="*/ 2 h 4"/>
                <a:gd name="T24" fmla="*/ 175 w 246"/>
                <a:gd name="T25" fmla="*/ 0 h 4"/>
                <a:gd name="T26" fmla="*/ 175 w 246"/>
                <a:gd name="T27" fmla="*/ 4 h 4"/>
                <a:gd name="T28" fmla="*/ 140 w 246"/>
                <a:gd name="T29" fmla="*/ 4 h 4"/>
                <a:gd name="T30" fmla="*/ 140 w 246"/>
                <a:gd name="T31" fmla="*/ 0 h 4"/>
                <a:gd name="T32" fmla="*/ 154 w 246"/>
                <a:gd name="T33" fmla="*/ 2 h 4"/>
                <a:gd name="T34" fmla="*/ 129 w 246"/>
                <a:gd name="T35" fmla="*/ 4 h 4"/>
                <a:gd name="T36" fmla="*/ 115 w 246"/>
                <a:gd name="T37" fmla="*/ 2 h 4"/>
                <a:gd name="T38" fmla="*/ 129 w 246"/>
                <a:gd name="T39" fmla="*/ 0 h 4"/>
                <a:gd name="T40" fmla="*/ 129 w 246"/>
                <a:gd name="T41" fmla="*/ 4 h 4"/>
                <a:gd name="T42" fmla="*/ 94 w 246"/>
                <a:gd name="T43" fmla="*/ 4 h 4"/>
                <a:gd name="T44" fmla="*/ 94 w 246"/>
                <a:gd name="T45" fmla="*/ 0 h 4"/>
                <a:gd name="T46" fmla="*/ 108 w 246"/>
                <a:gd name="T47" fmla="*/ 2 h 4"/>
                <a:gd name="T48" fmla="*/ 82 w 246"/>
                <a:gd name="T49" fmla="*/ 4 h 4"/>
                <a:gd name="T50" fmla="*/ 69 w 246"/>
                <a:gd name="T51" fmla="*/ 2 h 4"/>
                <a:gd name="T52" fmla="*/ 82 w 246"/>
                <a:gd name="T53" fmla="*/ 0 h 4"/>
                <a:gd name="T54" fmla="*/ 82 w 246"/>
                <a:gd name="T55" fmla="*/ 4 h 4"/>
                <a:gd name="T56" fmla="*/ 48 w 246"/>
                <a:gd name="T57" fmla="*/ 4 h 4"/>
                <a:gd name="T58" fmla="*/ 48 w 246"/>
                <a:gd name="T59" fmla="*/ 0 h 4"/>
                <a:gd name="T60" fmla="*/ 61 w 246"/>
                <a:gd name="T61" fmla="*/ 2 h 4"/>
                <a:gd name="T62" fmla="*/ 36 w 246"/>
                <a:gd name="T63" fmla="*/ 4 h 4"/>
                <a:gd name="T64" fmla="*/ 23 w 246"/>
                <a:gd name="T65" fmla="*/ 2 h 4"/>
                <a:gd name="T66" fmla="*/ 36 w 246"/>
                <a:gd name="T67" fmla="*/ 0 h 4"/>
                <a:gd name="T68" fmla="*/ 36 w 246"/>
                <a:gd name="T69" fmla="*/ 4 h 4"/>
                <a:gd name="T70" fmla="*/ 2 w 246"/>
                <a:gd name="T71" fmla="*/ 4 h 4"/>
                <a:gd name="T72" fmla="*/ 2 w 246"/>
                <a:gd name="T73" fmla="*/ 0 h 4"/>
                <a:gd name="T74" fmla="*/ 15 w 246"/>
                <a:gd name="T75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46" h="4">
                  <a:moveTo>
                    <a:pt x="244" y="4"/>
                  </a:moveTo>
                  <a:cubicBezTo>
                    <a:pt x="233" y="4"/>
                    <a:pt x="233" y="4"/>
                    <a:pt x="233" y="4"/>
                  </a:cubicBezTo>
                  <a:cubicBezTo>
                    <a:pt x="232" y="4"/>
                    <a:pt x="231" y="3"/>
                    <a:pt x="231" y="2"/>
                  </a:cubicBezTo>
                  <a:cubicBezTo>
                    <a:pt x="231" y="0"/>
                    <a:pt x="232" y="0"/>
                    <a:pt x="233" y="0"/>
                  </a:cubicBezTo>
                  <a:cubicBezTo>
                    <a:pt x="244" y="0"/>
                    <a:pt x="244" y="0"/>
                    <a:pt x="244" y="0"/>
                  </a:cubicBezTo>
                  <a:cubicBezTo>
                    <a:pt x="245" y="0"/>
                    <a:pt x="246" y="0"/>
                    <a:pt x="246" y="2"/>
                  </a:cubicBezTo>
                  <a:cubicBezTo>
                    <a:pt x="246" y="3"/>
                    <a:pt x="245" y="4"/>
                    <a:pt x="244" y="4"/>
                  </a:cubicBezTo>
                  <a:close/>
                  <a:moveTo>
                    <a:pt x="221" y="4"/>
                  </a:moveTo>
                  <a:cubicBezTo>
                    <a:pt x="210" y="4"/>
                    <a:pt x="210" y="4"/>
                    <a:pt x="210" y="4"/>
                  </a:cubicBezTo>
                  <a:cubicBezTo>
                    <a:pt x="209" y="4"/>
                    <a:pt x="208" y="3"/>
                    <a:pt x="208" y="2"/>
                  </a:cubicBezTo>
                  <a:cubicBezTo>
                    <a:pt x="208" y="0"/>
                    <a:pt x="209" y="0"/>
                    <a:pt x="210" y="0"/>
                  </a:cubicBezTo>
                  <a:cubicBezTo>
                    <a:pt x="221" y="0"/>
                    <a:pt x="221" y="0"/>
                    <a:pt x="221" y="0"/>
                  </a:cubicBezTo>
                  <a:cubicBezTo>
                    <a:pt x="222" y="0"/>
                    <a:pt x="223" y="0"/>
                    <a:pt x="223" y="2"/>
                  </a:cubicBezTo>
                  <a:cubicBezTo>
                    <a:pt x="223" y="3"/>
                    <a:pt x="222" y="4"/>
                    <a:pt x="221" y="4"/>
                  </a:cubicBezTo>
                  <a:close/>
                  <a:moveTo>
                    <a:pt x="198" y="4"/>
                  </a:moveTo>
                  <a:cubicBezTo>
                    <a:pt x="187" y="4"/>
                    <a:pt x="187" y="4"/>
                    <a:pt x="187" y="4"/>
                  </a:cubicBezTo>
                  <a:cubicBezTo>
                    <a:pt x="185" y="4"/>
                    <a:pt x="185" y="3"/>
                    <a:pt x="185" y="2"/>
                  </a:cubicBezTo>
                  <a:cubicBezTo>
                    <a:pt x="185" y="0"/>
                    <a:pt x="185" y="0"/>
                    <a:pt x="187" y="0"/>
                  </a:cubicBezTo>
                  <a:cubicBezTo>
                    <a:pt x="198" y="0"/>
                    <a:pt x="198" y="0"/>
                    <a:pt x="198" y="0"/>
                  </a:cubicBezTo>
                  <a:cubicBezTo>
                    <a:pt x="199" y="0"/>
                    <a:pt x="200" y="0"/>
                    <a:pt x="200" y="2"/>
                  </a:cubicBezTo>
                  <a:cubicBezTo>
                    <a:pt x="200" y="3"/>
                    <a:pt x="199" y="4"/>
                    <a:pt x="198" y="4"/>
                  </a:cubicBezTo>
                  <a:close/>
                  <a:moveTo>
                    <a:pt x="175" y="4"/>
                  </a:moveTo>
                  <a:cubicBezTo>
                    <a:pt x="163" y="4"/>
                    <a:pt x="163" y="4"/>
                    <a:pt x="163" y="4"/>
                  </a:cubicBezTo>
                  <a:cubicBezTo>
                    <a:pt x="162" y="4"/>
                    <a:pt x="161" y="3"/>
                    <a:pt x="161" y="2"/>
                  </a:cubicBezTo>
                  <a:cubicBezTo>
                    <a:pt x="161" y="0"/>
                    <a:pt x="162" y="0"/>
                    <a:pt x="163" y="0"/>
                  </a:cubicBezTo>
                  <a:cubicBezTo>
                    <a:pt x="175" y="0"/>
                    <a:pt x="175" y="0"/>
                    <a:pt x="175" y="0"/>
                  </a:cubicBezTo>
                  <a:cubicBezTo>
                    <a:pt x="176" y="0"/>
                    <a:pt x="177" y="0"/>
                    <a:pt x="177" y="2"/>
                  </a:cubicBezTo>
                  <a:cubicBezTo>
                    <a:pt x="177" y="3"/>
                    <a:pt x="176" y="4"/>
                    <a:pt x="175" y="4"/>
                  </a:cubicBezTo>
                  <a:close/>
                  <a:moveTo>
                    <a:pt x="152" y="4"/>
                  </a:moveTo>
                  <a:cubicBezTo>
                    <a:pt x="140" y="4"/>
                    <a:pt x="140" y="4"/>
                    <a:pt x="140" y="4"/>
                  </a:cubicBezTo>
                  <a:cubicBezTo>
                    <a:pt x="139" y="4"/>
                    <a:pt x="138" y="3"/>
                    <a:pt x="138" y="2"/>
                  </a:cubicBezTo>
                  <a:cubicBezTo>
                    <a:pt x="138" y="0"/>
                    <a:pt x="139" y="0"/>
                    <a:pt x="140" y="0"/>
                  </a:cubicBezTo>
                  <a:cubicBezTo>
                    <a:pt x="152" y="0"/>
                    <a:pt x="152" y="0"/>
                    <a:pt x="152" y="0"/>
                  </a:cubicBezTo>
                  <a:cubicBezTo>
                    <a:pt x="153" y="0"/>
                    <a:pt x="154" y="0"/>
                    <a:pt x="154" y="2"/>
                  </a:cubicBezTo>
                  <a:cubicBezTo>
                    <a:pt x="154" y="3"/>
                    <a:pt x="153" y="4"/>
                    <a:pt x="152" y="4"/>
                  </a:cubicBezTo>
                  <a:close/>
                  <a:moveTo>
                    <a:pt x="129" y="4"/>
                  </a:moveTo>
                  <a:cubicBezTo>
                    <a:pt x="117" y="4"/>
                    <a:pt x="117" y="4"/>
                    <a:pt x="117" y="4"/>
                  </a:cubicBezTo>
                  <a:cubicBezTo>
                    <a:pt x="116" y="4"/>
                    <a:pt x="115" y="3"/>
                    <a:pt x="115" y="2"/>
                  </a:cubicBezTo>
                  <a:cubicBezTo>
                    <a:pt x="115" y="0"/>
                    <a:pt x="116" y="0"/>
                    <a:pt x="117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30" y="0"/>
                    <a:pt x="131" y="0"/>
                    <a:pt x="131" y="2"/>
                  </a:cubicBezTo>
                  <a:cubicBezTo>
                    <a:pt x="131" y="3"/>
                    <a:pt x="130" y="4"/>
                    <a:pt x="129" y="4"/>
                  </a:cubicBezTo>
                  <a:close/>
                  <a:moveTo>
                    <a:pt x="106" y="4"/>
                  </a:moveTo>
                  <a:cubicBezTo>
                    <a:pt x="94" y="4"/>
                    <a:pt x="94" y="4"/>
                    <a:pt x="94" y="4"/>
                  </a:cubicBezTo>
                  <a:cubicBezTo>
                    <a:pt x="93" y="4"/>
                    <a:pt x="92" y="3"/>
                    <a:pt x="92" y="2"/>
                  </a:cubicBezTo>
                  <a:cubicBezTo>
                    <a:pt x="92" y="0"/>
                    <a:pt x="93" y="0"/>
                    <a:pt x="94" y="0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107" y="0"/>
                    <a:pt x="108" y="0"/>
                    <a:pt x="108" y="2"/>
                  </a:cubicBezTo>
                  <a:cubicBezTo>
                    <a:pt x="108" y="3"/>
                    <a:pt x="107" y="4"/>
                    <a:pt x="106" y="4"/>
                  </a:cubicBezTo>
                  <a:close/>
                  <a:moveTo>
                    <a:pt x="82" y="4"/>
                  </a:moveTo>
                  <a:cubicBezTo>
                    <a:pt x="71" y="4"/>
                    <a:pt x="71" y="4"/>
                    <a:pt x="71" y="4"/>
                  </a:cubicBezTo>
                  <a:cubicBezTo>
                    <a:pt x="70" y="4"/>
                    <a:pt x="69" y="3"/>
                    <a:pt x="69" y="2"/>
                  </a:cubicBezTo>
                  <a:cubicBezTo>
                    <a:pt x="69" y="0"/>
                    <a:pt x="70" y="0"/>
                    <a:pt x="71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4" y="0"/>
                    <a:pt x="84" y="0"/>
                    <a:pt x="84" y="2"/>
                  </a:cubicBezTo>
                  <a:cubicBezTo>
                    <a:pt x="84" y="3"/>
                    <a:pt x="84" y="4"/>
                    <a:pt x="82" y="4"/>
                  </a:cubicBezTo>
                  <a:close/>
                  <a:moveTo>
                    <a:pt x="59" y="4"/>
                  </a:moveTo>
                  <a:cubicBezTo>
                    <a:pt x="48" y="4"/>
                    <a:pt x="48" y="4"/>
                    <a:pt x="48" y="4"/>
                  </a:cubicBezTo>
                  <a:cubicBezTo>
                    <a:pt x="47" y="4"/>
                    <a:pt x="46" y="3"/>
                    <a:pt x="46" y="2"/>
                  </a:cubicBezTo>
                  <a:cubicBezTo>
                    <a:pt x="46" y="0"/>
                    <a:pt x="47" y="0"/>
                    <a:pt x="48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0" y="0"/>
                    <a:pt x="61" y="0"/>
                    <a:pt x="61" y="2"/>
                  </a:cubicBezTo>
                  <a:cubicBezTo>
                    <a:pt x="61" y="3"/>
                    <a:pt x="60" y="4"/>
                    <a:pt x="59" y="4"/>
                  </a:cubicBezTo>
                  <a:close/>
                  <a:moveTo>
                    <a:pt x="36" y="4"/>
                  </a:moveTo>
                  <a:cubicBezTo>
                    <a:pt x="25" y="4"/>
                    <a:pt x="25" y="4"/>
                    <a:pt x="25" y="4"/>
                  </a:cubicBezTo>
                  <a:cubicBezTo>
                    <a:pt x="24" y="4"/>
                    <a:pt x="23" y="3"/>
                    <a:pt x="23" y="2"/>
                  </a:cubicBezTo>
                  <a:cubicBezTo>
                    <a:pt x="23" y="0"/>
                    <a:pt x="24" y="0"/>
                    <a:pt x="25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7" y="0"/>
                    <a:pt x="38" y="0"/>
                    <a:pt x="38" y="2"/>
                  </a:cubicBezTo>
                  <a:cubicBezTo>
                    <a:pt x="38" y="3"/>
                    <a:pt x="37" y="4"/>
                    <a:pt x="36" y="4"/>
                  </a:cubicBezTo>
                  <a:close/>
                  <a:moveTo>
                    <a:pt x="13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3"/>
                    <a:pt x="0" y="2"/>
                  </a:cubicBezTo>
                  <a:cubicBezTo>
                    <a:pt x="0" y="0"/>
                    <a:pt x="0" y="0"/>
                    <a:pt x="2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4" y="0"/>
                    <a:pt x="15" y="0"/>
                    <a:pt x="15" y="2"/>
                  </a:cubicBezTo>
                  <a:cubicBezTo>
                    <a:pt x="15" y="3"/>
                    <a:pt x="14" y="4"/>
                    <a:pt x="13" y="4"/>
                  </a:cubicBez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531"/>
            <p:cNvSpPr/>
            <p:nvPr/>
          </p:nvSpPr>
          <p:spPr bwMode="auto">
            <a:xfrm>
              <a:off x="8240713" y="3278188"/>
              <a:ext cx="42863" cy="17463"/>
            </a:xfrm>
            <a:custGeom>
              <a:avLst/>
              <a:gdLst>
                <a:gd name="T0" fmla="*/ 8 w 10"/>
                <a:gd name="T1" fmla="*/ 4 h 4"/>
                <a:gd name="T2" fmla="*/ 2 w 10"/>
                <a:gd name="T3" fmla="*/ 4 h 4"/>
                <a:gd name="T4" fmla="*/ 0 w 10"/>
                <a:gd name="T5" fmla="*/ 2 h 4"/>
                <a:gd name="T6" fmla="*/ 2 w 10"/>
                <a:gd name="T7" fmla="*/ 0 h 4"/>
                <a:gd name="T8" fmla="*/ 8 w 10"/>
                <a:gd name="T9" fmla="*/ 0 h 4"/>
                <a:gd name="T10" fmla="*/ 10 w 10"/>
                <a:gd name="T11" fmla="*/ 2 h 4"/>
                <a:gd name="T12" fmla="*/ 8 w 10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4">
                  <a:moveTo>
                    <a:pt x="8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0"/>
                    <a:pt x="10" y="0"/>
                    <a:pt x="10" y="2"/>
                  </a:cubicBezTo>
                  <a:cubicBezTo>
                    <a:pt x="10" y="3"/>
                    <a:pt x="9" y="4"/>
                    <a:pt x="8" y="4"/>
                  </a:cubicBez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7088188" y="4754563"/>
            <a:ext cx="1271588" cy="17463"/>
            <a:chOff x="7088188" y="4754563"/>
            <a:chExt cx="1271588" cy="17463"/>
          </a:xfrm>
        </p:grpSpPr>
        <p:sp>
          <p:nvSpPr>
            <p:cNvPr id="43" name="Freeform 532"/>
            <p:cNvSpPr/>
            <p:nvPr/>
          </p:nvSpPr>
          <p:spPr bwMode="auto">
            <a:xfrm>
              <a:off x="7088188" y="4754563"/>
              <a:ext cx="42863" cy="17463"/>
            </a:xfrm>
            <a:custGeom>
              <a:avLst/>
              <a:gdLst>
                <a:gd name="T0" fmla="*/ 8 w 10"/>
                <a:gd name="T1" fmla="*/ 4 h 4"/>
                <a:gd name="T2" fmla="*/ 2 w 10"/>
                <a:gd name="T3" fmla="*/ 4 h 4"/>
                <a:gd name="T4" fmla="*/ 0 w 10"/>
                <a:gd name="T5" fmla="*/ 2 h 4"/>
                <a:gd name="T6" fmla="*/ 2 w 10"/>
                <a:gd name="T7" fmla="*/ 0 h 4"/>
                <a:gd name="T8" fmla="*/ 8 w 10"/>
                <a:gd name="T9" fmla="*/ 0 h 4"/>
                <a:gd name="T10" fmla="*/ 10 w 10"/>
                <a:gd name="T11" fmla="*/ 2 h 4"/>
                <a:gd name="T12" fmla="*/ 8 w 10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4">
                  <a:moveTo>
                    <a:pt x="8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0"/>
                    <a:pt x="10" y="1"/>
                    <a:pt x="10" y="2"/>
                  </a:cubicBezTo>
                  <a:cubicBezTo>
                    <a:pt x="10" y="3"/>
                    <a:pt x="9" y="4"/>
                    <a:pt x="8" y="4"/>
                  </a:cubicBez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533"/>
            <p:cNvSpPr>
              <a:spLocks noEditPoints="1"/>
            </p:cNvSpPr>
            <p:nvPr/>
          </p:nvSpPr>
          <p:spPr bwMode="auto">
            <a:xfrm>
              <a:off x="7164388" y="4754563"/>
              <a:ext cx="1119188" cy="17463"/>
            </a:xfrm>
            <a:custGeom>
              <a:avLst/>
              <a:gdLst>
                <a:gd name="T0" fmla="*/ 249 w 264"/>
                <a:gd name="T1" fmla="*/ 4 h 4"/>
                <a:gd name="T2" fmla="*/ 249 w 264"/>
                <a:gd name="T3" fmla="*/ 0 h 4"/>
                <a:gd name="T4" fmla="*/ 264 w 264"/>
                <a:gd name="T5" fmla="*/ 2 h 4"/>
                <a:gd name="T6" fmla="*/ 237 w 264"/>
                <a:gd name="T7" fmla="*/ 4 h 4"/>
                <a:gd name="T8" fmla="*/ 223 w 264"/>
                <a:gd name="T9" fmla="*/ 2 h 4"/>
                <a:gd name="T10" fmla="*/ 237 w 264"/>
                <a:gd name="T11" fmla="*/ 0 h 4"/>
                <a:gd name="T12" fmla="*/ 237 w 264"/>
                <a:gd name="T13" fmla="*/ 4 h 4"/>
                <a:gd name="T14" fmla="*/ 200 w 264"/>
                <a:gd name="T15" fmla="*/ 4 h 4"/>
                <a:gd name="T16" fmla="*/ 200 w 264"/>
                <a:gd name="T17" fmla="*/ 0 h 4"/>
                <a:gd name="T18" fmla="*/ 214 w 264"/>
                <a:gd name="T19" fmla="*/ 2 h 4"/>
                <a:gd name="T20" fmla="*/ 188 w 264"/>
                <a:gd name="T21" fmla="*/ 4 h 4"/>
                <a:gd name="T22" fmla="*/ 173 w 264"/>
                <a:gd name="T23" fmla="*/ 2 h 4"/>
                <a:gd name="T24" fmla="*/ 188 w 264"/>
                <a:gd name="T25" fmla="*/ 0 h 4"/>
                <a:gd name="T26" fmla="*/ 188 w 264"/>
                <a:gd name="T27" fmla="*/ 4 h 4"/>
                <a:gd name="T28" fmla="*/ 151 w 264"/>
                <a:gd name="T29" fmla="*/ 4 h 4"/>
                <a:gd name="T30" fmla="*/ 151 w 264"/>
                <a:gd name="T31" fmla="*/ 0 h 4"/>
                <a:gd name="T32" fmla="*/ 165 w 264"/>
                <a:gd name="T33" fmla="*/ 2 h 4"/>
                <a:gd name="T34" fmla="*/ 138 w 264"/>
                <a:gd name="T35" fmla="*/ 4 h 4"/>
                <a:gd name="T36" fmla="*/ 124 w 264"/>
                <a:gd name="T37" fmla="*/ 2 h 4"/>
                <a:gd name="T38" fmla="*/ 138 w 264"/>
                <a:gd name="T39" fmla="*/ 0 h 4"/>
                <a:gd name="T40" fmla="*/ 138 w 264"/>
                <a:gd name="T41" fmla="*/ 4 h 4"/>
                <a:gd name="T42" fmla="*/ 101 w 264"/>
                <a:gd name="T43" fmla="*/ 4 h 4"/>
                <a:gd name="T44" fmla="*/ 101 w 264"/>
                <a:gd name="T45" fmla="*/ 0 h 4"/>
                <a:gd name="T46" fmla="*/ 115 w 264"/>
                <a:gd name="T47" fmla="*/ 2 h 4"/>
                <a:gd name="T48" fmla="*/ 89 w 264"/>
                <a:gd name="T49" fmla="*/ 4 h 4"/>
                <a:gd name="T50" fmla="*/ 74 w 264"/>
                <a:gd name="T51" fmla="*/ 2 h 4"/>
                <a:gd name="T52" fmla="*/ 89 w 264"/>
                <a:gd name="T53" fmla="*/ 0 h 4"/>
                <a:gd name="T54" fmla="*/ 89 w 264"/>
                <a:gd name="T55" fmla="*/ 4 h 4"/>
                <a:gd name="T56" fmla="*/ 52 w 264"/>
                <a:gd name="T57" fmla="*/ 4 h 4"/>
                <a:gd name="T58" fmla="*/ 52 w 264"/>
                <a:gd name="T59" fmla="*/ 0 h 4"/>
                <a:gd name="T60" fmla="*/ 66 w 264"/>
                <a:gd name="T61" fmla="*/ 2 h 4"/>
                <a:gd name="T62" fmla="*/ 39 w 264"/>
                <a:gd name="T63" fmla="*/ 4 h 4"/>
                <a:gd name="T64" fmla="*/ 25 w 264"/>
                <a:gd name="T65" fmla="*/ 2 h 4"/>
                <a:gd name="T66" fmla="*/ 39 w 264"/>
                <a:gd name="T67" fmla="*/ 0 h 4"/>
                <a:gd name="T68" fmla="*/ 39 w 264"/>
                <a:gd name="T69" fmla="*/ 4 h 4"/>
                <a:gd name="T70" fmla="*/ 2 w 264"/>
                <a:gd name="T71" fmla="*/ 4 h 4"/>
                <a:gd name="T72" fmla="*/ 2 w 264"/>
                <a:gd name="T73" fmla="*/ 0 h 4"/>
                <a:gd name="T74" fmla="*/ 17 w 264"/>
                <a:gd name="T75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64" h="4">
                  <a:moveTo>
                    <a:pt x="262" y="4"/>
                  </a:moveTo>
                  <a:cubicBezTo>
                    <a:pt x="249" y="4"/>
                    <a:pt x="249" y="4"/>
                    <a:pt x="249" y="4"/>
                  </a:cubicBezTo>
                  <a:cubicBezTo>
                    <a:pt x="248" y="4"/>
                    <a:pt x="247" y="3"/>
                    <a:pt x="247" y="2"/>
                  </a:cubicBezTo>
                  <a:cubicBezTo>
                    <a:pt x="247" y="1"/>
                    <a:pt x="248" y="0"/>
                    <a:pt x="249" y="0"/>
                  </a:cubicBezTo>
                  <a:cubicBezTo>
                    <a:pt x="262" y="0"/>
                    <a:pt x="262" y="0"/>
                    <a:pt x="262" y="0"/>
                  </a:cubicBezTo>
                  <a:cubicBezTo>
                    <a:pt x="263" y="0"/>
                    <a:pt x="264" y="1"/>
                    <a:pt x="264" y="2"/>
                  </a:cubicBezTo>
                  <a:cubicBezTo>
                    <a:pt x="264" y="3"/>
                    <a:pt x="263" y="4"/>
                    <a:pt x="262" y="4"/>
                  </a:cubicBezTo>
                  <a:close/>
                  <a:moveTo>
                    <a:pt x="237" y="4"/>
                  </a:moveTo>
                  <a:cubicBezTo>
                    <a:pt x="225" y="4"/>
                    <a:pt x="225" y="4"/>
                    <a:pt x="225" y="4"/>
                  </a:cubicBezTo>
                  <a:cubicBezTo>
                    <a:pt x="224" y="4"/>
                    <a:pt x="223" y="3"/>
                    <a:pt x="223" y="2"/>
                  </a:cubicBezTo>
                  <a:cubicBezTo>
                    <a:pt x="223" y="1"/>
                    <a:pt x="224" y="0"/>
                    <a:pt x="225" y="0"/>
                  </a:cubicBezTo>
                  <a:cubicBezTo>
                    <a:pt x="237" y="0"/>
                    <a:pt x="237" y="0"/>
                    <a:pt x="237" y="0"/>
                  </a:cubicBezTo>
                  <a:cubicBezTo>
                    <a:pt x="238" y="0"/>
                    <a:pt x="239" y="1"/>
                    <a:pt x="239" y="2"/>
                  </a:cubicBezTo>
                  <a:cubicBezTo>
                    <a:pt x="239" y="3"/>
                    <a:pt x="238" y="4"/>
                    <a:pt x="237" y="4"/>
                  </a:cubicBezTo>
                  <a:close/>
                  <a:moveTo>
                    <a:pt x="212" y="4"/>
                  </a:moveTo>
                  <a:cubicBezTo>
                    <a:pt x="200" y="4"/>
                    <a:pt x="200" y="4"/>
                    <a:pt x="200" y="4"/>
                  </a:cubicBezTo>
                  <a:cubicBezTo>
                    <a:pt x="199" y="4"/>
                    <a:pt x="198" y="3"/>
                    <a:pt x="198" y="2"/>
                  </a:cubicBezTo>
                  <a:cubicBezTo>
                    <a:pt x="198" y="1"/>
                    <a:pt x="199" y="0"/>
                    <a:pt x="200" y="0"/>
                  </a:cubicBezTo>
                  <a:cubicBezTo>
                    <a:pt x="212" y="0"/>
                    <a:pt x="212" y="0"/>
                    <a:pt x="212" y="0"/>
                  </a:cubicBezTo>
                  <a:cubicBezTo>
                    <a:pt x="213" y="0"/>
                    <a:pt x="214" y="1"/>
                    <a:pt x="214" y="2"/>
                  </a:cubicBezTo>
                  <a:cubicBezTo>
                    <a:pt x="214" y="3"/>
                    <a:pt x="213" y="4"/>
                    <a:pt x="212" y="4"/>
                  </a:cubicBezTo>
                  <a:close/>
                  <a:moveTo>
                    <a:pt x="188" y="4"/>
                  </a:moveTo>
                  <a:cubicBezTo>
                    <a:pt x="175" y="4"/>
                    <a:pt x="175" y="4"/>
                    <a:pt x="175" y="4"/>
                  </a:cubicBezTo>
                  <a:cubicBezTo>
                    <a:pt x="174" y="4"/>
                    <a:pt x="173" y="3"/>
                    <a:pt x="173" y="2"/>
                  </a:cubicBezTo>
                  <a:cubicBezTo>
                    <a:pt x="173" y="1"/>
                    <a:pt x="174" y="0"/>
                    <a:pt x="175" y="0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189" y="0"/>
                    <a:pt x="190" y="1"/>
                    <a:pt x="190" y="2"/>
                  </a:cubicBezTo>
                  <a:cubicBezTo>
                    <a:pt x="190" y="3"/>
                    <a:pt x="189" y="4"/>
                    <a:pt x="188" y="4"/>
                  </a:cubicBezTo>
                  <a:close/>
                  <a:moveTo>
                    <a:pt x="163" y="4"/>
                  </a:moveTo>
                  <a:cubicBezTo>
                    <a:pt x="151" y="4"/>
                    <a:pt x="151" y="4"/>
                    <a:pt x="151" y="4"/>
                  </a:cubicBezTo>
                  <a:cubicBezTo>
                    <a:pt x="149" y="4"/>
                    <a:pt x="149" y="3"/>
                    <a:pt x="149" y="2"/>
                  </a:cubicBezTo>
                  <a:cubicBezTo>
                    <a:pt x="149" y="1"/>
                    <a:pt x="149" y="0"/>
                    <a:pt x="151" y="0"/>
                  </a:cubicBezTo>
                  <a:cubicBezTo>
                    <a:pt x="163" y="0"/>
                    <a:pt x="163" y="0"/>
                    <a:pt x="163" y="0"/>
                  </a:cubicBezTo>
                  <a:cubicBezTo>
                    <a:pt x="164" y="0"/>
                    <a:pt x="165" y="1"/>
                    <a:pt x="165" y="2"/>
                  </a:cubicBezTo>
                  <a:cubicBezTo>
                    <a:pt x="165" y="3"/>
                    <a:pt x="164" y="4"/>
                    <a:pt x="163" y="4"/>
                  </a:cubicBezTo>
                  <a:close/>
                  <a:moveTo>
                    <a:pt x="138" y="4"/>
                  </a:moveTo>
                  <a:cubicBezTo>
                    <a:pt x="126" y="4"/>
                    <a:pt x="126" y="4"/>
                    <a:pt x="126" y="4"/>
                  </a:cubicBezTo>
                  <a:cubicBezTo>
                    <a:pt x="125" y="4"/>
                    <a:pt x="124" y="3"/>
                    <a:pt x="124" y="2"/>
                  </a:cubicBezTo>
                  <a:cubicBezTo>
                    <a:pt x="124" y="1"/>
                    <a:pt x="125" y="0"/>
                    <a:pt x="126" y="0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40" y="1"/>
                    <a:pt x="140" y="2"/>
                  </a:cubicBezTo>
                  <a:cubicBezTo>
                    <a:pt x="140" y="3"/>
                    <a:pt x="139" y="4"/>
                    <a:pt x="138" y="4"/>
                  </a:cubicBezTo>
                  <a:close/>
                  <a:moveTo>
                    <a:pt x="113" y="4"/>
                  </a:moveTo>
                  <a:cubicBezTo>
                    <a:pt x="101" y="4"/>
                    <a:pt x="101" y="4"/>
                    <a:pt x="101" y="4"/>
                  </a:cubicBezTo>
                  <a:cubicBezTo>
                    <a:pt x="100" y="4"/>
                    <a:pt x="99" y="3"/>
                    <a:pt x="99" y="2"/>
                  </a:cubicBezTo>
                  <a:cubicBezTo>
                    <a:pt x="99" y="1"/>
                    <a:pt x="100" y="0"/>
                    <a:pt x="101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5" y="0"/>
                    <a:pt x="115" y="1"/>
                    <a:pt x="115" y="2"/>
                  </a:cubicBezTo>
                  <a:cubicBezTo>
                    <a:pt x="115" y="3"/>
                    <a:pt x="115" y="4"/>
                    <a:pt x="113" y="4"/>
                  </a:cubicBezTo>
                  <a:close/>
                  <a:moveTo>
                    <a:pt x="89" y="4"/>
                  </a:moveTo>
                  <a:cubicBezTo>
                    <a:pt x="76" y="4"/>
                    <a:pt x="76" y="4"/>
                    <a:pt x="76" y="4"/>
                  </a:cubicBezTo>
                  <a:cubicBezTo>
                    <a:pt x="75" y="4"/>
                    <a:pt x="74" y="3"/>
                    <a:pt x="74" y="2"/>
                  </a:cubicBezTo>
                  <a:cubicBezTo>
                    <a:pt x="74" y="1"/>
                    <a:pt x="75" y="0"/>
                    <a:pt x="76" y="0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90" y="0"/>
                    <a:pt x="91" y="1"/>
                    <a:pt x="91" y="2"/>
                  </a:cubicBezTo>
                  <a:cubicBezTo>
                    <a:pt x="91" y="3"/>
                    <a:pt x="90" y="4"/>
                    <a:pt x="89" y="4"/>
                  </a:cubicBezTo>
                  <a:close/>
                  <a:moveTo>
                    <a:pt x="64" y="4"/>
                  </a:moveTo>
                  <a:cubicBezTo>
                    <a:pt x="52" y="4"/>
                    <a:pt x="52" y="4"/>
                    <a:pt x="52" y="4"/>
                  </a:cubicBezTo>
                  <a:cubicBezTo>
                    <a:pt x="51" y="4"/>
                    <a:pt x="50" y="3"/>
                    <a:pt x="50" y="2"/>
                  </a:cubicBezTo>
                  <a:cubicBezTo>
                    <a:pt x="50" y="1"/>
                    <a:pt x="51" y="0"/>
                    <a:pt x="52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6" y="1"/>
                    <a:pt x="66" y="2"/>
                  </a:cubicBezTo>
                  <a:cubicBezTo>
                    <a:pt x="66" y="3"/>
                    <a:pt x="65" y="4"/>
                    <a:pt x="64" y="4"/>
                  </a:cubicBezTo>
                  <a:close/>
                  <a:moveTo>
                    <a:pt x="39" y="4"/>
                  </a:moveTo>
                  <a:cubicBezTo>
                    <a:pt x="27" y="4"/>
                    <a:pt x="27" y="4"/>
                    <a:pt x="27" y="4"/>
                  </a:cubicBezTo>
                  <a:cubicBezTo>
                    <a:pt x="26" y="4"/>
                    <a:pt x="25" y="3"/>
                    <a:pt x="25" y="2"/>
                  </a:cubicBezTo>
                  <a:cubicBezTo>
                    <a:pt x="25" y="1"/>
                    <a:pt x="26" y="0"/>
                    <a:pt x="27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40" y="0"/>
                    <a:pt x="41" y="1"/>
                    <a:pt x="41" y="2"/>
                  </a:cubicBezTo>
                  <a:cubicBezTo>
                    <a:pt x="41" y="3"/>
                    <a:pt x="40" y="4"/>
                    <a:pt x="39" y="4"/>
                  </a:cubicBezTo>
                  <a:close/>
                  <a:moveTo>
                    <a:pt x="15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6" y="0"/>
                    <a:pt x="17" y="1"/>
                    <a:pt x="17" y="2"/>
                  </a:cubicBezTo>
                  <a:cubicBezTo>
                    <a:pt x="17" y="3"/>
                    <a:pt x="16" y="4"/>
                    <a:pt x="15" y="4"/>
                  </a:cubicBez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534"/>
            <p:cNvSpPr/>
            <p:nvPr/>
          </p:nvSpPr>
          <p:spPr bwMode="auto">
            <a:xfrm>
              <a:off x="8316913" y="4754563"/>
              <a:ext cx="42863" cy="17463"/>
            </a:xfrm>
            <a:custGeom>
              <a:avLst/>
              <a:gdLst>
                <a:gd name="T0" fmla="*/ 8 w 10"/>
                <a:gd name="T1" fmla="*/ 4 h 4"/>
                <a:gd name="T2" fmla="*/ 2 w 10"/>
                <a:gd name="T3" fmla="*/ 4 h 4"/>
                <a:gd name="T4" fmla="*/ 0 w 10"/>
                <a:gd name="T5" fmla="*/ 2 h 4"/>
                <a:gd name="T6" fmla="*/ 2 w 10"/>
                <a:gd name="T7" fmla="*/ 0 h 4"/>
                <a:gd name="T8" fmla="*/ 8 w 10"/>
                <a:gd name="T9" fmla="*/ 0 h 4"/>
                <a:gd name="T10" fmla="*/ 10 w 10"/>
                <a:gd name="T11" fmla="*/ 2 h 4"/>
                <a:gd name="T12" fmla="*/ 8 w 10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4">
                  <a:moveTo>
                    <a:pt x="8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0"/>
                    <a:pt x="10" y="1"/>
                    <a:pt x="10" y="2"/>
                  </a:cubicBezTo>
                  <a:cubicBezTo>
                    <a:pt x="10" y="3"/>
                    <a:pt x="9" y="4"/>
                    <a:pt x="8" y="4"/>
                  </a:cubicBez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3941763" y="5073650"/>
            <a:ext cx="1128713" cy="15875"/>
            <a:chOff x="3941763" y="5073650"/>
            <a:chExt cx="1128713" cy="15875"/>
          </a:xfrm>
        </p:grpSpPr>
        <p:sp>
          <p:nvSpPr>
            <p:cNvPr id="47" name="Freeform 535"/>
            <p:cNvSpPr/>
            <p:nvPr/>
          </p:nvSpPr>
          <p:spPr bwMode="auto">
            <a:xfrm>
              <a:off x="5027613" y="5073650"/>
              <a:ext cx="42863" cy="15875"/>
            </a:xfrm>
            <a:custGeom>
              <a:avLst/>
              <a:gdLst>
                <a:gd name="T0" fmla="*/ 8 w 10"/>
                <a:gd name="T1" fmla="*/ 4 h 4"/>
                <a:gd name="T2" fmla="*/ 2 w 10"/>
                <a:gd name="T3" fmla="*/ 4 h 4"/>
                <a:gd name="T4" fmla="*/ 0 w 10"/>
                <a:gd name="T5" fmla="*/ 2 h 4"/>
                <a:gd name="T6" fmla="*/ 2 w 10"/>
                <a:gd name="T7" fmla="*/ 0 h 4"/>
                <a:gd name="T8" fmla="*/ 8 w 10"/>
                <a:gd name="T9" fmla="*/ 0 h 4"/>
                <a:gd name="T10" fmla="*/ 10 w 10"/>
                <a:gd name="T11" fmla="*/ 2 h 4"/>
                <a:gd name="T12" fmla="*/ 8 w 10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4">
                  <a:moveTo>
                    <a:pt x="8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0"/>
                    <a:pt x="10" y="1"/>
                    <a:pt x="10" y="2"/>
                  </a:cubicBezTo>
                  <a:cubicBezTo>
                    <a:pt x="10" y="3"/>
                    <a:pt x="9" y="4"/>
                    <a:pt x="8" y="4"/>
                  </a:cubicBez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536"/>
            <p:cNvSpPr>
              <a:spLocks noEditPoints="1"/>
            </p:cNvSpPr>
            <p:nvPr/>
          </p:nvSpPr>
          <p:spPr bwMode="auto">
            <a:xfrm>
              <a:off x="4017963" y="5073650"/>
              <a:ext cx="976313" cy="15875"/>
            </a:xfrm>
            <a:custGeom>
              <a:avLst/>
              <a:gdLst>
                <a:gd name="T0" fmla="*/ 216 w 230"/>
                <a:gd name="T1" fmla="*/ 4 h 4"/>
                <a:gd name="T2" fmla="*/ 216 w 230"/>
                <a:gd name="T3" fmla="*/ 0 h 4"/>
                <a:gd name="T4" fmla="*/ 230 w 230"/>
                <a:gd name="T5" fmla="*/ 2 h 4"/>
                <a:gd name="T6" fmla="*/ 204 w 230"/>
                <a:gd name="T7" fmla="*/ 4 h 4"/>
                <a:gd name="T8" fmla="*/ 190 w 230"/>
                <a:gd name="T9" fmla="*/ 2 h 4"/>
                <a:gd name="T10" fmla="*/ 204 w 230"/>
                <a:gd name="T11" fmla="*/ 0 h 4"/>
                <a:gd name="T12" fmla="*/ 204 w 230"/>
                <a:gd name="T13" fmla="*/ 4 h 4"/>
                <a:gd name="T14" fmla="*/ 169 w 230"/>
                <a:gd name="T15" fmla="*/ 4 h 4"/>
                <a:gd name="T16" fmla="*/ 169 w 230"/>
                <a:gd name="T17" fmla="*/ 0 h 4"/>
                <a:gd name="T18" fmla="*/ 182 w 230"/>
                <a:gd name="T19" fmla="*/ 2 h 4"/>
                <a:gd name="T20" fmla="*/ 157 w 230"/>
                <a:gd name="T21" fmla="*/ 4 h 4"/>
                <a:gd name="T22" fmla="*/ 143 w 230"/>
                <a:gd name="T23" fmla="*/ 2 h 4"/>
                <a:gd name="T24" fmla="*/ 157 w 230"/>
                <a:gd name="T25" fmla="*/ 0 h 4"/>
                <a:gd name="T26" fmla="*/ 157 w 230"/>
                <a:gd name="T27" fmla="*/ 4 h 4"/>
                <a:gd name="T28" fmla="*/ 121 w 230"/>
                <a:gd name="T29" fmla="*/ 4 h 4"/>
                <a:gd name="T30" fmla="*/ 121 w 230"/>
                <a:gd name="T31" fmla="*/ 0 h 4"/>
                <a:gd name="T32" fmla="*/ 135 w 230"/>
                <a:gd name="T33" fmla="*/ 2 h 4"/>
                <a:gd name="T34" fmla="*/ 109 w 230"/>
                <a:gd name="T35" fmla="*/ 4 h 4"/>
                <a:gd name="T36" fmla="*/ 95 w 230"/>
                <a:gd name="T37" fmla="*/ 2 h 4"/>
                <a:gd name="T38" fmla="*/ 109 w 230"/>
                <a:gd name="T39" fmla="*/ 0 h 4"/>
                <a:gd name="T40" fmla="*/ 109 w 230"/>
                <a:gd name="T41" fmla="*/ 4 h 4"/>
                <a:gd name="T42" fmla="*/ 73 w 230"/>
                <a:gd name="T43" fmla="*/ 4 h 4"/>
                <a:gd name="T44" fmla="*/ 73 w 230"/>
                <a:gd name="T45" fmla="*/ 0 h 4"/>
                <a:gd name="T46" fmla="*/ 87 w 230"/>
                <a:gd name="T47" fmla="*/ 2 h 4"/>
                <a:gd name="T48" fmla="*/ 61 w 230"/>
                <a:gd name="T49" fmla="*/ 4 h 4"/>
                <a:gd name="T50" fmla="*/ 48 w 230"/>
                <a:gd name="T51" fmla="*/ 2 h 4"/>
                <a:gd name="T52" fmla="*/ 61 w 230"/>
                <a:gd name="T53" fmla="*/ 0 h 4"/>
                <a:gd name="T54" fmla="*/ 61 w 230"/>
                <a:gd name="T55" fmla="*/ 4 h 4"/>
                <a:gd name="T56" fmla="*/ 26 w 230"/>
                <a:gd name="T57" fmla="*/ 4 h 4"/>
                <a:gd name="T58" fmla="*/ 26 w 230"/>
                <a:gd name="T59" fmla="*/ 0 h 4"/>
                <a:gd name="T60" fmla="*/ 40 w 230"/>
                <a:gd name="T61" fmla="*/ 2 h 4"/>
                <a:gd name="T62" fmla="*/ 14 w 230"/>
                <a:gd name="T63" fmla="*/ 4 h 4"/>
                <a:gd name="T64" fmla="*/ 0 w 230"/>
                <a:gd name="T65" fmla="*/ 2 h 4"/>
                <a:gd name="T66" fmla="*/ 14 w 230"/>
                <a:gd name="T67" fmla="*/ 0 h 4"/>
                <a:gd name="T68" fmla="*/ 14 w 230"/>
                <a:gd name="T6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30" h="4">
                  <a:moveTo>
                    <a:pt x="228" y="4"/>
                  </a:moveTo>
                  <a:cubicBezTo>
                    <a:pt x="216" y="4"/>
                    <a:pt x="216" y="4"/>
                    <a:pt x="216" y="4"/>
                  </a:cubicBezTo>
                  <a:cubicBezTo>
                    <a:pt x="215" y="4"/>
                    <a:pt x="214" y="3"/>
                    <a:pt x="214" y="2"/>
                  </a:cubicBezTo>
                  <a:cubicBezTo>
                    <a:pt x="214" y="1"/>
                    <a:pt x="215" y="0"/>
                    <a:pt x="216" y="0"/>
                  </a:cubicBezTo>
                  <a:cubicBezTo>
                    <a:pt x="228" y="0"/>
                    <a:pt x="228" y="0"/>
                    <a:pt x="228" y="0"/>
                  </a:cubicBezTo>
                  <a:cubicBezTo>
                    <a:pt x="229" y="0"/>
                    <a:pt x="230" y="1"/>
                    <a:pt x="230" y="2"/>
                  </a:cubicBezTo>
                  <a:cubicBezTo>
                    <a:pt x="230" y="3"/>
                    <a:pt x="229" y="4"/>
                    <a:pt x="228" y="4"/>
                  </a:cubicBezTo>
                  <a:close/>
                  <a:moveTo>
                    <a:pt x="204" y="4"/>
                  </a:moveTo>
                  <a:cubicBezTo>
                    <a:pt x="192" y="4"/>
                    <a:pt x="192" y="4"/>
                    <a:pt x="192" y="4"/>
                  </a:cubicBezTo>
                  <a:cubicBezTo>
                    <a:pt x="191" y="4"/>
                    <a:pt x="190" y="3"/>
                    <a:pt x="190" y="2"/>
                  </a:cubicBezTo>
                  <a:cubicBezTo>
                    <a:pt x="190" y="1"/>
                    <a:pt x="191" y="0"/>
                    <a:pt x="192" y="0"/>
                  </a:cubicBezTo>
                  <a:cubicBezTo>
                    <a:pt x="204" y="0"/>
                    <a:pt x="204" y="0"/>
                    <a:pt x="204" y="0"/>
                  </a:cubicBezTo>
                  <a:cubicBezTo>
                    <a:pt x="205" y="0"/>
                    <a:pt x="206" y="1"/>
                    <a:pt x="206" y="2"/>
                  </a:cubicBezTo>
                  <a:cubicBezTo>
                    <a:pt x="206" y="3"/>
                    <a:pt x="205" y="4"/>
                    <a:pt x="204" y="4"/>
                  </a:cubicBezTo>
                  <a:close/>
                  <a:moveTo>
                    <a:pt x="180" y="4"/>
                  </a:moveTo>
                  <a:cubicBezTo>
                    <a:pt x="169" y="4"/>
                    <a:pt x="169" y="4"/>
                    <a:pt x="169" y="4"/>
                  </a:cubicBezTo>
                  <a:cubicBezTo>
                    <a:pt x="167" y="4"/>
                    <a:pt x="167" y="3"/>
                    <a:pt x="167" y="2"/>
                  </a:cubicBezTo>
                  <a:cubicBezTo>
                    <a:pt x="167" y="1"/>
                    <a:pt x="167" y="0"/>
                    <a:pt x="169" y="0"/>
                  </a:cubicBezTo>
                  <a:cubicBezTo>
                    <a:pt x="180" y="0"/>
                    <a:pt x="180" y="0"/>
                    <a:pt x="180" y="0"/>
                  </a:cubicBezTo>
                  <a:cubicBezTo>
                    <a:pt x="182" y="0"/>
                    <a:pt x="182" y="1"/>
                    <a:pt x="182" y="2"/>
                  </a:cubicBezTo>
                  <a:cubicBezTo>
                    <a:pt x="182" y="3"/>
                    <a:pt x="182" y="4"/>
                    <a:pt x="180" y="4"/>
                  </a:cubicBezTo>
                  <a:close/>
                  <a:moveTo>
                    <a:pt x="157" y="4"/>
                  </a:moveTo>
                  <a:cubicBezTo>
                    <a:pt x="145" y="4"/>
                    <a:pt x="145" y="4"/>
                    <a:pt x="145" y="4"/>
                  </a:cubicBezTo>
                  <a:cubicBezTo>
                    <a:pt x="144" y="4"/>
                    <a:pt x="143" y="3"/>
                    <a:pt x="143" y="2"/>
                  </a:cubicBezTo>
                  <a:cubicBezTo>
                    <a:pt x="143" y="1"/>
                    <a:pt x="144" y="0"/>
                    <a:pt x="145" y="0"/>
                  </a:cubicBezTo>
                  <a:cubicBezTo>
                    <a:pt x="157" y="0"/>
                    <a:pt x="157" y="0"/>
                    <a:pt x="157" y="0"/>
                  </a:cubicBezTo>
                  <a:cubicBezTo>
                    <a:pt x="158" y="0"/>
                    <a:pt x="159" y="1"/>
                    <a:pt x="159" y="2"/>
                  </a:cubicBezTo>
                  <a:cubicBezTo>
                    <a:pt x="159" y="3"/>
                    <a:pt x="158" y="4"/>
                    <a:pt x="157" y="4"/>
                  </a:cubicBezTo>
                  <a:close/>
                  <a:moveTo>
                    <a:pt x="133" y="4"/>
                  </a:moveTo>
                  <a:cubicBezTo>
                    <a:pt x="121" y="4"/>
                    <a:pt x="121" y="4"/>
                    <a:pt x="121" y="4"/>
                  </a:cubicBezTo>
                  <a:cubicBezTo>
                    <a:pt x="120" y="4"/>
                    <a:pt x="119" y="3"/>
                    <a:pt x="119" y="2"/>
                  </a:cubicBezTo>
                  <a:cubicBezTo>
                    <a:pt x="119" y="1"/>
                    <a:pt x="120" y="0"/>
                    <a:pt x="121" y="0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34" y="0"/>
                    <a:pt x="135" y="1"/>
                    <a:pt x="135" y="2"/>
                  </a:cubicBezTo>
                  <a:cubicBezTo>
                    <a:pt x="135" y="3"/>
                    <a:pt x="134" y="4"/>
                    <a:pt x="133" y="4"/>
                  </a:cubicBezTo>
                  <a:close/>
                  <a:moveTo>
                    <a:pt x="109" y="4"/>
                  </a:moveTo>
                  <a:cubicBezTo>
                    <a:pt x="97" y="4"/>
                    <a:pt x="97" y="4"/>
                    <a:pt x="97" y="4"/>
                  </a:cubicBezTo>
                  <a:cubicBezTo>
                    <a:pt x="96" y="4"/>
                    <a:pt x="95" y="3"/>
                    <a:pt x="95" y="2"/>
                  </a:cubicBezTo>
                  <a:cubicBezTo>
                    <a:pt x="95" y="1"/>
                    <a:pt x="96" y="0"/>
                    <a:pt x="97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10" y="0"/>
                    <a:pt x="111" y="1"/>
                    <a:pt x="111" y="2"/>
                  </a:cubicBezTo>
                  <a:cubicBezTo>
                    <a:pt x="111" y="3"/>
                    <a:pt x="110" y="4"/>
                    <a:pt x="109" y="4"/>
                  </a:cubicBezTo>
                  <a:close/>
                  <a:moveTo>
                    <a:pt x="85" y="4"/>
                  </a:moveTo>
                  <a:cubicBezTo>
                    <a:pt x="73" y="4"/>
                    <a:pt x="73" y="4"/>
                    <a:pt x="73" y="4"/>
                  </a:cubicBezTo>
                  <a:cubicBezTo>
                    <a:pt x="72" y="4"/>
                    <a:pt x="71" y="3"/>
                    <a:pt x="71" y="2"/>
                  </a:cubicBezTo>
                  <a:cubicBezTo>
                    <a:pt x="71" y="1"/>
                    <a:pt x="72" y="0"/>
                    <a:pt x="73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86" y="0"/>
                    <a:pt x="87" y="1"/>
                    <a:pt x="87" y="2"/>
                  </a:cubicBezTo>
                  <a:cubicBezTo>
                    <a:pt x="87" y="3"/>
                    <a:pt x="86" y="4"/>
                    <a:pt x="85" y="4"/>
                  </a:cubicBezTo>
                  <a:close/>
                  <a:moveTo>
                    <a:pt x="61" y="4"/>
                  </a:moveTo>
                  <a:cubicBezTo>
                    <a:pt x="50" y="4"/>
                    <a:pt x="50" y="4"/>
                    <a:pt x="50" y="4"/>
                  </a:cubicBezTo>
                  <a:cubicBezTo>
                    <a:pt x="48" y="4"/>
                    <a:pt x="48" y="3"/>
                    <a:pt x="48" y="2"/>
                  </a:cubicBezTo>
                  <a:cubicBezTo>
                    <a:pt x="48" y="1"/>
                    <a:pt x="48" y="0"/>
                    <a:pt x="50" y="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63" y="0"/>
                    <a:pt x="63" y="1"/>
                    <a:pt x="63" y="2"/>
                  </a:cubicBezTo>
                  <a:cubicBezTo>
                    <a:pt x="63" y="3"/>
                    <a:pt x="63" y="4"/>
                    <a:pt x="61" y="4"/>
                  </a:cubicBezTo>
                  <a:close/>
                  <a:moveTo>
                    <a:pt x="38" y="4"/>
                  </a:moveTo>
                  <a:cubicBezTo>
                    <a:pt x="26" y="4"/>
                    <a:pt x="26" y="4"/>
                    <a:pt x="26" y="4"/>
                  </a:cubicBezTo>
                  <a:cubicBezTo>
                    <a:pt x="25" y="4"/>
                    <a:pt x="24" y="3"/>
                    <a:pt x="24" y="2"/>
                  </a:cubicBezTo>
                  <a:cubicBezTo>
                    <a:pt x="24" y="1"/>
                    <a:pt x="25" y="0"/>
                    <a:pt x="26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9" y="0"/>
                    <a:pt x="40" y="1"/>
                    <a:pt x="40" y="2"/>
                  </a:cubicBezTo>
                  <a:cubicBezTo>
                    <a:pt x="40" y="3"/>
                    <a:pt x="39" y="4"/>
                    <a:pt x="38" y="4"/>
                  </a:cubicBezTo>
                  <a:close/>
                  <a:moveTo>
                    <a:pt x="14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6" y="1"/>
                    <a:pt x="16" y="2"/>
                  </a:cubicBezTo>
                  <a:cubicBezTo>
                    <a:pt x="16" y="3"/>
                    <a:pt x="15" y="4"/>
                    <a:pt x="14" y="4"/>
                  </a:cubicBez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537"/>
            <p:cNvSpPr/>
            <p:nvPr/>
          </p:nvSpPr>
          <p:spPr bwMode="auto">
            <a:xfrm>
              <a:off x="3941763" y="5073650"/>
              <a:ext cx="42863" cy="15875"/>
            </a:xfrm>
            <a:custGeom>
              <a:avLst/>
              <a:gdLst>
                <a:gd name="T0" fmla="*/ 8 w 10"/>
                <a:gd name="T1" fmla="*/ 4 h 4"/>
                <a:gd name="T2" fmla="*/ 2 w 10"/>
                <a:gd name="T3" fmla="*/ 4 h 4"/>
                <a:gd name="T4" fmla="*/ 0 w 10"/>
                <a:gd name="T5" fmla="*/ 2 h 4"/>
                <a:gd name="T6" fmla="*/ 2 w 10"/>
                <a:gd name="T7" fmla="*/ 0 h 4"/>
                <a:gd name="T8" fmla="*/ 8 w 10"/>
                <a:gd name="T9" fmla="*/ 0 h 4"/>
                <a:gd name="T10" fmla="*/ 10 w 10"/>
                <a:gd name="T11" fmla="*/ 2 h 4"/>
                <a:gd name="T12" fmla="*/ 8 w 10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4">
                  <a:moveTo>
                    <a:pt x="8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0"/>
                    <a:pt x="10" y="1"/>
                    <a:pt x="10" y="2"/>
                  </a:cubicBezTo>
                  <a:cubicBezTo>
                    <a:pt x="10" y="3"/>
                    <a:pt x="9" y="4"/>
                    <a:pt x="8" y="4"/>
                  </a:cubicBez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8016875" y="1770030"/>
            <a:ext cx="355600" cy="360363"/>
            <a:chOff x="8826500" y="1781175"/>
            <a:chExt cx="355600" cy="360363"/>
          </a:xfrm>
          <a:solidFill>
            <a:schemeClr val="accent2"/>
          </a:solidFill>
        </p:grpSpPr>
        <p:sp>
          <p:nvSpPr>
            <p:cNvPr id="51" name="Freeform 538"/>
            <p:cNvSpPr>
              <a:spLocks noEditPoints="1"/>
            </p:cNvSpPr>
            <p:nvPr/>
          </p:nvSpPr>
          <p:spPr bwMode="auto">
            <a:xfrm>
              <a:off x="8826500" y="1781175"/>
              <a:ext cx="355600" cy="360363"/>
            </a:xfrm>
            <a:custGeom>
              <a:avLst/>
              <a:gdLst>
                <a:gd name="T0" fmla="*/ 75 w 84"/>
                <a:gd name="T1" fmla="*/ 0 h 85"/>
                <a:gd name="T2" fmla="*/ 9 w 84"/>
                <a:gd name="T3" fmla="*/ 0 h 85"/>
                <a:gd name="T4" fmla="*/ 0 w 84"/>
                <a:gd name="T5" fmla="*/ 10 h 85"/>
                <a:gd name="T6" fmla="*/ 0 w 84"/>
                <a:gd name="T7" fmla="*/ 71 h 85"/>
                <a:gd name="T8" fmla="*/ 0 w 84"/>
                <a:gd name="T9" fmla="*/ 72 h 85"/>
                <a:gd name="T10" fmla="*/ 0 w 84"/>
                <a:gd name="T11" fmla="*/ 80 h 85"/>
                <a:gd name="T12" fmla="*/ 5 w 84"/>
                <a:gd name="T13" fmla="*/ 85 h 85"/>
                <a:gd name="T14" fmla="*/ 79 w 84"/>
                <a:gd name="T15" fmla="*/ 85 h 85"/>
                <a:gd name="T16" fmla="*/ 84 w 84"/>
                <a:gd name="T17" fmla="*/ 80 h 85"/>
                <a:gd name="T18" fmla="*/ 84 w 84"/>
                <a:gd name="T19" fmla="*/ 72 h 85"/>
                <a:gd name="T20" fmla="*/ 84 w 84"/>
                <a:gd name="T21" fmla="*/ 71 h 85"/>
                <a:gd name="T22" fmla="*/ 84 w 84"/>
                <a:gd name="T23" fmla="*/ 10 h 85"/>
                <a:gd name="T24" fmla="*/ 75 w 84"/>
                <a:gd name="T25" fmla="*/ 0 h 85"/>
                <a:gd name="T26" fmla="*/ 82 w 84"/>
                <a:gd name="T27" fmla="*/ 72 h 85"/>
                <a:gd name="T28" fmla="*/ 82 w 84"/>
                <a:gd name="T29" fmla="*/ 80 h 85"/>
                <a:gd name="T30" fmla="*/ 81 w 84"/>
                <a:gd name="T31" fmla="*/ 82 h 85"/>
                <a:gd name="T32" fmla="*/ 79 w 84"/>
                <a:gd name="T33" fmla="*/ 82 h 85"/>
                <a:gd name="T34" fmla="*/ 5 w 84"/>
                <a:gd name="T35" fmla="*/ 82 h 85"/>
                <a:gd name="T36" fmla="*/ 3 w 84"/>
                <a:gd name="T37" fmla="*/ 82 h 85"/>
                <a:gd name="T38" fmla="*/ 3 w 84"/>
                <a:gd name="T39" fmla="*/ 80 h 85"/>
                <a:gd name="T40" fmla="*/ 3 w 84"/>
                <a:gd name="T41" fmla="*/ 72 h 85"/>
                <a:gd name="T42" fmla="*/ 3 w 84"/>
                <a:gd name="T43" fmla="*/ 71 h 85"/>
                <a:gd name="T44" fmla="*/ 3 w 84"/>
                <a:gd name="T45" fmla="*/ 70 h 85"/>
                <a:gd name="T46" fmla="*/ 5 w 84"/>
                <a:gd name="T47" fmla="*/ 69 h 85"/>
                <a:gd name="T48" fmla="*/ 79 w 84"/>
                <a:gd name="T49" fmla="*/ 69 h 85"/>
                <a:gd name="T50" fmla="*/ 81 w 84"/>
                <a:gd name="T51" fmla="*/ 70 h 85"/>
                <a:gd name="T52" fmla="*/ 82 w 84"/>
                <a:gd name="T53" fmla="*/ 71 h 85"/>
                <a:gd name="T54" fmla="*/ 82 w 84"/>
                <a:gd name="T55" fmla="*/ 72 h 85"/>
                <a:gd name="T56" fmla="*/ 82 w 84"/>
                <a:gd name="T57" fmla="*/ 67 h 85"/>
                <a:gd name="T58" fmla="*/ 79 w 84"/>
                <a:gd name="T59" fmla="*/ 67 h 85"/>
                <a:gd name="T60" fmla="*/ 5 w 84"/>
                <a:gd name="T61" fmla="*/ 67 h 85"/>
                <a:gd name="T62" fmla="*/ 3 w 84"/>
                <a:gd name="T63" fmla="*/ 67 h 85"/>
                <a:gd name="T64" fmla="*/ 3 w 84"/>
                <a:gd name="T65" fmla="*/ 10 h 85"/>
                <a:gd name="T66" fmla="*/ 5 w 84"/>
                <a:gd name="T67" fmla="*/ 5 h 85"/>
                <a:gd name="T68" fmla="*/ 9 w 84"/>
                <a:gd name="T69" fmla="*/ 3 h 85"/>
                <a:gd name="T70" fmla="*/ 75 w 84"/>
                <a:gd name="T71" fmla="*/ 3 h 85"/>
                <a:gd name="T72" fmla="*/ 80 w 84"/>
                <a:gd name="T73" fmla="*/ 5 h 85"/>
                <a:gd name="T74" fmla="*/ 82 w 84"/>
                <a:gd name="T75" fmla="*/ 10 h 85"/>
                <a:gd name="T76" fmla="*/ 82 w 84"/>
                <a:gd name="T77" fmla="*/ 67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4" h="85">
                  <a:moveTo>
                    <a:pt x="75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2"/>
                    <a:pt x="2" y="85"/>
                    <a:pt x="5" y="85"/>
                  </a:cubicBezTo>
                  <a:cubicBezTo>
                    <a:pt x="79" y="85"/>
                    <a:pt x="79" y="85"/>
                    <a:pt x="79" y="85"/>
                  </a:cubicBezTo>
                  <a:cubicBezTo>
                    <a:pt x="82" y="85"/>
                    <a:pt x="84" y="82"/>
                    <a:pt x="84" y="80"/>
                  </a:cubicBezTo>
                  <a:cubicBezTo>
                    <a:pt x="84" y="72"/>
                    <a:pt x="84" y="72"/>
                    <a:pt x="84" y="72"/>
                  </a:cubicBezTo>
                  <a:cubicBezTo>
                    <a:pt x="84" y="71"/>
                    <a:pt x="84" y="71"/>
                    <a:pt x="84" y="71"/>
                  </a:cubicBezTo>
                  <a:cubicBezTo>
                    <a:pt x="84" y="10"/>
                    <a:pt x="84" y="10"/>
                    <a:pt x="84" y="10"/>
                  </a:cubicBezTo>
                  <a:cubicBezTo>
                    <a:pt x="84" y="5"/>
                    <a:pt x="80" y="0"/>
                    <a:pt x="75" y="0"/>
                  </a:cubicBezTo>
                  <a:close/>
                  <a:moveTo>
                    <a:pt x="82" y="72"/>
                  </a:moveTo>
                  <a:cubicBezTo>
                    <a:pt x="82" y="80"/>
                    <a:pt x="82" y="80"/>
                    <a:pt x="82" y="80"/>
                  </a:cubicBezTo>
                  <a:cubicBezTo>
                    <a:pt x="82" y="81"/>
                    <a:pt x="81" y="81"/>
                    <a:pt x="81" y="82"/>
                  </a:cubicBezTo>
                  <a:cubicBezTo>
                    <a:pt x="80" y="82"/>
                    <a:pt x="80" y="82"/>
                    <a:pt x="79" y="82"/>
                  </a:cubicBezTo>
                  <a:cubicBezTo>
                    <a:pt x="5" y="82"/>
                    <a:pt x="5" y="82"/>
                    <a:pt x="5" y="82"/>
                  </a:cubicBezTo>
                  <a:cubicBezTo>
                    <a:pt x="4" y="82"/>
                    <a:pt x="4" y="82"/>
                    <a:pt x="3" y="82"/>
                  </a:cubicBezTo>
                  <a:cubicBezTo>
                    <a:pt x="3" y="81"/>
                    <a:pt x="3" y="81"/>
                    <a:pt x="3" y="80"/>
                  </a:cubicBezTo>
                  <a:cubicBezTo>
                    <a:pt x="3" y="72"/>
                    <a:pt x="3" y="72"/>
                    <a:pt x="3" y="72"/>
                  </a:cubicBezTo>
                  <a:cubicBezTo>
                    <a:pt x="3" y="71"/>
                    <a:pt x="3" y="71"/>
                    <a:pt x="3" y="71"/>
                  </a:cubicBezTo>
                  <a:cubicBezTo>
                    <a:pt x="3" y="71"/>
                    <a:pt x="3" y="70"/>
                    <a:pt x="3" y="70"/>
                  </a:cubicBezTo>
                  <a:cubicBezTo>
                    <a:pt x="4" y="69"/>
                    <a:pt x="4" y="69"/>
                    <a:pt x="5" y="69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80" y="69"/>
                    <a:pt x="80" y="69"/>
                    <a:pt x="81" y="70"/>
                  </a:cubicBezTo>
                  <a:cubicBezTo>
                    <a:pt x="81" y="70"/>
                    <a:pt x="82" y="71"/>
                    <a:pt x="82" y="71"/>
                  </a:cubicBezTo>
                  <a:lnTo>
                    <a:pt x="82" y="72"/>
                  </a:lnTo>
                  <a:close/>
                  <a:moveTo>
                    <a:pt x="82" y="67"/>
                  </a:moveTo>
                  <a:cubicBezTo>
                    <a:pt x="81" y="67"/>
                    <a:pt x="80" y="67"/>
                    <a:pt x="79" y="67"/>
                  </a:cubicBezTo>
                  <a:cubicBezTo>
                    <a:pt x="5" y="67"/>
                    <a:pt x="5" y="67"/>
                    <a:pt x="5" y="67"/>
                  </a:cubicBezTo>
                  <a:cubicBezTo>
                    <a:pt x="4" y="67"/>
                    <a:pt x="3" y="67"/>
                    <a:pt x="3" y="67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8"/>
                    <a:pt x="3" y="6"/>
                    <a:pt x="5" y="5"/>
                  </a:cubicBezTo>
                  <a:cubicBezTo>
                    <a:pt x="6" y="4"/>
                    <a:pt x="8" y="3"/>
                    <a:pt x="9" y="3"/>
                  </a:cubicBezTo>
                  <a:cubicBezTo>
                    <a:pt x="75" y="3"/>
                    <a:pt x="75" y="3"/>
                    <a:pt x="75" y="3"/>
                  </a:cubicBezTo>
                  <a:cubicBezTo>
                    <a:pt x="77" y="3"/>
                    <a:pt x="78" y="4"/>
                    <a:pt x="80" y="5"/>
                  </a:cubicBezTo>
                  <a:cubicBezTo>
                    <a:pt x="81" y="6"/>
                    <a:pt x="82" y="8"/>
                    <a:pt x="82" y="10"/>
                  </a:cubicBezTo>
                  <a:lnTo>
                    <a:pt x="82" y="6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539"/>
            <p:cNvSpPr>
              <a:spLocks noEditPoints="1"/>
            </p:cNvSpPr>
            <p:nvPr/>
          </p:nvSpPr>
          <p:spPr bwMode="auto">
            <a:xfrm>
              <a:off x="9115425" y="2081213"/>
              <a:ext cx="41275" cy="39688"/>
            </a:xfrm>
            <a:custGeom>
              <a:avLst/>
              <a:gdLst>
                <a:gd name="T0" fmla="*/ 5 w 10"/>
                <a:gd name="T1" fmla="*/ 0 h 9"/>
                <a:gd name="T2" fmla="*/ 0 w 10"/>
                <a:gd name="T3" fmla="*/ 5 h 9"/>
                <a:gd name="T4" fmla="*/ 5 w 10"/>
                <a:gd name="T5" fmla="*/ 9 h 9"/>
                <a:gd name="T6" fmla="*/ 10 w 10"/>
                <a:gd name="T7" fmla="*/ 5 h 9"/>
                <a:gd name="T8" fmla="*/ 5 w 10"/>
                <a:gd name="T9" fmla="*/ 0 h 9"/>
                <a:gd name="T10" fmla="*/ 7 w 10"/>
                <a:gd name="T11" fmla="*/ 6 h 9"/>
                <a:gd name="T12" fmla="*/ 5 w 10"/>
                <a:gd name="T13" fmla="*/ 7 h 9"/>
                <a:gd name="T14" fmla="*/ 3 w 10"/>
                <a:gd name="T15" fmla="*/ 6 h 9"/>
                <a:gd name="T16" fmla="*/ 3 w 10"/>
                <a:gd name="T17" fmla="*/ 5 h 9"/>
                <a:gd name="T18" fmla="*/ 3 w 10"/>
                <a:gd name="T19" fmla="*/ 3 h 9"/>
                <a:gd name="T20" fmla="*/ 5 w 10"/>
                <a:gd name="T21" fmla="*/ 2 h 9"/>
                <a:gd name="T22" fmla="*/ 7 w 10"/>
                <a:gd name="T23" fmla="*/ 3 h 9"/>
                <a:gd name="T24" fmla="*/ 7 w 10"/>
                <a:gd name="T25" fmla="*/ 5 h 9"/>
                <a:gd name="T26" fmla="*/ 7 w 10"/>
                <a:gd name="T27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" h="9">
                  <a:moveTo>
                    <a:pt x="5" y="0"/>
                  </a:moveTo>
                  <a:cubicBezTo>
                    <a:pt x="2" y="0"/>
                    <a:pt x="0" y="2"/>
                    <a:pt x="0" y="5"/>
                  </a:cubicBezTo>
                  <a:cubicBezTo>
                    <a:pt x="0" y="7"/>
                    <a:pt x="2" y="9"/>
                    <a:pt x="5" y="9"/>
                  </a:cubicBezTo>
                  <a:cubicBezTo>
                    <a:pt x="7" y="9"/>
                    <a:pt x="10" y="7"/>
                    <a:pt x="10" y="5"/>
                  </a:cubicBezTo>
                  <a:cubicBezTo>
                    <a:pt x="10" y="2"/>
                    <a:pt x="7" y="0"/>
                    <a:pt x="5" y="0"/>
                  </a:cubicBezTo>
                  <a:close/>
                  <a:moveTo>
                    <a:pt x="7" y="6"/>
                  </a:moveTo>
                  <a:cubicBezTo>
                    <a:pt x="6" y="7"/>
                    <a:pt x="6" y="7"/>
                    <a:pt x="5" y="7"/>
                  </a:cubicBezTo>
                  <a:cubicBezTo>
                    <a:pt x="4" y="7"/>
                    <a:pt x="4" y="7"/>
                    <a:pt x="3" y="6"/>
                  </a:cubicBezTo>
                  <a:cubicBezTo>
                    <a:pt x="3" y="6"/>
                    <a:pt x="3" y="5"/>
                    <a:pt x="3" y="5"/>
                  </a:cubicBezTo>
                  <a:cubicBezTo>
                    <a:pt x="3" y="4"/>
                    <a:pt x="3" y="3"/>
                    <a:pt x="3" y="3"/>
                  </a:cubicBezTo>
                  <a:cubicBezTo>
                    <a:pt x="4" y="3"/>
                    <a:pt x="4" y="2"/>
                    <a:pt x="5" y="2"/>
                  </a:cubicBezTo>
                  <a:cubicBezTo>
                    <a:pt x="6" y="2"/>
                    <a:pt x="6" y="3"/>
                    <a:pt x="7" y="3"/>
                  </a:cubicBezTo>
                  <a:cubicBezTo>
                    <a:pt x="7" y="3"/>
                    <a:pt x="7" y="4"/>
                    <a:pt x="7" y="5"/>
                  </a:cubicBezTo>
                  <a:cubicBezTo>
                    <a:pt x="7" y="5"/>
                    <a:pt x="7" y="6"/>
                    <a:pt x="7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540"/>
            <p:cNvSpPr/>
            <p:nvPr/>
          </p:nvSpPr>
          <p:spPr bwMode="auto">
            <a:xfrm>
              <a:off x="8851900" y="2098675"/>
              <a:ext cx="96838" cy="9525"/>
            </a:xfrm>
            <a:custGeom>
              <a:avLst/>
              <a:gdLst>
                <a:gd name="T0" fmla="*/ 22 w 23"/>
                <a:gd name="T1" fmla="*/ 0 h 2"/>
                <a:gd name="T2" fmla="*/ 1 w 23"/>
                <a:gd name="T3" fmla="*/ 0 h 2"/>
                <a:gd name="T4" fmla="*/ 0 w 23"/>
                <a:gd name="T5" fmla="*/ 1 h 2"/>
                <a:gd name="T6" fmla="*/ 1 w 23"/>
                <a:gd name="T7" fmla="*/ 2 h 2"/>
                <a:gd name="T8" fmla="*/ 22 w 23"/>
                <a:gd name="T9" fmla="*/ 2 h 2"/>
                <a:gd name="T10" fmla="*/ 23 w 23"/>
                <a:gd name="T11" fmla="*/ 1 h 2"/>
                <a:gd name="T12" fmla="*/ 22 w 23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2">
                  <a:moveTo>
                    <a:pt x="22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2"/>
                    <a:pt x="1" y="2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3" y="2"/>
                    <a:pt x="23" y="1"/>
                    <a:pt x="23" y="1"/>
                  </a:cubicBezTo>
                  <a:cubicBezTo>
                    <a:pt x="23" y="0"/>
                    <a:pt x="23" y="0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541"/>
            <p:cNvSpPr/>
            <p:nvPr/>
          </p:nvSpPr>
          <p:spPr bwMode="auto">
            <a:xfrm>
              <a:off x="8945563" y="1925638"/>
              <a:ext cx="119063" cy="92075"/>
            </a:xfrm>
            <a:custGeom>
              <a:avLst/>
              <a:gdLst>
                <a:gd name="T0" fmla="*/ 27 w 28"/>
                <a:gd name="T1" fmla="*/ 0 h 22"/>
                <a:gd name="T2" fmla="*/ 26 w 28"/>
                <a:gd name="T3" fmla="*/ 0 h 22"/>
                <a:gd name="T4" fmla="*/ 26 w 28"/>
                <a:gd name="T5" fmla="*/ 1 h 22"/>
                <a:gd name="T6" fmla="*/ 26 w 28"/>
                <a:gd name="T7" fmla="*/ 1 h 22"/>
                <a:gd name="T8" fmla="*/ 26 w 28"/>
                <a:gd name="T9" fmla="*/ 1 h 22"/>
                <a:gd name="T10" fmla="*/ 26 w 28"/>
                <a:gd name="T11" fmla="*/ 2 h 22"/>
                <a:gd name="T12" fmla="*/ 26 w 28"/>
                <a:gd name="T13" fmla="*/ 8 h 22"/>
                <a:gd name="T14" fmla="*/ 25 w 28"/>
                <a:gd name="T15" fmla="*/ 11 h 22"/>
                <a:gd name="T16" fmla="*/ 24 w 28"/>
                <a:gd name="T17" fmla="*/ 13 h 22"/>
                <a:gd name="T18" fmla="*/ 21 w 28"/>
                <a:gd name="T19" fmla="*/ 13 h 22"/>
                <a:gd name="T20" fmla="*/ 20 w 28"/>
                <a:gd name="T21" fmla="*/ 14 h 22"/>
                <a:gd name="T22" fmla="*/ 20 w 28"/>
                <a:gd name="T23" fmla="*/ 14 h 22"/>
                <a:gd name="T24" fmla="*/ 20 w 28"/>
                <a:gd name="T25" fmla="*/ 14 h 22"/>
                <a:gd name="T26" fmla="*/ 4 w 28"/>
                <a:gd name="T27" fmla="*/ 14 h 22"/>
                <a:gd name="T28" fmla="*/ 8 w 28"/>
                <a:gd name="T29" fmla="*/ 9 h 22"/>
                <a:gd name="T30" fmla="*/ 8 w 28"/>
                <a:gd name="T31" fmla="*/ 7 h 22"/>
                <a:gd name="T32" fmla="*/ 7 w 28"/>
                <a:gd name="T33" fmla="*/ 7 h 22"/>
                <a:gd name="T34" fmla="*/ 0 w 28"/>
                <a:gd name="T35" fmla="*/ 14 h 22"/>
                <a:gd name="T36" fmla="*/ 0 w 28"/>
                <a:gd name="T37" fmla="*/ 14 h 22"/>
                <a:gd name="T38" fmla="*/ 0 w 28"/>
                <a:gd name="T39" fmla="*/ 14 h 22"/>
                <a:gd name="T40" fmla="*/ 0 w 28"/>
                <a:gd name="T41" fmla="*/ 14 h 22"/>
                <a:gd name="T42" fmla="*/ 0 w 28"/>
                <a:gd name="T43" fmla="*/ 14 h 22"/>
                <a:gd name="T44" fmla="*/ 0 w 28"/>
                <a:gd name="T45" fmla="*/ 14 h 22"/>
                <a:gd name="T46" fmla="*/ 0 w 28"/>
                <a:gd name="T47" fmla="*/ 15 h 22"/>
                <a:gd name="T48" fmla="*/ 0 w 28"/>
                <a:gd name="T49" fmla="*/ 15 h 22"/>
                <a:gd name="T50" fmla="*/ 0 w 28"/>
                <a:gd name="T51" fmla="*/ 15 h 22"/>
                <a:gd name="T52" fmla="*/ 0 w 28"/>
                <a:gd name="T53" fmla="*/ 15 h 22"/>
                <a:gd name="T54" fmla="*/ 0 w 28"/>
                <a:gd name="T55" fmla="*/ 15 h 22"/>
                <a:gd name="T56" fmla="*/ 0 w 28"/>
                <a:gd name="T57" fmla="*/ 15 h 22"/>
                <a:gd name="T58" fmla="*/ 0 w 28"/>
                <a:gd name="T59" fmla="*/ 15 h 22"/>
                <a:gd name="T60" fmla="*/ 0 w 28"/>
                <a:gd name="T61" fmla="*/ 15 h 22"/>
                <a:gd name="T62" fmla="*/ 0 w 28"/>
                <a:gd name="T63" fmla="*/ 15 h 22"/>
                <a:gd name="T64" fmla="*/ 0 w 28"/>
                <a:gd name="T65" fmla="*/ 15 h 22"/>
                <a:gd name="T66" fmla="*/ 0 w 28"/>
                <a:gd name="T67" fmla="*/ 16 h 22"/>
                <a:gd name="T68" fmla="*/ 7 w 28"/>
                <a:gd name="T69" fmla="*/ 22 h 22"/>
                <a:gd name="T70" fmla="*/ 8 w 28"/>
                <a:gd name="T71" fmla="*/ 22 h 22"/>
                <a:gd name="T72" fmla="*/ 8 w 28"/>
                <a:gd name="T73" fmla="*/ 20 h 22"/>
                <a:gd name="T74" fmla="*/ 8 w 28"/>
                <a:gd name="T75" fmla="*/ 20 h 22"/>
                <a:gd name="T76" fmla="*/ 4 w 28"/>
                <a:gd name="T77" fmla="*/ 16 h 22"/>
                <a:gd name="T78" fmla="*/ 20 w 28"/>
                <a:gd name="T79" fmla="*/ 16 h 22"/>
                <a:gd name="T80" fmla="*/ 20 w 28"/>
                <a:gd name="T81" fmla="*/ 16 h 22"/>
                <a:gd name="T82" fmla="*/ 24 w 28"/>
                <a:gd name="T83" fmla="*/ 15 h 22"/>
                <a:gd name="T84" fmla="*/ 27 w 28"/>
                <a:gd name="T85" fmla="*/ 12 h 22"/>
                <a:gd name="T86" fmla="*/ 28 w 28"/>
                <a:gd name="T87" fmla="*/ 8 h 22"/>
                <a:gd name="T88" fmla="*/ 28 w 28"/>
                <a:gd name="T89" fmla="*/ 2 h 22"/>
                <a:gd name="T90" fmla="*/ 28 w 28"/>
                <a:gd name="T91" fmla="*/ 1 h 22"/>
                <a:gd name="T92" fmla="*/ 28 w 28"/>
                <a:gd name="T93" fmla="*/ 1 h 22"/>
                <a:gd name="T94" fmla="*/ 28 w 28"/>
                <a:gd name="T95" fmla="*/ 0 h 22"/>
                <a:gd name="T96" fmla="*/ 27 w 28"/>
                <a:gd name="T9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8" h="22">
                  <a:moveTo>
                    <a:pt x="27" y="0"/>
                  </a:moveTo>
                  <a:cubicBezTo>
                    <a:pt x="27" y="0"/>
                    <a:pt x="26" y="0"/>
                    <a:pt x="26" y="0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6" y="1"/>
                    <a:pt x="26" y="1"/>
                    <a:pt x="26" y="2"/>
                  </a:cubicBezTo>
                  <a:cubicBezTo>
                    <a:pt x="26" y="3"/>
                    <a:pt x="26" y="5"/>
                    <a:pt x="26" y="8"/>
                  </a:cubicBezTo>
                  <a:cubicBezTo>
                    <a:pt x="26" y="9"/>
                    <a:pt x="25" y="10"/>
                    <a:pt x="25" y="11"/>
                  </a:cubicBezTo>
                  <a:cubicBezTo>
                    <a:pt x="25" y="12"/>
                    <a:pt x="24" y="12"/>
                    <a:pt x="24" y="13"/>
                  </a:cubicBezTo>
                  <a:cubicBezTo>
                    <a:pt x="23" y="13"/>
                    <a:pt x="22" y="13"/>
                    <a:pt x="21" y="13"/>
                  </a:cubicBezTo>
                  <a:cubicBezTo>
                    <a:pt x="21" y="14"/>
                    <a:pt x="21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9" y="8"/>
                    <a:pt x="9" y="8"/>
                    <a:pt x="8" y="7"/>
                  </a:cubicBezTo>
                  <a:cubicBezTo>
                    <a:pt x="8" y="7"/>
                    <a:pt x="7" y="7"/>
                    <a:pt x="7" y="7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6"/>
                    <a:pt x="0" y="16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2"/>
                    <a:pt x="8" y="22"/>
                    <a:pt x="8" y="22"/>
                  </a:cubicBezTo>
                  <a:cubicBezTo>
                    <a:pt x="9" y="22"/>
                    <a:pt x="9" y="21"/>
                    <a:pt x="8" y="20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16"/>
                    <a:pt x="22" y="16"/>
                    <a:pt x="24" y="15"/>
                  </a:cubicBezTo>
                  <a:cubicBezTo>
                    <a:pt x="25" y="14"/>
                    <a:pt x="26" y="14"/>
                    <a:pt x="27" y="12"/>
                  </a:cubicBezTo>
                  <a:cubicBezTo>
                    <a:pt x="28" y="11"/>
                    <a:pt x="28" y="10"/>
                    <a:pt x="28" y="8"/>
                  </a:cubicBezTo>
                  <a:cubicBezTo>
                    <a:pt x="28" y="5"/>
                    <a:pt x="28" y="3"/>
                    <a:pt x="28" y="2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8" y="1"/>
                    <a:pt x="28" y="1"/>
                    <a:pt x="28" y="0"/>
                  </a:cubicBezTo>
                  <a:cubicBezTo>
                    <a:pt x="28" y="0"/>
                    <a:pt x="27" y="0"/>
                    <a:pt x="2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542"/>
            <p:cNvSpPr/>
            <p:nvPr/>
          </p:nvSpPr>
          <p:spPr bwMode="auto">
            <a:xfrm>
              <a:off x="8945563" y="1839913"/>
              <a:ext cx="119063" cy="98425"/>
            </a:xfrm>
            <a:custGeom>
              <a:avLst/>
              <a:gdLst>
                <a:gd name="T0" fmla="*/ 28 w 28"/>
                <a:gd name="T1" fmla="*/ 8 h 23"/>
                <a:gd name="T2" fmla="*/ 28 w 28"/>
                <a:gd name="T3" fmla="*/ 8 h 23"/>
                <a:gd name="T4" fmla="*/ 28 w 28"/>
                <a:gd name="T5" fmla="*/ 8 h 23"/>
                <a:gd name="T6" fmla="*/ 28 w 28"/>
                <a:gd name="T7" fmla="*/ 8 h 23"/>
                <a:gd name="T8" fmla="*/ 28 w 28"/>
                <a:gd name="T9" fmla="*/ 7 h 23"/>
                <a:gd name="T10" fmla="*/ 28 w 28"/>
                <a:gd name="T11" fmla="*/ 7 h 23"/>
                <a:gd name="T12" fmla="*/ 28 w 28"/>
                <a:gd name="T13" fmla="*/ 7 h 23"/>
                <a:gd name="T14" fmla="*/ 22 w 28"/>
                <a:gd name="T15" fmla="*/ 1 h 23"/>
                <a:gd name="T16" fmla="*/ 20 w 28"/>
                <a:gd name="T17" fmla="*/ 1 h 23"/>
                <a:gd name="T18" fmla="*/ 20 w 28"/>
                <a:gd name="T19" fmla="*/ 2 h 23"/>
                <a:gd name="T20" fmla="*/ 24 w 28"/>
                <a:gd name="T21" fmla="*/ 7 h 23"/>
                <a:gd name="T22" fmla="*/ 8 w 28"/>
                <a:gd name="T23" fmla="*/ 7 h 23"/>
                <a:gd name="T24" fmla="*/ 8 w 28"/>
                <a:gd name="T25" fmla="*/ 7 h 23"/>
                <a:gd name="T26" fmla="*/ 4 w 28"/>
                <a:gd name="T27" fmla="*/ 8 h 23"/>
                <a:gd name="T28" fmla="*/ 1 w 28"/>
                <a:gd name="T29" fmla="*/ 10 h 23"/>
                <a:gd name="T30" fmla="*/ 0 w 28"/>
                <a:gd name="T31" fmla="*/ 15 h 23"/>
                <a:gd name="T32" fmla="*/ 0 w 28"/>
                <a:gd name="T33" fmla="*/ 22 h 23"/>
                <a:gd name="T34" fmla="*/ 0 w 28"/>
                <a:gd name="T35" fmla="*/ 22 h 23"/>
                <a:gd name="T36" fmla="*/ 0 w 28"/>
                <a:gd name="T37" fmla="*/ 23 h 23"/>
                <a:gd name="T38" fmla="*/ 1 w 28"/>
                <a:gd name="T39" fmla="*/ 23 h 23"/>
                <a:gd name="T40" fmla="*/ 2 w 28"/>
                <a:gd name="T41" fmla="*/ 23 h 23"/>
                <a:gd name="T42" fmla="*/ 2 w 28"/>
                <a:gd name="T43" fmla="*/ 22 h 23"/>
                <a:gd name="T44" fmla="*/ 2 w 28"/>
                <a:gd name="T45" fmla="*/ 22 h 23"/>
                <a:gd name="T46" fmla="*/ 2 w 28"/>
                <a:gd name="T47" fmla="*/ 15 h 23"/>
                <a:gd name="T48" fmla="*/ 3 w 28"/>
                <a:gd name="T49" fmla="*/ 12 h 23"/>
                <a:gd name="T50" fmla="*/ 5 w 28"/>
                <a:gd name="T51" fmla="*/ 10 h 23"/>
                <a:gd name="T52" fmla="*/ 7 w 28"/>
                <a:gd name="T53" fmla="*/ 9 h 23"/>
                <a:gd name="T54" fmla="*/ 8 w 28"/>
                <a:gd name="T55" fmla="*/ 9 h 23"/>
                <a:gd name="T56" fmla="*/ 8 w 28"/>
                <a:gd name="T57" fmla="*/ 9 h 23"/>
                <a:gd name="T58" fmla="*/ 8 w 28"/>
                <a:gd name="T59" fmla="*/ 9 h 23"/>
                <a:gd name="T60" fmla="*/ 24 w 28"/>
                <a:gd name="T61" fmla="*/ 9 h 23"/>
                <a:gd name="T62" fmla="*/ 20 w 28"/>
                <a:gd name="T63" fmla="*/ 14 h 23"/>
                <a:gd name="T64" fmla="*/ 20 w 28"/>
                <a:gd name="T65" fmla="*/ 16 h 23"/>
                <a:gd name="T66" fmla="*/ 22 w 28"/>
                <a:gd name="T67" fmla="*/ 16 h 23"/>
                <a:gd name="T68" fmla="*/ 28 w 28"/>
                <a:gd name="T69" fmla="*/ 9 h 23"/>
                <a:gd name="T70" fmla="*/ 28 w 28"/>
                <a:gd name="T71" fmla="*/ 9 h 23"/>
                <a:gd name="T72" fmla="*/ 28 w 28"/>
                <a:gd name="T73" fmla="*/ 9 h 23"/>
                <a:gd name="T74" fmla="*/ 28 w 28"/>
                <a:gd name="T75" fmla="*/ 9 h 23"/>
                <a:gd name="T76" fmla="*/ 28 w 28"/>
                <a:gd name="T77" fmla="*/ 9 h 23"/>
                <a:gd name="T78" fmla="*/ 28 w 28"/>
                <a:gd name="T79" fmla="*/ 8 h 23"/>
                <a:gd name="T80" fmla="*/ 28 w 28"/>
                <a:gd name="T81" fmla="*/ 8 h 23"/>
                <a:gd name="T82" fmla="*/ 28 w 28"/>
                <a:gd name="T83" fmla="*/ 8 h 23"/>
                <a:gd name="T84" fmla="*/ 28 w 28"/>
                <a:gd name="T85" fmla="*/ 8 h 23"/>
                <a:gd name="T86" fmla="*/ 28 w 28"/>
                <a:gd name="T87" fmla="*/ 8 h 23"/>
                <a:gd name="T88" fmla="*/ 28 w 28"/>
                <a:gd name="T89" fmla="*/ 8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8" h="23">
                  <a:moveTo>
                    <a:pt x="28" y="8"/>
                  </a:moveTo>
                  <a:cubicBezTo>
                    <a:pt x="28" y="8"/>
                    <a:pt x="28" y="8"/>
                    <a:pt x="28" y="8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28" y="8"/>
                    <a:pt x="28" y="8"/>
                    <a:pt x="28" y="7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1" y="0"/>
                    <a:pt x="20" y="0"/>
                    <a:pt x="20" y="1"/>
                  </a:cubicBezTo>
                  <a:cubicBezTo>
                    <a:pt x="20" y="1"/>
                    <a:pt x="20" y="2"/>
                    <a:pt x="20" y="2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6" y="7"/>
                    <a:pt x="4" y="8"/>
                  </a:cubicBezTo>
                  <a:cubicBezTo>
                    <a:pt x="3" y="9"/>
                    <a:pt x="2" y="9"/>
                    <a:pt x="1" y="10"/>
                  </a:cubicBezTo>
                  <a:cubicBezTo>
                    <a:pt x="1" y="12"/>
                    <a:pt x="0" y="13"/>
                    <a:pt x="0" y="15"/>
                  </a:cubicBezTo>
                  <a:cubicBezTo>
                    <a:pt x="0" y="21"/>
                    <a:pt x="0" y="22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0" y="22"/>
                    <a:pt x="0" y="23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2" y="22"/>
                    <a:pt x="2" y="21"/>
                    <a:pt x="2" y="15"/>
                  </a:cubicBezTo>
                  <a:cubicBezTo>
                    <a:pt x="2" y="13"/>
                    <a:pt x="3" y="12"/>
                    <a:pt x="3" y="12"/>
                  </a:cubicBezTo>
                  <a:cubicBezTo>
                    <a:pt x="4" y="11"/>
                    <a:pt x="4" y="11"/>
                    <a:pt x="5" y="10"/>
                  </a:cubicBezTo>
                  <a:cubicBezTo>
                    <a:pt x="5" y="10"/>
                    <a:pt x="6" y="10"/>
                    <a:pt x="7" y="9"/>
                  </a:cubicBezTo>
                  <a:cubicBezTo>
                    <a:pt x="7" y="9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20" y="15"/>
                    <a:pt x="20" y="15"/>
                    <a:pt x="20" y="16"/>
                  </a:cubicBezTo>
                  <a:cubicBezTo>
                    <a:pt x="21" y="16"/>
                    <a:pt x="21" y="16"/>
                    <a:pt x="22" y="16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28" y="8"/>
                    <a:pt x="28" y="8"/>
                    <a:pt x="2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8448674" y="4264025"/>
            <a:ext cx="339725" cy="407988"/>
            <a:chOff x="9199563" y="4219575"/>
            <a:chExt cx="339725" cy="407988"/>
          </a:xfrm>
          <a:solidFill>
            <a:schemeClr val="accent1"/>
          </a:solidFill>
        </p:grpSpPr>
        <p:sp>
          <p:nvSpPr>
            <p:cNvPr id="57" name="Freeform 543"/>
            <p:cNvSpPr>
              <a:spLocks noEditPoints="1"/>
            </p:cNvSpPr>
            <p:nvPr/>
          </p:nvSpPr>
          <p:spPr bwMode="auto">
            <a:xfrm>
              <a:off x="9199563" y="4219575"/>
              <a:ext cx="339725" cy="407988"/>
            </a:xfrm>
            <a:custGeom>
              <a:avLst/>
              <a:gdLst>
                <a:gd name="T0" fmla="*/ 63 w 80"/>
                <a:gd name="T1" fmla="*/ 1 h 96"/>
                <a:gd name="T2" fmla="*/ 63 w 80"/>
                <a:gd name="T3" fmla="*/ 1 h 96"/>
                <a:gd name="T4" fmla="*/ 63 w 80"/>
                <a:gd name="T5" fmla="*/ 1 h 96"/>
                <a:gd name="T6" fmla="*/ 63 w 80"/>
                <a:gd name="T7" fmla="*/ 1 h 96"/>
                <a:gd name="T8" fmla="*/ 63 w 80"/>
                <a:gd name="T9" fmla="*/ 0 h 96"/>
                <a:gd name="T10" fmla="*/ 62 w 80"/>
                <a:gd name="T11" fmla="*/ 0 h 96"/>
                <a:gd name="T12" fmla="*/ 62 w 80"/>
                <a:gd name="T13" fmla="*/ 0 h 96"/>
                <a:gd name="T14" fmla="*/ 62 w 80"/>
                <a:gd name="T15" fmla="*/ 0 h 96"/>
                <a:gd name="T16" fmla="*/ 62 w 80"/>
                <a:gd name="T17" fmla="*/ 0 h 96"/>
                <a:gd name="T18" fmla="*/ 62 w 80"/>
                <a:gd name="T19" fmla="*/ 0 h 96"/>
                <a:gd name="T20" fmla="*/ 62 w 80"/>
                <a:gd name="T21" fmla="*/ 0 h 96"/>
                <a:gd name="T22" fmla="*/ 2 w 80"/>
                <a:gd name="T23" fmla="*/ 0 h 96"/>
                <a:gd name="T24" fmla="*/ 1 w 80"/>
                <a:gd name="T25" fmla="*/ 1 h 96"/>
                <a:gd name="T26" fmla="*/ 0 w 80"/>
                <a:gd name="T27" fmla="*/ 1 h 96"/>
                <a:gd name="T28" fmla="*/ 0 w 80"/>
                <a:gd name="T29" fmla="*/ 83 h 96"/>
                <a:gd name="T30" fmla="*/ 0 w 80"/>
                <a:gd name="T31" fmla="*/ 95 h 96"/>
                <a:gd name="T32" fmla="*/ 1 w 80"/>
                <a:gd name="T33" fmla="*/ 96 h 96"/>
                <a:gd name="T34" fmla="*/ 2 w 80"/>
                <a:gd name="T35" fmla="*/ 96 h 96"/>
                <a:gd name="T36" fmla="*/ 79 w 80"/>
                <a:gd name="T37" fmla="*/ 96 h 96"/>
                <a:gd name="T38" fmla="*/ 80 w 80"/>
                <a:gd name="T39" fmla="*/ 96 h 96"/>
                <a:gd name="T40" fmla="*/ 80 w 80"/>
                <a:gd name="T41" fmla="*/ 95 h 96"/>
                <a:gd name="T42" fmla="*/ 80 w 80"/>
                <a:gd name="T43" fmla="*/ 83 h 96"/>
                <a:gd name="T44" fmla="*/ 80 w 80"/>
                <a:gd name="T45" fmla="*/ 19 h 96"/>
                <a:gd name="T46" fmla="*/ 80 w 80"/>
                <a:gd name="T47" fmla="*/ 18 h 96"/>
                <a:gd name="T48" fmla="*/ 80 w 80"/>
                <a:gd name="T49" fmla="*/ 17 h 96"/>
                <a:gd name="T50" fmla="*/ 63 w 80"/>
                <a:gd name="T51" fmla="*/ 1 h 96"/>
                <a:gd name="T52" fmla="*/ 63 w 80"/>
                <a:gd name="T53" fmla="*/ 5 h 96"/>
                <a:gd name="T54" fmla="*/ 76 w 80"/>
                <a:gd name="T55" fmla="*/ 18 h 96"/>
                <a:gd name="T56" fmla="*/ 63 w 80"/>
                <a:gd name="T57" fmla="*/ 18 h 96"/>
                <a:gd name="T58" fmla="*/ 63 w 80"/>
                <a:gd name="T59" fmla="*/ 5 h 96"/>
                <a:gd name="T60" fmla="*/ 77 w 80"/>
                <a:gd name="T61" fmla="*/ 94 h 96"/>
                <a:gd name="T62" fmla="*/ 3 w 80"/>
                <a:gd name="T63" fmla="*/ 94 h 96"/>
                <a:gd name="T64" fmla="*/ 3 w 80"/>
                <a:gd name="T65" fmla="*/ 85 h 96"/>
                <a:gd name="T66" fmla="*/ 77 w 80"/>
                <a:gd name="T67" fmla="*/ 85 h 96"/>
                <a:gd name="T68" fmla="*/ 77 w 80"/>
                <a:gd name="T69" fmla="*/ 94 h 96"/>
                <a:gd name="T70" fmla="*/ 77 w 80"/>
                <a:gd name="T71" fmla="*/ 82 h 96"/>
                <a:gd name="T72" fmla="*/ 3 w 80"/>
                <a:gd name="T73" fmla="*/ 82 h 96"/>
                <a:gd name="T74" fmla="*/ 3 w 80"/>
                <a:gd name="T75" fmla="*/ 3 h 96"/>
                <a:gd name="T76" fmla="*/ 61 w 80"/>
                <a:gd name="T77" fmla="*/ 3 h 96"/>
                <a:gd name="T78" fmla="*/ 61 w 80"/>
                <a:gd name="T79" fmla="*/ 19 h 96"/>
                <a:gd name="T80" fmla="*/ 61 w 80"/>
                <a:gd name="T81" fmla="*/ 20 h 96"/>
                <a:gd name="T82" fmla="*/ 62 w 80"/>
                <a:gd name="T83" fmla="*/ 20 h 96"/>
                <a:gd name="T84" fmla="*/ 77 w 80"/>
                <a:gd name="T85" fmla="*/ 20 h 96"/>
                <a:gd name="T86" fmla="*/ 77 w 80"/>
                <a:gd name="T87" fmla="*/ 8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80" h="96">
                  <a:moveTo>
                    <a:pt x="63" y="1"/>
                  </a:moveTo>
                  <a:cubicBezTo>
                    <a:pt x="63" y="1"/>
                    <a:pt x="63" y="1"/>
                    <a:pt x="63" y="1"/>
                  </a:cubicBezTo>
                  <a:cubicBezTo>
                    <a:pt x="63" y="1"/>
                    <a:pt x="63" y="1"/>
                    <a:pt x="63" y="1"/>
                  </a:cubicBezTo>
                  <a:cubicBezTo>
                    <a:pt x="63" y="1"/>
                    <a:pt x="63" y="1"/>
                    <a:pt x="63" y="1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63" y="0"/>
                    <a:pt x="62" y="0"/>
                    <a:pt x="6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95"/>
                    <a:pt x="0" y="95"/>
                    <a:pt x="1" y="96"/>
                  </a:cubicBezTo>
                  <a:cubicBezTo>
                    <a:pt x="1" y="96"/>
                    <a:pt x="1" y="96"/>
                    <a:pt x="2" y="96"/>
                  </a:cubicBezTo>
                  <a:cubicBezTo>
                    <a:pt x="79" y="96"/>
                    <a:pt x="79" y="96"/>
                    <a:pt x="79" y="96"/>
                  </a:cubicBezTo>
                  <a:cubicBezTo>
                    <a:pt x="79" y="96"/>
                    <a:pt x="79" y="96"/>
                    <a:pt x="80" y="96"/>
                  </a:cubicBezTo>
                  <a:cubicBezTo>
                    <a:pt x="80" y="95"/>
                    <a:pt x="80" y="95"/>
                    <a:pt x="80" y="95"/>
                  </a:cubicBezTo>
                  <a:cubicBezTo>
                    <a:pt x="80" y="83"/>
                    <a:pt x="80" y="83"/>
                    <a:pt x="80" y="83"/>
                  </a:cubicBezTo>
                  <a:cubicBezTo>
                    <a:pt x="80" y="19"/>
                    <a:pt x="80" y="19"/>
                    <a:pt x="80" y="19"/>
                  </a:cubicBezTo>
                  <a:cubicBezTo>
                    <a:pt x="80" y="18"/>
                    <a:pt x="80" y="18"/>
                    <a:pt x="80" y="18"/>
                  </a:cubicBezTo>
                  <a:cubicBezTo>
                    <a:pt x="80" y="18"/>
                    <a:pt x="80" y="18"/>
                    <a:pt x="80" y="17"/>
                  </a:cubicBezTo>
                  <a:lnTo>
                    <a:pt x="63" y="1"/>
                  </a:lnTo>
                  <a:close/>
                  <a:moveTo>
                    <a:pt x="63" y="5"/>
                  </a:moveTo>
                  <a:cubicBezTo>
                    <a:pt x="76" y="18"/>
                    <a:pt x="76" y="18"/>
                    <a:pt x="76" y="18"/>
                  </a:cubicBezTo>
                  <a:cubicBezTo>
                    <a:pt x="63" y="18"/>
                    <a:pt x="63" y="18"/>
                    <a:pt x="63" y="18"/>
                  </a:cubicBezTo>
                  <a:lnTo>
                    <a:pt x="63" y="5"/>
                  </a:lnTo>
                  <a:close/>
                  <a:moveTo>
                    <a:pt x="77" y="94"/>
                  </a:moveTo>
                  <a:cubicBezTo>
                    <a:pt x="3" y="94"/>
                    <a:pt x="3" y="94"/>
                    <a:pt x="3" y="94"/>
                  </a:cubicBezTo>
                  <a:cubicBezTo>
                    <a:pt x="3" y="85"/>
                    <a:pt x="3" y="85"/>
                    <a:pt x="3" y="85"/>
                  </a:cubicBezTo>
                  <a:cubicBezTo>
                    <a:pt x="77" y="85"/>
                    <a:pt x="77" y="85"/>
                    <a:pt x="77" y="85"/>
                  </a:cubicBezTo>
                  <a:lnTo>
                    <a:pt x="77" y="94"/>
                  </a:lnTo>
                  <a:close/>
                  <a:moveTo>
                    <a:pt x="77" y="82"/>
                  </a:moveTo>
                  <a:cubicBezTo>
                    <a:pt x="3" y="82"/>
                    <a:pt x="3" y="82"/>
                    <a:pt x="3" y="82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61" y="3"/>
                    <a:pt x="61" y="3"/>
                    <a:pt x="61" y="3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19"/>
                    <a:pt x="61" y="20"/>
                    <a:pt x="61" y="20"/>
                  </a:cubicBezTo>
                  <a:cubicBezTo>
                    <a:pt x="61" y="20"/>
                    <a:pt x="61" y="20"/>
                    <a:pt x="62" y="20"/>
                  </a:cubicBezTo>
                  <a:cubicBezTo>
                    <a:pt x="77" y="20"/>
                    <a:pt x="77" y="20"/>
                    <a:pt x="77" y="20"/>
                  </a:cubicBezTo>
                  <a:lnTo>
                    <a:pt x="77" y="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544"/>
            <p:cNvSpPr>
              <a:spLocks noEditPoints="1"/>
            </p:cNvSpPr>
            <p:nvPr/>
          </p:nvSpPr>
          <p:spPr bwMode="auto">
            <a:xfrm>
              <a:off x="9293225" y="4305300"/>
              <a:ext cx="139700" cy="207963"/>
            </a:xfrm>
            <a:custGeom>
              <a:avLst/>
              <a:gdLst>
                <a:gd name="T0" fmla="*/ 29 w 33"/>
                <a:gd name="T1" fmla="*/ 15 h 49"/>
                <a:gd name="T2" fmla="*/ 25 w 33"/>
                <a:gd name="T3" fmla="*/ 15 h 49"/>
                <a:gd name="T4" fmla="*/ 25 w 33"/>
                <a:gd name="T5" fmla="*/ 9 h 49"/>
                <a:gd name="T6" fmla="*/ 25 w 33"/>
                <a:gd name="T7" fmla="*/ 9 h 49"/>
                <a:gd name="T8" fmla="*/ 25 w 33"/>
                <a:gd name="T9" fmla="*/ 7 h 49"/>
                <a:gd name="T10" fmla="*/ 23 w 33"/>
                <a:gd name="T11" fmla="*/ 3 h 49"/>
                <a:gd name="T12" fmla="*/ 20 w 33"/>
                <a:gd name="T13" fmla="*/ 1 h 49"/>
                <a:gd name="T14" fmla="*/ 16 w 33"/>
                <a:gd name="T15" fmla="*/ 0 h 49"/>
                <a:gd name="T16" fmla="*/ 11 w 33"/>
                <a:gd name="T17" fmla="*/ 1 h 49"/>
                <a:gd name="T18" fmla="*/ 9 w 33"/>
                <a:gd name="T19" fmla="*/ 4 h 49"/>
                <a:gd name="T20" fmla="*/ 7 w 33"/>
                <a:gd name="T21" fmla="*/ 7 h 49"/>
                <a:gd name="T22" fmla="*/ 7 w 33"/>
                <a:gd name="T23" fmla="*/ 9 h 49"/>
                <a:gd name="T24" fmla="*/ 7 w 33"/>
                <a:gd name="T25" fmla="*/ 9 h 49"/>
                <a:gd name="T26" fmla="*/ 7 w 33"/>
                <a:gd name="T27" fmla="*/ 9 h 49"/>
                <a:gd name="T28" fmla="*/ 7 w 33"/>
                <a:gd name="T29" fmla="*/ 15 h 49"/>
                <a:gd name="T30" fmla="*/ 4 w 33"/>
                <a:gd name="T31" fmla="*/ 15 h 49"/>
                <a:gd name="T32" fmla="*/ 0 w 33"/>
                <a:gd name="T33" fmla="*/ 19 h 49"/>
                <a:gd name="T34" fmla="*/ 0 w 33"/>
                <a:gd name="T35" fmla="*/ 45 h 49"/>
                <a:gd name="T36" fmla="*/ 4 w 33"/>
                <a:gd name="T37" fmla="*/ 49 h 49"/>
                <a:gd name="T38" fmla="*/ 29 w 33"/>
                <a:gd name="T39" fmla="*/ 49 h 49"/>
                <a:gd name="T40" fmla="*/ 33 w 33"/>
                <a:gd name="T41" fmla="*/ 45 h 49"/>
                <a:gd name="T42" fmla="*/ 33 w 33"/>
                <a:gd name="T43" fmla="*/ 19 h 49"/>
                <a:gd name="T44" fmla="*/ 29 w 33"/>
                <a:gd name="T45" fmla="*/ 15 h 49"/>
                <a:gd name="T46" fmla="*/ 11 w 33"/>
                <a:gd name="T47" fmla="*/ 6 h 49"/>
                <a:gd name="T48" fmla="*/ 12 w 33"/>
                <a:gd name="T49" fmla="*/ 4 h 49"/>
                <a:gd name="T50" fmla="*/ 16 w 33"/>
                <a:gd name="T51" fmla="*/ 3 h 49"/>
                <a:gd name="T52" fmla="*/ 20 w 33"/>
                <a:gd name="T53" fmla="*/ 3 h 49"/>
                <a:gd name="T54" fmla="*/ 21 w 33"/>
                <a:gd name="T55" fmla="*/ 5 h 49"/>
                <a:gd name="T56" fmla="*/ 22 w 33"/>
                <a:gd name="T57" fmla="*/ 7 h 49"/>
                <a:gd name="T58" fmla="*/ 23 w 33"/>
                <a:gd name="T59" fmla="*/ 9 h 49"/>
                <a:gd name="T60" fmla="*/ 23 w 33"/>
                <a:gd name="T61" fmla="*/ 9 h 49"/>
                <a:gd name="T62" fmla="*/ 23 w 33"/>
                <a:gd name="T63" fmla="*/ 9 h 49"/>
                <a:gd name="T64" fmla="*/ 23 w 33"/>
                <a:gd name="T65" fmla="*/ 9 h 49"/>
                <a:gd name="T66" fmla="*/ 23 w 33"/>
                <a:gd name="T67" fmla="*/ 15 h 49"/>
                <a:gd name="T68" fmla="*/ 10 w 33"/>
                <a:gd name="T69" fmla="*/ 15 h 49"/>
                <a:gd name="T70" fmla="*/ 10 w 33"/>
                <a:gd name="T71" fmla="*/ 9 h 49"/>
                <a:gd name="T72" fmla="*/ 10 w 33"/>
                <a:gd name="T73" fmla="*/ 9 h 49"/>
                <a:gd name="T74" fmla="*/ 10 w 33"/>
                <a:gd name="T75" fmla="*/ 9 h 49"/>
                <a:gd name="T76" fmla="*/ 10 w 33"/>
                <a:gd name="T77" fmla="*/ 9 h 49"/>
                <a:gd name="T78" fmla="*/ 11 w 33"/>
                <a:gd name="T79" fmla="*/ 6 h 49"/>
                <a:gd name="T80" fmla="*/ 30 w 33"/>
                <a:gd name="T81" fmla="*/ 45 h 49"/>
                <a:gd name="T82" fmla="*/ 29 w 33"/>
                <a:gd name="T83" fmla="*/ 47 h 49"/>
                <a:gd name="T84" fmla="*/ 4 w 33"/>
                <a:gd name="T85" fmla="*/ 47 h 49"/>
                <a:gd name="T86" fmla="*/ 3 w 33"/>
                <a:gd name="T87" fmla="*/ 45 h 49"/>
                <a:gd name="T88" fmla="*/ 3 w 33"/>
                <a:gd name="T89" fmla="*/ 19 h 49"/>
                <a:gd name="T90" fmla="*/ 4 w 33"/>
                <a:gd name="T91" fmla="*/ 18 h 49"/>
                <a:gd name="T92" fmla="*/ 29 w 33"/>
                <a:gd name="T93" fmla="*/ 18 h 49"/>
                <a:gd name="T94" fmla="*/ 30 w 33"/>
                <a:gd name="T95" fmla="*/ 19 h 49"/>
                <a:gd name="T96" fmla="*/ 30 w 33"/>
                <a:gd name="T97" fmla="*/ 4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3" h="49">
                  <a:moveTo>
                    <a:pt x="29" y="15"/>
                  </a:moveTo>
                  <a:cubicBezTo>
                    <a:pt x="25" y="15"/>
                    <a:pt x="25" y="15"/>
                    <a:pt x="25" y="15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5" y="9"/>
                    <a:pt x="25" y="8"/>
                    <a:pt x="25" y="7"/>
                  </a:cubicBezTo>
                  <a:cubicBezTo>
                    <a:pt x="25" y="6"/>
                    <a:pt x="24" y="4"/>
                    <a:pt x="23" y="3"/>
                  </a:cubicBezTo>
                  <a:cubicBezTo>
                    <a:pt x="22" y="2"/>
                    <a:pt x="21" y="1"/>
                    <a:pt x="20" y="1"/>
                  </a:cubicBezTo>
                  <a:cubicBezTo>
                    <a:pt x="19" y="0"/>
                    <a:pt x="18" y="0"/>
                    <a:pt x="16" y="0"/>
                  </a:cubicBezTo>
                  <a:cubicBezTo>
                    <a:pt x="14" y="0"/>
                    <a:pt x="12" y="0"/>
                    <a:pt x="11" y="1"/>
                  </a:cubicBezTo>
                  <a:cubicBezTo>
                    <a:pt x="10" y="2"/>
                    <a:pt x="9" y="3"/>
                    <a:pt x="9" y="4"/>
                  </a:cubicBezTo>
                  <a:cubicBezTo>
                    <a:pt x="8" y="5"/>
                    <a:pt x="7" y="6"/>
                    <a:pt x="7" y="7"/>
                  </a:cubicBezTo>
                  <a:cubicBezTo>
                    <a:pt x="7" y="8"/>
                    <a:pt x="7" y="9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2" y="15"/>
                    <a:pt x="0" y="17"/>
                    <a:pt x="0" y="19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7"/>
                    <a:pt x="2" y="49"/>
                    <a:pt x="4" y="49"/>
                  </a:cubicBezTo>
                  <a:cubicBezTo>
                    <a:pt x="29" y="49"/>
                    <a:pt x="29" y="49"/>
                    <a:pt x="29" y="49"/>
                  </a:cubicBezTo>
                  <a:cubicBezTo>
                    <a:pt x="31" y="49"/>
                    <a:pt x="33" y="47"/>
                    <a:pt x="33" y="45"/>
                  </a:cubicBezTo>
                  <a:cubicBezTo>
                    <a:pt x="33" y="19"/>
                    <a:pt x="33" y="19"/>
                    <a:pt x="33" y="19"/>
                  </a:cubicBezTo>
                  <a:cubicBezTo>
                    <a:pt x="33" y="17"/>
                    <a:pt x="31" y="15"/>
                    <a:pt x="29" y="15"/>
                  </a:cubicBezTo>
                  <a:close/>
                  <a:moveTo>
                    <a:pt x="11" y="6"/>
                  </a:moveTo>
                  <a:cubicBezTo>
                    <a:pt x="11" y="5"/>
                    <a:pt x="12" y="4"/>
                    <a:pt x="12" y="4"/>
                  </a:cubicBezTo>
                  <a:cubicBezTo>
                    <a:pt x="13" y="3"/>
                    <a:pt x="15" y="3"/>
                    <a:pt x="16" y="3"/>
                  </a:cubicBezTo>
                  <a:cubicBezTo>
                    <a:pt x="18" y="3"/>
                    <a:pt x="19" y="3"/>
                    <a:pt x="20" y="3"/>
                  </a:cubicBezTo>
                  <a:cubicBezTo>
                    <a:pt x="21" y="4"/>
                    <a:pt x="21" y="4"/>
                    <a:pt x="21" y="5"/>
                  </a:cubicBezTo>
                  <a:cubicBezTo>
                    <a:pt x="22" y="6"/>
                    <a:pt x="22" y="7"/>
                    <a:pt x="22" y="7"/>
                  </a:cubicBezTo>
                  <a:cubicBezTo>
                    <a:pt x="23" y="8"/>
                    <a:pt x="23" y="9"/>
                    <a:pt x="23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15"/>
                    <a:pt x="23" y="15"/>
                    <a:pt x="23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10" y="7"/>
                    <a:pt x="11" y="6"/>
                  </a:cubicBezTo>
                  <a:close/>
                  <a:moveTo>
                    <a:pt x="30" y="45"/>
                  </a:moveTo>
                  <a:cubicBezTo>
                    <a:pt x="30" y="46"/>
                    <a:pt x="29" y="47"/>
                    <a:pt x="29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3" y="47"/>
                    <a:pt x="3" y="46"/>
                    <a:pt x="3" y="45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8"/>
                    <a:pt x="4" y="18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29" y="18"/>
                    <a:pt x="30" y="19"/>
                    <a:pt x="30" y="19"/>
                  </a:cubicBezTo>
                  <a:lnTo>
                    <a:pt x="30" y="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545"/>
            <p:cNvSpPr/>
            <p:nvPr/>
          </p:nvSpPr>
          <p:spPr bwMode="auto">
            <a:xfrm>
              <a:off x="9334500" y="4424363"/>
              <a:ext cx="52388" cy="41275"/>
            </a:xfrm>
            <a:custGeom>
              <a:avLst/>
              <a:gdLst>
                <a:gd name="T0" fmla="*/ 11 w 12"/>
                <a:gd name="T1" fmla="*/ 0 h 10"/>
                <a:gd name="T2" fmla="*/ 2 w 12"/>
                <a:gd name="T3" fmla="*/ 0 h 10"/>
                <a:gd name="T4" fmla="*/ 0 w 12"/>
                <a:gd name="T5" fmla="*/ 1 h 10"/>
                <a:gd name="T6" fmla="*/ 2 w 12"/>
                <a:gd name="T7" fmla="*/ 2 h 10"/>
                <a:gd name="T8" fmla="*/ 5 w 12"/>
                <a:gd name="T9" fmla="*/ 2 h 10"/>
                <a:gd name="T10" fmla="*/ 5 w 12"/>
                <a:gd name="T11" fmla="*/ 9 h 10"/>
                <a:gd name="T12" fmla="*/ 6 w 12"/>
                <a:gd name="T13" fmla="*/ 10 h 10"/>
                <a:gd name="T14" fmla="*/ 7 w 12"/>
                <a:gd name="T15" fmla="*/ 9 h 10"/>
                <a:gd name="T16" fmla="*/ 7 w 12"/>
                <a:gd name="T17" fmla="*/ 2 h 10"/>
                <a:gd name="T18" fmla="*/ 11 w 12"/>
                <a:gd name="T19" fmla="*/ 2 h 10"/>
                <a:gd name="T20" fmla="*/ 12 w 12"/>
                <a:gd name="T21" fmla="*/ 1 h 10"/>
                <a:gd name="T22" fmla="*/ 11 w 12"/>
                <a:gd name="T2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" h="10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2"/>
                    <a:pt x="2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10"/>
                    <a:pt x="6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2" y="2"/>
                    <a:pt x="12" y="1"/>
                  </a:cubicBezTo>
                  <a:cubicBezTo>
                    <a:pt x="12" y="0"/>
                    <a:pt x="11" y="0"/>
                    <a:pt x="1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3484563" y="1938338"/>
            <a:ext cx="428625" cy="428625"/>
            <a:chOff x="2678113" y="1916113"/>
            <a:chExt cx="428625" cy="428625"/>
          </a:xfrm>
          <a:solidFill>
            <a:schemeClr val="accent1"/>
          </a:solidFill>
        </p:grpSpPr>
        <p:sp>
          <p:nvSpPr>
            <p:cNvPr id="61" name="Freeform 546"/>
            <p:cNvSpPr/>
            <p:nvPr/>
          </p:nvSpPr>
          <p:spPr bwMode="auto">
            <a:xfrm>
              <a:off x="2678113" y="1916113"/>
              <a:ext cx="428625" cy="428625"/>
            </a:xfrm>
            <a:custGeom>
              <a:avLst/>
              <a:gdLst>
                <a:gd name="T0" fmla="*/ 100 w 101"/>
                <a:gd name="T1" fmla="*/ 101 h 101"/>
                <a:gd name="T2" fmla="*/ 101 w 101"/>
                <a:gd name="T3" fmla="*/ 75 h 101"/>
                <a:gd name="T4" fmla="*/ 98 w 101"/>
                <a:gd name="T5" fmla="*/ 75 h 101"/>
                <a:gd name="T6" fmla="*/ 76 w 101"/>
                <a:gd name="T7" fmla="*/ 74 h 101"/>
                <a:gd name="T8" fmla="*/ 14 w 101"/>
                <a:gd name="T9" fmla="*/ 74 h 101"/>
                <a:gd name="T10" fmla="*/ 5 w 101"/>
                <a:gd name="T11" fmla="*/ 69 h 101"/>
                <a:gd name="T12" fmla="*/ 3 w 101"/>
                <a:gd name="T13" fmla="*/ 63 h 101"/>
                <a:gd name="T14" fmla="*/ 3 w 101"/>
                <a:gd name="T15" fmla="*/ 27 h 101"/>
                <a:gd name="T16" fmla="*/ 3 w 101"/>
                <a:gd name="T17" fmla="*/ 27 h 101"/>
                <a:gd name="T18" fmla="*/ 4 w 101"/>
                <a:gd name="T19" fmla="*/ 8 h 101"/>
                <a:gd name="T20" fmla="*/ 11 w 101"/>
                <a:gd name="T21" fmla="*/ 4 h 101"/>
                <a:gd name="T22" fmla="*/ 15 w 101"/>
                <a:gd name="T23" fmla="*/ 3 h 101"/>
                <a:gd name="T24" fmla="*/ 15 w 101"/>
                <a:gd name="T25" fmla="*/ 3 h 101"/>
                <a:gd name="T26" fmla="*/ 18 w 101"/>
                <a:gd name="T27" fmla="*/ 3 h 101"/>
                <a:gd name="T28" fmla="*/ 93 w 101"/>
                <a:gd name="T29" fmla="*/ 5 h 101"/>
                <a:gd name="T30" fmla="*/ 98 w 101"/>
                <a:gd name="T31" fmla="*/ 11 h 101"/>
                <a:gd name="T32" fmla="*/ 98 w 101"/>
                <a:gd name="T33" fmla="*/ 15 h 101"/>
                <a:gd name="T34" fmla="*/ 98 w 101"/>
                <a:gd name="T35" fmla="*/ 15 h 101"/>
                <a:gd name="T36" fmla="*/ 98 w 101"/>
                <a:gd name="T37" fmla="*/ 27 h 101"/>
                <a:gd name="T38" fmla="*/ 91 w 101"/>
                <a:gd name="T39" fmla="*/ 61 h 101"/>
                <a:gd name="T40" fmla="*/ 91 w 101"/>
                <a:gd name="T41" fmla="*/ 64 h 101"/>
                <a:gd name="T42" fmla="*/ 101 w 101"/>
                <a:gd name="T43" fmla="*/ 64 h 101"/>
                <a:gd name="T44" fmla="*/ 101 w 101"/>
                <a:gd name="T45" fmla="*/ 27 h 101"/>
                <a:gd name="T46" fmla="*/ 101 w 101"/>
                <a:gd name="T47" fmla="*/ 15 h 101"/>
                <a:gd name="T48" fmla="*/ 97 w 101"/>
                <a:gd name="T49" fmla="*/ 4 h 101"/>
                <a:gd name="T50" fmla="*/ 87 w 101"/>
                <a:gd name="T51" fmla="*/ 0 h 101"/>
                <a:gd name="T52" fmla="*/ 24 w 101"/>
                <a:gd name="T53" fmla="*/ 0 h 101"/>
                <a:gd name="T54" fmla="*/ 15 w 101"/>
                <a:gd name="T55" fmla="*/ 0 h 101"/>
                <a:gd name="T56" fmla="*/ 11 w 101"/>
                <a:gd name="T57" fmla="*/ 1 h 101"/>
                <a:gd name="T58" fmla="*/ 1 w 101"/>
                <a:gd name="T59" fmla="*/ 8 h 101"/>
                <a:gd name="T60" fmla="*/ 0 w 101"/>
                <a:gd name="T61" fmla="*/ 27 h 101"/>
                <a:gd name="T62" fmla="*/ 0 w 101"/>
                <a:gd name="T63" fmla="*/ 62 h 101"/>
                <a:gd name="T64" fmla="*/ 6 w 101"/>
                <a:gd name="T65" fmla="*/ 74 h 101"/>
                <a:gd name="T66" fmla="*/ 75 w 101"/>
                <a:gd name="T67" fmla="*/ 7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1" h="101">
                  <a:moveTo>
                    <a:pt x="99" y="101"/>
                  </a:moveTo>
                  <a:cubicBezTo>
                    <a:pt x="99" y="101"/>
                    <a:pt x="100" y="101"/>
                    <a:pt x="100" y="101"/>
                  </a:cubicBezTo>
                  <a:cubicBezTo>
                    <a:pt x="101" y="101"/>
                    <a:pt x="101" y="100"/>
                    <a:pt x="101" y="100"/>
                  </a:cubicBezTo>
                  <a:cubicBezTo>
                    <a:pt x="101" y="75"/>
                    <a:pt x="101" y="75"/>
                    <a:pt x="101" y="75"/>
                  </a:cubicBezTo>
                  <a:cubicBezTo>
                    <a:pt x="101" y="75"/>
                    <a:pt x="100" y="74"/>
                    <a:pt x="100" y="74"/>
                  </a:cubicBezTo>
                  <a:cubicBezTo>
                    <a:pt x="99" y="74"/>
                    <a:pt x="98" y="75"/>
                    <a:pt x="98" y="75"/>
                  </a:cubicBezTo>
                  <a:cubicBezTo>
                    <a:pt x="98" y="96"/>
                    <a:pt x="98" y="96"/>
                    <a:pt x="98" y="96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6" y="74"/>
                    <a:pt x="28" y="74"/>
                    <a:pt x="14" y="74"/>
                  </a:cubicBezTo>
                  <a:cubicBezTo>
                    <a:pt x="11" y="74"/>
                    <a:pt x="9" y="73"/>
                    <a:pt x="8" y="72"/>
                  </a:cubicBezTo>
                  <a:cubicBezTo>
                    <a:pt x="7" y="71"/>
                    <a:pt x="6" y="70"/>
                    <a:pt x="5" y="69"/>
                  </a:cubicBezTo>
                  <a:cubicBezTo>
                    <a:pt x="4" y="68"/>
                    <a:pt x="4" y="66"/>
                    <a:pt x="3" y="65"/>
                  </a:cubicBezTo>
                  <a:cubicBezTo>
                    <a:pt x="3" y="64"/>
                    <a:pt x="3" y="63"/>
                    <a:pt x="3" y="63"/>
                  </a:cubicBezTo>
                  <a:cubicBezTo>
                    <a:pt x="3" y="63"/>
                    <a:pt x="3" y="62"/>
                    <a:pt x="3" y="62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3" y="26"/>
                    <a:pt x="3" y="23"/>
                    <a:pt x="3" y="14"/>
                  </a:cubicBezTo>
                  <a:cubicBezTo>
                    <a:pt x="3" y="11"/>
                    <a:pt x="4" y="9"/>
                    <a:pt x="4" y="8"/>
                  </a:cubicBezTo>
                  <a:cubicBezTo>
                    <a:pt x="5" y="7"/>
                    <a:pt x="6" y="6"/>
                    <a:pt x="7" y="5"/>
                  </a:cubicBezTo>
                  <a:cubicBezTo>
                    <a:pt x="8" y="4"/>
                    <a:pt x="10" y="4"/>
                    <a:pt x="11" y="4"/>
                  </a:cubicBezTo>
                  <a:cubicBezTo>
                    <a:pt x="13" y="3"/>
                    <a:pt x="14" y="3"/>
                    <a:pt x="14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3"/>
                    <a:pt x="16" y="3"/>
                    <a:pt x="18" y="3"/>
                  </a:cubicBezTo>
                  <a:cubicBezTo>
                    <a:pt x="29" y="3"/>
                    <a:pt x="75" y="3"/>
                    <a:pt x="87" y="3"/>
                  </a:cubicBezTo>
                  <a:cubicBezTo>
                    <a:pt x="90" y="3"/>
                    <a:pt x="92" y="4"/>
                    <a:pt x="93" y="5"/>
                  </a:cubicBezTo>
                  <a:cubicBezTo>
                    <a:pt x="94" y="5"/>
                    <a:pt x="95" y="6"/>
                    <a:pt x="96" y="7"/>
                  </a:cubicBezTo>
                  <a:cubicBezTo>
                    <a:pt x="97" y="8"/>
                    <a:pt x="98" y="10"/>
                    <a:pt x="98" y="11"/>
                  </a:cubicBezTo>
                  <a:cubicBezTo>
                    <a:pt x="98" y="13"/>
                    <a:pt x="98" y="14"/>
                    <a:pt x="98" y="15"/>
                  </a:cubicBezTo>
                  <a:cubicBezTo>
                    <a:pt x="98" y="15"/>
                    <a:pt x="98" y="15"/>
                    <a:pt x="98" y="15"/>
                  </a:cubicBezTo>
                  <a:cubicBezTo>
                    <a:pt x="98" y="15"/>
                    <a:pt x="98" y="15"/>
                    <a:pt x="98" y="15"/>
                  </a:cubicBezTo>
                  <a:cubicBezTo>
                    <a:pt x="98" y="15"/>
                    <a:pt x="98" y="15"/>
                    <a:pt x="98" y="15"/>
                  </a:cubicBezTo>
                  <a:cubicBezTo>
                    <a:pt x="98" y="15"/>
                    <a:pt x="98" y="15"/>
                    <a:pt x="98" y="15"/>
                  </a:cubicBezTo>
                  <a:cubicBezTo>
                    <a:pt x="98" y="27"/>
                    <a:pt x="98" y="27"/>
                    <a:pt x="98" y="27"/>
                  </a:cubicBezTo>
                  <a:cubicBezTo>
                    <a:pt x="98" y="61"/>
                    <a:pt x="98" y="61"/>
                    <a:pt x="98" y="61"/>
                  </a:cubicBezTo>
                  <a:cubicBezTo>
                    <a:pt x="91" y="61"/>
                    <a:pt x="91" y="61"/>
                    <a:pt x="91" y="61"/>
                  </a:cubicBezTo>
                  <a:cubicBezTo>
                    <a:pt x="90" y="61"/>
                    <a:pt x="89" y="62"/>
                    <a:pt x="89" y="63"/>
                  </a:cubicBezTo>
                  <a:cubicBezTo>
                    <a:pt x="89" y="63"/>
                    <a:pt x="90" y="64"/>
                    <a:pt x="91" y="64"/>
                  </a:cubicBezTo>
                  <a:cubicBezTo>
                    <a:pt x="100" y="64"/>
                    <a:pt x="100" y="64"/>
                    <a:pt x="100" y="64"/>
                  </a:cubicBezTo>
                  <a:cubicBezTo>
                    <a:pt x="100" y="64"/>
                    <a:pt x="100" y="64"/>
                    <a:pt x="101" y="64"/>
                  </a:cubicBezTo>
                  <a:cubicBezTo>
                    <a:pt x="101" y="63"/>
                    <a:pt x="101" y="63"/>
                    <a:pt x="101" y="63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1" y="15"/>
                    <a:pt x="101" y="15"/>
                    <a:pt x="101" y="15"/>
                  </a:cubicBezTo>
                  <a:cubicBezTo>
                    <a:pt x="101" y="15"/>
                    <a:pt x="101" y="15"/>
                    <a:pt x="101" y="15"/>
                  </a:cubicBezTo>
                  <a:cubicBezTo>
                    <a:pt x="101" y="14"/>
                    <a:pt x="101" y="13"/>
                    <a:pt x="101" y="11"/>
                  </a:cubicBezTo>
                  <a:cubicBezTo>
                    <a:pt x="100" y="9"/>
                    <a:pt x="99" y="7"/>
                    <a:pt x="97" y="4"/>
                  </a:cubicBezTo>
                  <a:cubicBezTo>
                    <a:pt x="96" y="3"/>
                    <a:pt x="95" y="2"/>
                    <a:pt x="93" y="2"/>
                  </a:cubicBezTo>
                  <a:cubicBezTo>
                    <a:pt x="91" y="1"/>
                    <a:pt x="89" y="0"/>
                    <a:pt x="87" y="0"/>
                  </a:cubicBezTo>
                  <a:cubicBezTo>
                    <a:pt x="80" y="0"/>
                    <a:pt x="62" y="0"/>
                    <a:pt x="46" y="0"/>
                  </a:cubicBezTo>
                  <a:cubicBezTo>
                    <a:pt x="38" y="0"/>
                    <a:pt x="30" y="0"/>
                    <a:pt x="24" y="0"/>
                  </a:cubicBezTo>
                  <a:cubicBezTo>
                    <a:pt x="22" y="0"/>
                    <a:pt x="19" y="0"/>
                    <a:pt x="18" y="0"/>
                  </a:cubicBezTo>
                  <a:cubicBezTo>
                    <a:pt x="16" y="0"/>
                    <a:pt x="15" y="0"/>
                    <a:pt x="15" y="0"/>
                  </a:cubicBezTo>
                  <a:cubicBezTo>
                    <a:pt x="15" y="0"/>
                    <a:pt x="15" y="0"/>
                    <a:pt x="14" y="0"/>
                  </a:cubicBezTo>
                  <a:cubicBezTo>
                    <a:pt x="14" y="0"/>
                    <a:pt x="13" y="0"/>
                    <a:pt x="11" y="1"/>
                  </a:cubicBezTo>
                  <a:cubicBezTo>
                    <a:pt x="9" y="1"/>
                    <a:pt x="6" y="2"/>
                    <a:pt x="4" y="4"/>
                  </a:cubicBezTo>
                  <a:cubicBezTo>
                    <a:pt x="3" y="5"/>
                    <a:pt x="2" y="7"/>
                    <a:pt x="1" y="8"/>
                  </a:cubicBezTo>
                  <a:cubicBezTo>
                    <a:pt x="1" y="10"/>
                    <a:pt x="0" y="12"/>
                    <a:pt x="0" y="14"/>
                  </a:cubicBezTo>
                  <a:cubicBezTo>
                    <a:pt x="0" y="23"/>
                    <a:pt x="0" y="26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3"/>
                    <a:pt x="0" y="66"/>
                    <a:pt x="2" y="69"/>
                  </a:cubicBezTo>
                  <a:cubicBezTo>
                    <a:pt x="3" y="71"/>
                    <a:pt x="4" y="73"/>
                    <a:pt x="6" y="74"/>
                  </a:cubicBezTo>
                  <a:cubicBezTo>
                    <a:pt x="8" y="76"/>
                    <a:pt x="11" y="76"/>
                    <a:pt x="14" y="76"/>
                  </a:cubicBezTo>
                  <a:cubicBezTo>
                    <a:pt x="27" y="76"/>
                    <a:pt x="70" y="76"/>
                    <a:pt x="75" y="76"/>
                  </a:cubicBezTo>
                  <a:lnTo>
                    <a:pt x="99" y="1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547"/>
            <p:cNvSpPr/>
            <p:nvPr/>
          </p:nvSpPr>
          <p:spPr bwMode="auto">
            <a:xfrm>
              <a:off x="2733675" y="2022475"/>
              <a:ext cx="317500" cy="12700"/>
            </a:xfrm>
            <a:custGeom>
              <a:avLst/>
              <a:gdLst>
                <a:gd name="T0" fmla="*/ 75 w 75"/>
                <a:gd name="T1" fmla="*/ 1 h 3"/>
                <a:gd name="T2" fmla="*/ 74 w 75"/>
                <a:gd name="T3" fmla="*/ 0 h 3"/>
                <a:gd name="T4" fmla="*/ 1 w 75"/>
                <a:gd name="T5" fmla="*/ 0 h 3"/>
                <a:gd name="T6" fmla="*/ 0 w 75"/>
                <a:gd name="T7" fmla="*/ 1 h 3"/>
                <a:gd name="T8" fmla="*/ 1 w 75"/>
                <a:gd name="T9" fmla="*/ 3 h 3"/>
                <a:gd name="T10" fmla="*/ 74 w 75"/>
                <a:gd name="T11" fmla="*/ 3 h 3"/>
                <a:gd name="T12" fmla="*/ 75 w 75"/>
                <a:gd name="T13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3">
                  <a:moveTo>
                    <a:pt x="75" y="1"/>
                  </a:moveTo>
                  <a:cubicBezTo>
                    <a:pt x="75" y="1"/>
                    <a:pt x="75" y="0"/>
                    <a:pt x="7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74" y="3"/>
                    <a:pt x="74" y="3"/>
                    <a:pt x="74" y="3"/>
                  </a:cubicBezTo>
                  <a:cubicBezTo>
                    <a:pt x="75" y="3"/>
                    <a:pt x="75" y="2"/>
                    <a:pt x="7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548"/>
            <p:cNvSpPr/>
            <p:nvPr/>
          </p:nvSpPr>
          <p:spPr bwMode="auto">
            <a:xfrm>
              <a:off x="2738438" y="2073275"/>
              <a:ext cx="220663" cy="12700"/>
            </a:xfrm>
            <a:custGeom>
              <a:avLst/>
              <a:gdLst>
                <a:gd name="T0" fmla="*/ 52 w 52"/>
                <a:gd name="T1" fmla="*/ 2 h 3"/>
                <a:gd name="T2" fmla="*/ 50 w 52"/>
                <a:gd name="T3" fmla="*/ 0 h 3"/>
                <a:gd name="T4" fmla="*/ 1 w 52"/>
                <a:gd name="T5" fmla="*/ 0 h 3"/>
                <a:gd name="T6" fmla="*/ 0 w 52"/>
                <a:gd name="T7" fmla="*/ 2 h 3"/>
                <a:gd name="T8" fmla="*/ 1 w 52"/>
                <a:gd name="T9" fmla="*/ 3 h 3"/>
                <a:gd name="T10" fmla="*/ 50 w 52"/>
                <a:gd name="T11" fmla="*/ 3 h 3"/>
                <a:gd name="T12" fmla="*/ 52 w 52"/>
                <a:gd name="T13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3">
                  <a:moveTo>
                    <a:pt x="52" y="2"/>
                  </a:moveTo>
                  <a:cubicBezTo>
                    <a:pt x="52" y="1"/>
                    <a:pt x="51" y="0"/>
                    <a:pt x="5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50" y="3"/>
                    <a:pt x="50" y="3"/>
                    <a:pt x="50" y="3"/>
                  </a:cubicBezTo>
                  <a:cubicBezTo>
                    <a:pt x="51" y="3"/>
                    <a:pt x="52" y="2"/>
                    <a:pt x="5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549"/>
            <p:cNvSpPr/>
            <p:nvPr/>
          </p:nvSpPr>
          <p:spPr bwMode="auto">
            <a:xfrm>
              <a:off x="2738438" y="2124075"/>
              <a:ext cx="109538" cy="12700"/>
            </a:xfrm>
            <a:custGeom>
              <a:avLst/>
              <a:gdLst>
                <a:gd name="T0" fmla="*/ 1 w 26"/>
                <a:gd name="T1" fmla="*/ 0 h 3"/>
                <a:gd name="T2" fmla="*/ 0 w 26"/>
                <a:gd name="T3" fmla="*/ 2 h 3"/>
                <a:gd name="T4" fmla="*/ 1 w 26"/>
                <a:gd name="T5" fmla="*/ 3 h 3"/>
                <a:gd name="T6" fmla="*/ 25 w 26"/>
                <a:gd name="T7" fmla="*/ 3 h 3"/>
                <a:gd name="T8" fmla="*/ 26 w 26"/>
                <a:gd name="T9" fmla="*/ 2 h 3"/>
                <a:gd name="T10" fmla="*/ 25 w 26"/>
                <a:gd name="T11" fmla="*/ 0 h 3"/>
                <a:gd name="T12" fmla="*/ 1 w 26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3">
                  <a:moveTo>
                    <a:pt x="1" y="0"/>
                  </a:moveTo>
                  <a:cubicBezTo>
                    <a:pt x="0" y="0"/>
                    <a:pt x="0" y="1"/>
                    <a:pt x="0" y="2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3"/>
                    <a:pt x="26" y="2"/>
                    <a:pt x="26" y="2"/>
                  </a:cubicBezTo>
                  <a:cubicBezTo>
                    <a:pt x="26" y="1"/>
                    <a:pt x="25" y="0"/>
                    <a:pt x="25" y="0"/>
                  </a:cubicBez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65" name="Freeform 550"/>
          <p:cNvSpPr>
            <a:spLocks noEditPoints="1"/>
          </p:cNvSpPr>
          <p:nvPr/>
        </p:nvSpPr>
        <p:spPr bwMode="auto">
          <a:xfrm>
            <a:off x="8359776" y="2810072"/>
            <a:ext cx="352425" cy="342900"/>
          </a:xfrm>
          <a:custGeom>
            <a:avLst/>
            <a:gdLst>
              <a:gd name="T0" fmla="*/ 83 w 83"/>
              <a:gd name="T1" fmla="*/ 40 h 81"/>
              <a:gd name="T2" fmla="*/ 83 w 83"/>
              <a:gd name="T3" fmla="*/ 40 h 81"/>
              <a:gd name="T4" fmla="*/ 83 w 83"/>
              <a:gd name="T5" fmla="*/ 40 h 81"/>
              <a:gd name="T6" fmla="*/ 83 w 83"/>
              <a:gd name="T7" fmla="*/ 40 h 81"/>
              <a:gd name="T8" fmla="*/ 82 w 83"/>
              <a:gd name="T9" fmla="*/ 40 h 81"/>
              <a:gd name="T10" fmla="*/ 82 w 83"/>
              <a:gd name="T11" fmla="*/ 40 h 81"/>
              <a:gd name="T12" fmla="*/ 82 w 83"/>
              <a:gd name="T13" fmla="*/ 39 h 81"/>
              <a:gd name="T14" fmla="*/ 42 w 83"/>
              <a:gd name="T15" fmla="*/ 0 h 81"/>
              <a:gd name="T16" fmla="*/ 42 w 83"/>
              <a:gd name="T17" fmla="*/ 0 h 81"/>
              <a:gd name="T18" fmla="*/ 42 w 83"/>
              <a:gd name="T19" fmla="*/ 0 h 81"/>
              <a:gd name="T20" fmla="*/ 42 w 83"/>
              <a:gd name="T21" fmla="*/ 0 h 81"/>
              <a:gd name="T22" fmla="*/ 40 w 83"/>
              <a:gd name="T23" fmla="*/ 0 h 81"/>
              <a:gd name="T24" fmla="*/ 0 w 83"/>
              <a:gd name="T25" fmla="*/ 39 h 81"/>
              <a:gd name="T26" fmla="*/ 0 w 83"/>
              <a:gd name="T27" fmla="*/ 40 h 81"/>
              <a:gd name="T28" fmla="*/ 0 w 83"/>
              <a:gd name="T29" fmla="*/ 40 h 81"/>
              <a:gd name="T30" fmla="*/ 40 w 83"/>
              <a:gd name="T31" fmla="*/ 81 h 81"/>
              <a:gd name="T32" fmla="*/ 42 w 83"/>
              <a:gd name="T33" fmla="*/ 81 h 81"/>
              <a:gd name="T34" fmla="*/ 42 w 83"/>
              <a:gd name="T35" fmla="*/ 80 h 81"/>
              <a:gd name="T36" fmla="*/ 42 w 83"/>
              <a:gd name="T37" fmla="*/ 80 h 81"/>
              <a:gd name="T38" fmla="*/ 42 w 83"/>
              <a:gd name="T39" fmla="*/ 80 h 81"/>
              <a:gd name="T40" fmla="*/ 82 w 83"/>
              <a:gd name="T41" fmla="*/ 41 h 81"/>
              <a:gd name="T42" fmla="*/ 82 w 83"/>
              <a:gd name="T43" fmla="*/ 41 h 81"/>
              <a:gd name="T44" fmla="*/ 82 w 83"/>
              <a:gd name="T45" fmla="*/ 41 h 81"/>
              <a:gd name="T46" fmla="*/ 83 w 83"/>
              <a:gd name="T47" fmla="*/ 41 h 81"/>
              <a:gd name="T48" fmla="*/ 83 w 83"/>
              <a:gd name="T49" fmla="*/ 41 h 81"/>
              <a:gd name="T50" fmla="*/ 83 w 83"/>
              <a:gd name="T51" fmla="*/ 41 h 81"/>
              <a:gd name="T52" fmla="*/ 83 w 83"/>
              <a:gd name="T53" fmla="*/ 40 h 81"/>
              <a:gd name="T54" fmla="*/ 83 w 83"/>
              <a:gd name="T55" fmla="*/ 40 h 81"/>
              <a:gd name="T56" fmla="*/ 83 w 83"/>
              <a:gd name="T57" fmla="*/ 40 h 81"/>
              <a:gd name="T58" fmla="*/ 40 w 83"/>
              <a:gd name="T59" fmla="*/ 40 h 81"/>
              <a:gd name="T60" fmla="*/ 40 w 83"/>
              <a:gd name="T61" fmla="*/ 78 h 81"/>
              <a:gd name="T62" fmla="*/ 3 w 83"/>
              <a:gd name="T63" fmla="*/ 40 h 81"/>
              <a:gd name="T64" fmla="*/ 40 w 83"/>
              <a:gd name="T65" fmla="*/ 3 h 81"/>
              <a:gd name="T66" fmla="*/ 40 w 83"/>
              <a:gd name="T67" fmla="*/ 40 h 81"/>
              <a:gd name="T68" fmla="*/ 42 w 83"/>
              <a:gd name="T69" fmla="*/ 77 h 81"/>
              <a:gd name="T70" fmla="*/ 42 w 83"/>
              <a:gd name="T71" fmla="*/ 41 h 81"/>
              <a:gd name="T72" fmla="*/ 79 w 83"/>
              <a:gd name="T73" fmla="*/ 41 h 81"/>
              <a:gd name="T74" fmla="*/ 42 w 83"/>
              <a:gd name="T75" fmla="*/ 77 h 81"/>
              <a:gd name="T76" fmla="*/ 42 w 83"/>
              <a:gd name="T77" fmla="*/ 39 h 81"/>
              <a:gd name="T78" fmla="*/ 42 w 83"/>
              <a:gd name="T79" fmla="*/ 4 h 81"/>
              <a:gd name="T80" fmla="*/ 79 w 83"/>
              <a:gd name="T81" fmla="*/ 39 h 81"/>
              <a:gd name="T82" fmla="*/ 42 w 83"/>
              <a:gd name="T83" fmla="*/ 39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83" h="81">
                <a:moveTo>
                  <a:pt x="83" y="40"/>
                </a:moveTo>
                <a:cubicBezTo>
                  <a:pt x="83" y="40"/>
                  <a:pt x="83" y="40"/>
                  <a:pt x="83" y="40"/>
                </a:cubicBezTo>
                <a:cubicBezTo>
                  <a:pt x="83" y="40"/>
                  <a:pt x="83" y="40"/>
                  <a:pt x="83" y="40"/>
                </a:cubicBezTo>
                <a:cubicBezTo>
                  <a:pt x="83" y="40"/>
                  <a:pt x="83" y="40"/>
                  <a:pt x="83" y="40"/>
                </a:cubicBezTo>
                <a:cubicBezTo>
                  <a:pt x="83" y="40"/>
                  <a:pt x="82" y="40"/>
                  <a:pt x="82" y="40"/>
                </a:cubicBezTo>
                <a:cubicBezTo>
                  <a:pt x="82" y="40"/>
                  <a:pt x="82" y="40"/>
                  <a:pt x="82" y="40"/>
                </a:cubicBezTo>
                <a:cubicBezTo>
                  <a:pt x="82" y="40"/>
                  <a:pt x="82" y="40"/>
                  <a:pt x="82" y="39"/>
                </a:cubicBezTo>
                <a:cubicBezTo>
                  <a:pt x="42" y="0"/>
                  <a:pt x="42" y="0"/>
                  <a:pt x="42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41" y="0"/>
                  <a:pt x="40" y="0"/>
                  <a:pt x="40" y="0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39"/>
                  <a:pt x="0" y="39"/>
                  <a:pt x="0" y="40"/>
                </a:cubicBezTo>
                <a:cubicBezTo>
                  <a:pt x="0" y="40"/>
                  <a:pt x="0" y="40"/>
                  <a:pt x="0" y="40"/>
                </a:cubicBezTo>
                <a:cubicBezTo>
                  <a:pt x="40" y="81"/>
                  <a:pt x="40" y="81"/>
                  <a:pt x="40" y="81"/>
                </a:cubicBezTo>
                <a:cubicBezTo>
                  <a:pt x="40" y="81"/>
                  <a:pt x="41" y="81"/>
                  <a:pt x="42" y="81"/>
                </a:cubicBezTo>
                <a:cubicBezTo>
                  <a:pt x="42" y="80"/>
                  <a:pt x="42" y="80"/>
                  <a:pt x="42" y="80"/>
                </a:cubicBezTo>
                <a:cubicBezTo>
                  <a:pt x="42" y="80"/>
                  <a:pt x="42" y="80"/>
                  <a:pt x="42" y="80"/>
                </a:cubicBezTo>
                <a:cubicBezTo>
                  <a:pt x="42" y="80"/>
                  <a:pt x="42" y="80"/>
                  <a:pt x="42" y="80"/>
                </a:cubicBezTo>
                <a:cubicBezTo>
                  <a:pt x="82" y="41"/>
                  <a:pt x="82" y="41"/>
                  <a:pt x="82" y="41"/>
                </a:cubicBezTo>
                <a:cubicBezTo>
                  <a:pt x="82" y="41"/>
                  <a:pt x="82" y="41"/>
                  <a:pt x="82" y="41"/>
                </a:cubicBezTo>
                <a:cubicBezTo>
                  <a:pt x="82" y="41"/>
                  <a:pt x="82" y="41"/>
                  <a:pt x="82" y="41"/>
                </a:cubicBezTo>
                <a:cubicBezTo>
                  <a:pt x="82" y="41"/>
                  <a:pt x="83" y="41"/>
                  <a:pt x="83" y="41"/>
                </a:cubicBezTo>
                <a:cubicBezTo>
                  <a:pt x="83" y="41"/>
                  <a:pt x="83" y="41"/>
                  <a:pt x="83" y="41"/>
                </a:cubicBezTo>
                <a:cubicBezTo>
                  <a:pt x="83" y="41"/>
                  <a:pt x="83" y="41"/>
                  <a:pt x="83" y="41"/>
                </a:cubicBezTo>
                <a:cubicBezTo>
                  <a:pt x="83" y="41"/>
                  <a:pt x="83" y="41"/>
                  <a:pt x="83" y="40"/>
                </a:cubicBezTo>
                <a:cubicBezTo>
                  <a:pt x="83" y="40"/>
                  <a:pt x="83" y="40"/>
                  <a:pt x="83" y="40"/>
                </a:cubicBezTo>
                <a:cubicBezTo>
                  <a:pt x="83" y="40"/>
                  <a:pt x="83" y="40"/>
                  <a:pt x="83" y="40"/>
                </a:cubicBezTo>
                <a:close/>
                <a:moveTo>
                  <a:pt x="40" y="40"/>
                </a:moveTo>
                <a:cubicBezTo>
                  <a:pt x="40" y="78"/>
                  <a:pt x="40" y="78"/>
                  <a:pt x="40" y="78"/>
                </a:cubicBezTo>
                <a:cubicBezTo>
                  <a:pt x="3" y="40"/>
                  <a:pt x="3" y="40"/>
                  <a:pt x="3" y="40"/>
                </a:cubicBezTo>
                <a:cubicBezTo>
                  <a:pt x="40" y="3"/>
                  <a:pt x="40" y="3"/>
                  <a:pt x="40" y="3"/>
                </a:cubicBezTo>
                <a:lnTo>
                  <a:pt x="40" y="40"/>
                </a:lnTo>
                <a:close/>
                <a:moveTo>
                  <a:pt x="42" y="77"/>
                </a:moveTo>
                <a:cubicBezTo>
                  <a:pt x="42" y="41"/>
                  <a:pt x="42" y="41"/>
                  <a:pt x="42" y="41"/>
                </a:cubicBezTo>
                <a:cubicBezTo>
                  <a:pt x="79" y="41"/>
                  <a:pt x="79" y="41"/>
                  <a:pt x="79" y="41"/>
                </a:cubicBezTo>
                <a:lnTo>
                  <a:pt x="42" y="77"/>
                </a:lnTo>
                <a:close/>
                <a:moveTo>
                  <a:pt x="42" y="39"/>
                </a:moveTo>
                <a:cubicBezTo>
                  <a:pt x="42" y="4"/>
                  <a:pt x="42" y="4"/>
                  <a:pt x="42" y="4"/>
                </a:cubicBezTo>
                <a:cubicBezTo>
                  <a:pt x="79" y="39"/>
                  <a:pt x="79" y="39"/>
                  <a:pt x="79" y="39"/>
                </a:cubicBezTo>
                <a:lnTo>
                  <a:pt x="42" y="3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66" name="组合 65"/>
          <p:cNvGrpSpPr/>
          <p:nvPr/>
        </p:nvGrpSpPr>
        <p:grpSpPr>
          <a:xfrm>
            <a:off x="3272631" y="3194050"/>
            <a:ext cx="423863" cy="427038"/>
            <a:chOff x="2543175" y="3325813"/>
            <a:chExt cx="423863" cy="427038"/>
          </a:xfrm>
          <a:solidFill>
            <a:schemeClr val="accent4"/>
          </a:solidFill>
        </p:grpSpPr>
        <p:sp>
          <p:nvSpPr>
            <p:cNvPr id="67" name="Freeform 551"/>
            <p:cNvSpPr/>
            <p:nvPr/>
          </p:nvSpPr>
          <p:spPr bwMode="auto">
            <a:xfrm>
              <a:off x="2568575" y="3478213"/>
              <a:ext cx="377825" cy="12700"/>
            </a:xfrm>
            <a:custGeom>
              <a:avLst/>
              <a:gdLst>
                <a:gd name="T0" fmla="*/ 87 w 89"/>
                <a:gd name="T1" fmla="*/ 0 h 3"/>
                <a:gd name="T2" fmla="*/ 2 w 89"/>
                <a:gd name="T3" fmla="*/ 0 h 3"/>
                <a:gd name="T4" fmla="*/ 0 w 89"/>
                <a:gd name="T5" fmla="*/ 2 h 3"/>
                <a:gd name="T6" fmla="*/ 2 w 89"/>
                <a:gd name="T7" fmla="*/ 3 h 3"/>
                <a:gd name="T8" fmla="*/ 87 w 89"/>
                <a:gd name="T9" fmla="*/ 3 h 3"/>
                <a:gd name="T10" fmla="*/ 89 w 89"/>
                <a:gd name="T11" fmla="*/ 2 h 3"/>
                <a:gd name="T12" fmla="*/ 87 w 89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9" h="3">
                  <a:moveTo>
                    <a:pt x="87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1" y="3"/>
                    <a:pt x="2" y="3"/>
                  </a:cubicBezTo>
                  <a:cubicBezTo>
                    <a:pt x="87" y="3"/>
                    <a:pt x="87" y="3"/>
                    <a:pt x="87" y="3"/>
                  </a:cubicBezTo>
                  <a:cubicBezTo>
                    <a:pt x="88" y="3"/>
                    <a:pt x="89" y="2"/>
                    <a:pt x="89" y="2"/>
                  </a:cubicBezTo>
                  <a:cubicBezTo>
                    <a:pt x="89" y="1"/>
                    <a:pt x="88" y="0"/>
                    <a:pt x="8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552"/>
            <p:cNvSpPr>
              <a:spLocks noEditPoints="1"/>
            </p:cNvSpPr>
            <p:nvPr/>
          </p:nvSpPr>
          <p:spPr bwMode="auto">
            <a:xfrm>
              <a:off x="2543175" y="3325813"/>
              <a:ext cx="423863" cy="427038"/>
            </a:xfrm>
            <a:custGeom>
              <a:avLst/>
              <a:gdLst>
                <a:gd name="T0" fmla="*/ 93 w 100"/>
                <a:gd name="T1" fmla="*/ 19 h 101"/>
                <a:gd name="T2" fmla="*/ 51 w 100"/>
                <a:gd name="T3" fmla="*/ 19 h 101"/>
                <a:gd name="T4" fmla="*/ 46 w 100"/>
                <a:gd name="T5" fmla="*/ 19 h 101"/>
                <a:gd name="T6" fmla="*/ 44 w 100"/>
                <a:gd name="T7" fmla="*/ 3 h 101"/>
                <a:gd name="T8" fmla="*/ 40 w 100"/>
                <a:gd name="T9" fmla="*/ 0 h 101"/>
                <a:gd name="T10" fmla="*/ 38 w 100"/>
                <a:gd name="T11" fmla="*/ 0 h 101"/>
                <a:gd name="T12" fmla="*/ 11 w 100"/>
                <a:gd name="T13" fmla="*/ 0 h 101"/>
                <a:gd name="T14" fmla="*/ 7 w 100"/>
                <a:gd name="T15" fmla="*/ 0 h 101"/>
                <a:gd name="T16" fmla="*/ 2 w 100"/>
                <a:gd name="T17" fmla="*/ 2 h 101"/>
                <a:gd name="T18" fmla="*/ 0 w 100"/>
                <a:gd name="T19" fmla="*/ 8 h 101"/>
                <a:gd name="T20" fmla="*/ 0 w 100"/>
                <a:gd name="T21" fmla="*/ 93 h 101"/>
                <a:gd name="T22" fmla="*/ 0 w 100"/>
                <a:gd name="T23" fmla="*/ 93 h 101"/>
                <a:gd name="T24" fmla="*/ 2 w 100"/>
                <a:gd name="T25" fmla="*/ 98 h 101"/>
                <a:gd name="T26" fmla="*/ 8 w 100"/>
                <a:gd name="T27" fmla="*/ 101 h 101"/>
                <a:gd name="T28" fmla="*/ 97 w 100"/>
                <a:gd name="T29" fmla="*/ 100 h 101"/>
                <a:gd name="T30" fmla="*/ 100 w 100"/>
                <a:gd name="T31" fmla="*/ 93 h 101"/>
                <a:gd name="T32" fmla="*/ 100 w 100"/>
                <a:gd name="T33" fmla="*/ 26 h 101"/>
                <a:gd name="T34" fmla="*/ 97 w 100"/>
                <a:gd name="T35" fmla="*/ 20 h 101"/>
                <a:gd name="T36" fmla="*/ 98 w 100"/>
                <a:gd name="T37" fmla="*/ 26 h 101"/>
                <a:gd name="T38" fmla="*/ 97 w 100"/>
                <a:gd name="T39" fmla="*/ 96 h 101"/>
                <a:gd name="T40" fmla="*/ 94 w 100"/>
                <a:gd name="T41" fmla="*/ 98 h 101"/>
                <a:gd name="T42" fmla="*/ 93 w 100"/>
                <a:gd name="T43" fmla="*/ 98 h 101"/>
                <a:gd name="T44" fmla="*/ 93 w 100"/>
                <a:gd name="T45" fmla="*/ 98 h 101"/>
                <a:gd name="T46" fmla="*/ 5 w 100"/>
                <a:gd name="T47" fmla="*/ 97 h 101"/>
                <a:gd name="T48" fmla="*/ 3 w 100"/>
                <a:gd name="T49" fmla="*/ 94 h 101"/>
                <a:gd name="T50" fmla="*/ 3 w 100"/>
                <a:gd name="T51" fmla="*/ 93 h 101"/>
                <a:gd name="T52" fmla="*/ 3 w 100"/>
                <a:gd name="T53" fmla="*/ 93 h 101"/>
                <a:gd name="T54" fmla="*/ 7 w 100"/>
                <a:gd name="T55" fmla="*/ 21 h 101"/>
                <a:gd name="T56" fmla="*/ 9 w 100"/>
                <a:gd name="T57" fmla="*/ 20 h 101"/>
                <a:gd name="T58" fmla="*/ 7 w 100"/>
                <a:gd name="T59" fmla="*/ 18 h 101"/>
                <a:gd name="T60" fmla="*/ 3 w 100"/>
                <a:gd name="T61" fmla="*/ 8 h 101"/>
                <a:gd name="T62" fmla="*/ 4 w 100"/>
                <a:gd name="T63" fmla="*/ 4 h 101"/>
                <a:gd name="T64" fmla="*/ 7 w 100"/>
                <a:gd name="T65" fmla="*/ 3 h 101"/>
                <a:gd name="T66" fmla="*/ 7 w 100"/>
                <a:gd name="T67" fmla="*/ 3 h 101"/>
                <a:gd name="T68" fmla="*/ 11 w 100"/>
                <a:gd name="T69" fmla="*/ 3 h 101"/>
                <a:gd name="T70" fmla="*/ 41 w 100"/>
                <a:gd name="T71" fmla="*/ 4 h 101"/>
                <a:gd name="T72" fmla="*/ 43 w 100"/>
                <a:gd name="T73" fmla="*/ 8 h 101"/>
                <a:gd name="T74" fmla="*/ 33 w 100"/>
                <a:gd name="T75" fmla="*/ 19 h 101"/>
                <a:gd name="T76" fmla="*/ 32 w 100"/>
                <a:gd name="T77" fmla="*/ 20 h 101"/>
                <a:gd name="T78" fmla="*/ 33 w 100"/>
                <a:gd name="T79" fmla="*/ 21 h 101"/>
                <a:gd name="T80" fmla="*/ 93 w 100"/>
                <a:gd name="T81" fmla="*/ 21 h 101"/>
                <a:gd name="T82" fmla="*/ 97 w 100"/>
                <a:gd name="T83" fmla="*/ 23 h 101"/>
                <a:gd name="T84" fmla="*/ 98 w 100"/>
                <a:gd name="T85" fmla="*/ 2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0" h="101">
                  <a:moveTo>
                    <a:pt x="97" y="20"/>
                  </a:moveTo>
                  <a:cubicBezTo>
                    <a:pt x="96" y="19"/>
                    <a:pt x="95" y="19"/>
                    <a:pt x="93" y="19"/>
                  </a:cubicBezTo>
                  <a:cubicBezTo>
                    <a:pt x="89" y="19"/>
                    <a:pt x="77" y="19"/>
                    <a:pt x="66" y="19"/>
                  </a:cubicBezTo>
                  <a:cubicBezTo>
                    <a:pt x="60" y="19"/>
                    <a:pt x="55" y="19"/>
                    <a:pt x="51" y="19"/>
                  </a:cubicBezTo>
                  <a:cubicBezTo>
                    <a:pt x="49" y="19"/>
                    <a:pt x="47" y="19"/>
                    <a:pt x="46" y="19"/>
                  </a:cubicBezTo>
                  <a:cubicBezTo>
                    <a:pt x="46" y="19"/>
                    <a:pt x="46" y="19"/>
                    <a:pt x="46" y="19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46" y="6"/>
                    <a:pt x="45" y="4"/>
                    <a:pt x="44" y="3"/>
                  </a:cubicBezTo>
                  <a:cubicBezTo>
                    <a:pt x="44" y="3"/>
                    <a:pt x="43" y="2"/>
                    <a:pt x="43" y="2"/>
                  </a:cubicBezTo>
                  <a:cubicBezTo>
                    <a:pt x="42" y="1"/>
                    <a:pt x="40" y="1"/>
                    <a:pt x="40" y="0"/>
                  </a:cubicBezTo>
                  <a:cubicBezTo>
                    <a:pt x="39" y="0"/>
                    <a:pt x="38" y="0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5" y="0"/>
                    <a:pt x="27" y="0"/>
                    <a:pt x="20" y="0"/>
                  </a:cubicBezTo>
                  <a:cubicBezTo>
                    <a:pt x="17" y="0"/>
                    <a:pt x="14" y="0"/>
                    <a:pt x="11" y="0"/>
                  </a:cubicBezTo>
                  <a:cubicBezTo>
                    <a:pt x="9" y="0"/>
                    <a:pt x="8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6" y="0"/>
                    <a:pt x="6" y="0"/>
                  </a:cubicBezTo>
                  <a:cubicBezTo>
                    <a:pt x="5" y="1"/>
                    <a:pt x="3" y="1"/>
                    <a:pt x="2" y="2"/>
                  </a:cubicBezTo>
                  <a:cubicBezTo>
                    <a:pt x="1" y="3"/>
                    <a:pt x="1" y="4"/>
                    <a:pt x="1" y="4"/>
                  </a:cubicBezTo>
                  <a:cubicBezTo>
                    <a:pt x="0" y="5"/>
                    <a:pt x="0" y="6"/>
                    <a:pt x="0" y="8"/>
                  </a:cubicBezTo>
                  <a:cubicBezTo>
                    <a:pt x="0" y="9"/>
                    <a:pt x="0" y="14"/>
                    <a:pt x="0" y="20"/>
                  </a:cubicBezTo>
                  <a:cubicBezTo>
                    <a:pt x="0" y="44"/>
                    <a:pt x="0" y="93"/>
                    <a:pt x="0" y="93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93"/>
                    <a:pt x="0" y="94"/>
                    <a:pt x="0" y="95"/>
                  </a:cubicBezTo>
                  <a:cubicBezTo>
                    <a:pt x="0" y="96"/>
                    <a:pt x="1" y="97"/>
                    <a:pt x="2" y="98"/>
                  </a:cubicBezTo>
                  <a:cubicBezTo>
                    <a:pt x="3" y="99"/>
                    <a:pt x="3" y="100"/>
                    <a:pt x="4" y="100"/>
                  </a:cubicBezTo>
                  <a:cubicBezTo>
                    <a:pt x="5" y="100"/>
                    <a:pt x="6" y="101"/>
                    <a:pt x="8" y="101"/>
                  </a:cubicBezTo>
                  <a:cubicBezTo>
                    <a:pt x="14" y="101"/>
                    <a:pt x="93" y="101"/>
                    <a:pt x="93" y="101"/>
                  </a:cubicBezTo>
                  <a:cubicBezTo>
                    <a:pt x="93" y="101"/>
                    <a:pt x="95" y="101"/>
                    <a:pt x="97" y="100"/>
                  </a:cubicBezTo>
                  <a:cubicBezTo>
                    <a:pt x="98" y="99"/>
                    <a:pt x="99" y="99"/>
                    <a:pt x="99" y="98"/>
                  </a:cubicBezTo>
                  <a:cubicBezTo>
                    <a:pt x="100" y="96"/>
                    <a:pt x="100" y="95"/>
                    <a:pt x="100" y="93"/>
                  </a:cubicBezTo>
                  <a:cubicBezTo>
                    <a:pt x="100" y="26"/>
                    <a:pt x="100" y="26"/>
                    <a:pt x="100" y="26"/>
                  </a:cubicBezTo>
                  <a:cubicBezTo>
                    <a:pt x="100" y="26"/>
                    <a:pt x="100" y="26"/>
                    <a:pt x="100" y="26"/>
                  </a:cubicBezTo>
                  <a:cubicBezTo>
                    <a:pt x="100" y="26"/>
                    <a:pt x="100" y="24"/>
                    <a:pt x="100" y="22"/>
                  </a:cubicBezTo>
                  <a:cubicBezTo>
                    <a:pt x="99" y="21"/>
                    <a:pt x="98" y="20"/>
                    <a:pt x="97" y="20"/>
                  </a:cubicBezTo>
                  <a:close/>
                  <a:moveTo>
                    <a:pt x="98" y="26"/>
                  </a:moveTo>
                  <a:cubicBezTo>
                    <a:pt x="98" y="26"/>
                    <a:pt x="98" y="26"/>
                    <a:pt x="98" y="26"/>
                  </a:cubicBezTo>
                  <a:cubicBezTo>
                    <a:pt x="98" y="93"/>
                    <a:pt x="98" y="93"/>
                    <a:pt x="98" y="93"/>
                  </a:cubicBezTo>
                  <a:cubicBezTo>
                    <a:pt x="98" y="95"/>
                    <a:pt x="97" y="95"/>
                    <a:pt x="97" y="96"/>
                  </a:cubicBezTo>
                  <a:cubicBezTo>
                    <a:pt x="97" y="96"/>
                    <a:pt x="96" y="97"/>
                    <a:pt x="96" y="97"/>
                  </a:cubicBezTo>
                  <a:cubicBezTo>
                    <a:pt x="95" y="97"/>
                    <a:pt x="95" y="98"/>
                    <a:pt x="94" y="98"/>
                  </a:cubicBezTo>
                  <a:cubicBezTo>
                    <a:pt x="94" y="98"/>
                    <a:pt x="94" y="98"/>
                    <a:pt x="94" y="98"/>
                  </a:cubicBezTo>
                  <a:cubicBezTo>
                    <a:pt x="93" y="98"/>
                    <a:pt x="93" y="98"/>
                    <a:pt x="93" y="98"/>
                  </a:cubicBezTo>
                  <a:cubicBezTo>
                    <a:pt x="93" y="98"/>
                    <a:pt x="93" y="98"/>
                    <a:pt x="93" y="98"/>
                  </a:cubicBezTo>
                  <a:cubicBezTo>
                    <a:pt x="93" y="98"/>
                    <a:pt x="93" y="98"/>
                    <a:pt x="93" y="98"/>
                  </a:cubicBezTo>
                  <a:cubicBezTo>
                    <a:pt x="93" y="98"/>
                    <a:pt x="14" y="98"/>
                    <a:pt x="8" y="98"/>
                  </a:cubicBezTo>
                  <a:cubicBezTo>
                    <a:pt x="6" y="98"/>
                    <a:pt x="5" y="98"/>
                    <a:pt x="5" y="97"/>
                  </a:cubicBezTo>
                  <a:cubicBezTo>
                    <a:pt x="4" y="97"/>
                    <a:pt x="4" y="97"/>
                    <a:pt x="4" y="96"/>
                  </a:cubicBezTo>
                  <a:cubicBezTo>
                    <a:pt x="3" y="96"/>
                    <a:pt x="3" y="95"/>
                    <a:pt x="3" y="94"/>
                  </a:cubicBezTo>
                  <a:cubicBezTo>
                    <a:pt x="3" y="94"/>
                    <a:pt x="3" y="93"/>
                    <a:pt x="3" y="93"/>
                  </a:cubicBezTo>
                  <a:cubicBezTo>
                    <a:pt x="3" y="93"/>
                    <a:pt x="3" y="93"/>
                    <a:pt x="3" y="93"/>
                  </a:cubicBezTo>
                  <a:cubicBezTo>
                    <a:pt x="3" y="93"/>
                    <a:pt x="3" y="93"/>
                    <a:pt x="3" y="93"/>
                  </a:cubicBezTo>
                  <a:cubicBezTo>
                    <a:pt x="3" y="93"/>
                    <a:pt x="3" y="93"/>
                    <a:pt x="3" y="93"/>
                  </a:cubicBezTo>
                  <a:cubicBezTo>
                    <a:pt x="3" y="93"/>
                    <a:pt x="3" y="45"/>
                    <a:pt x="3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0"/>
                    <a:pt x="9" y="20"/>
                    <a:pt x="9" y="20"/>
                  </a:cubicBezTo>
                  <a:cubicBezTo>
                    <a:pt x="9" y="19"/>
                    <a:pt x="8" y="19"/>
                    <a:pt x="8" y="19"/>
                  </a:cubicBezTo>
                  <a:cubicBezTo>
                    <a:pt x="8" y="19"/>
                    <a:pt x="8" y="18"/>
                    <a:pt x="7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3"/>
                    <a:pt x="3" y="9"/>
                    <a:pt x="3" y="8"/>
                  </a:cubicBezTo>
                  <a:cubicBezTo>
                    <a:pt x="3" y="6"/>
                    <a:pt x="3" y="6"/>
                    <a:pt x="3" y="5"/>
                  </a:cubicBezTo>
                  <a:cubicBezTo>
                    <a:pt x="4" y="5"/>
                    <a:pt x="4" y="4"/>
                    <a:pt x="4" y="4"/>
                  </a:cubicBezTo>
                  <a:cubicBezTo>
                    <a:pt x="5" y="3"/>
                    <a:pt x="5" y="3"/>
                    <a:pt x="6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9" y="3"/>
                    <a:pt x="11" y="3"/>
                  </a:cubicBezTo>
                  <a:cubicBezTo>
                    <a:pt x="18" y="3"/>
                    <a:pt x="33" y="3"/>
                    <a:pt x="38" y="3"/>
                  </a:cubicBezTo>
                  <a:cubicBezTo>
                    <a:pt x="38" y="3"/>
                    <a:pt x="40" y="3"/>
                    <a:pt x="41" y="4"/>
                  </a:cubicBezTo>
                  <a:cubicBezTo>
                    <a:pt x="41" y="4"/>
                    <a:pt x="42" y="4"/>
                    <a:pt x="42" y="5"/>
                  </a:cubicBezTo>
                  <a:cubicBezTo>
                    <a:pt x="43" y="6"/>
                    <a:pt x="43" y="6"/>
                    <a:pt x="43" y="8"/>
                  </a:cubicBezTo>
                  <a:cubicBezTo>
                    <a:pt x="43" y="19"/>
                    <a:pt x="43" y="19"/>
                    <a:pt x="43" y="19"/>
                  </a:cubicBezTo>
                  <a:cubicBezTo>
                    <a:pt x="33" y="19"/>
                    <a:pt x="33" y="19"/>
                    <a:pt x="33" y="19"/>
                  </a:cubicBezTo>
                  <a:cubicBezTo>
                    <a:pt x="33" y="19"/>
                    <a:pt x="32" y="19"/>
                    <a:pt x="32" y="19"/>
                  </a:cubicBezTo>
                  <a:cubicBezTo>
                    <a:pt x="32" y="19"/>
                    <a:pt x="32" y="20"/>
                    <a:pt x="32" y="20"/>
                  </a:cubicBezTo>
                  <a:cubicBezTo>
                    <a:pt x="32" y="20"/>
                    <a:pt x="32" y="21"/>
                    <a:pt x="32" y="21"/>
                  </a:cubicBezTo>
                  <a:cubicBezTo>
                    <a:pt x="32" y="21"/>
                    <a:pt x="33" y="21"/>
                    <a:pt x="33" y="21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44" y="21"/>
                    <a:pt x="86" y="21"/>
                    <a:pt x="93" y="21"/>
                  </a:cubicBezTo>
                  <a:cubicBezTo>
                    <a:pt x="94" y="21"/>
                    <a:pt x="95" y="22"/>
                    <a:pt x="96" y="22"/>
                  </a:cubicBezTo>
                  <a:cubicBezTo>
                    <a:pt x="96" y="22"/>
                    <a:pt x="97" y="23"/>
                    <a:pt x="97" y="23"/>
                  </a:cubicBezTo>
                  <a:cubicBezTo>
                    <a:pt x="97" y="24"/>
                    <a:pt x="97" y="24"/>
                    <a:pt x="98" y="25"/>
                  </a:cubicBezTo>
                  <a:cubicBezTo>
                    <a:pt x="98" y="26"/>
                    <a:pt x="98" y="26"/>
                    <a:pt x="98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553"/>
            <p:cNvSpPr/>
            <p:nvPr/>
          </p:nvSpPr>
          <p:spPr bwMode="auto">
            <a:xfrm>
              <a:off x="2713038" y="3605213"/>
              <a:ext cx="104775" cy="88900"/>
            </a:xfrm>
            <a:custGeom>
              <a:avLst/>
              <a:gdLst>
                <a:gd name="T0" fmla="*/ 23 w 25"/>
                <a:gd name="T1" fmla="*/ 0 h 21"/>
                <a:gd name="T2" fmla="*/ 22 w 25"/>
                <a:gd name="T3" fmla="*/ 1 h 21"/>
                <a:gd name="T4" fmla="*/ 22 w 25"/>
                <a:gd name="T5" fmla="*/ 2 h 21"/>
                <a:gd name="T6" fmla="*/ 22 w 25"/>
                <a:gd name="T7" fmla="*/ 2 h 21"/>
                <a:gd name="T8" fmla="*/ 22 w 25"/>
                <a:gd name="T9" fmla="*/ 3 h 21"/>
                <a:gd name="T10" fmla="*/ 22 w 25"/>
                <a:gd name="T11" fmla="*/ 8 h 21"/>
                <a:gd name="T12" fmla="*/ 21 w 25"/>
                <a:gd name="T13" fmla="*/ 10 h 21"/>
                <a:gd name="T14" fmla="*/ 20 w 25"/>
                <a:gd name="T15" fmla="*/ 11 h 21"/>
                <a:gd name="T16" fmla="*/ 18 w 25"/>
                <a:gd name="T17" fmla="*/ 12 h 21"/>
                <a:gd name="T18" fmla="*/ 18 w 25"/>
                <a:gd name="T19" fmla="*/ 12 h 21"/>
                <a:gd name="T20" fmla="*/ 17 w 25"/>
                <a:gd name="T21" fmla="*/ 12 h 21"/>
                <a:gd name="T22" fmla="*/ 17 w 25"/>
                <a:gd name="T23" fmla="*/ 12 h 21"/>
                <a:gd name="T24" fmla="*/ 4 w 25"/>
                <a:gd name="T25" fmla="*/ 12 h 21"/>
                <a:gd name="T26" fmla="*/ 7 w 25"/>
                <a:gd name="T27" fmla="*/ 9 h 21"/>
                <a:gd name="T28" fmla="*/ 7 w 25"/>
                <a:gd name="T29" fmla="*/ 7 h 21"/>
                <a:gd name="T30" fmla="*/ 5 w 25"/>
                <a:gd name="T31" fmla="*/ 7 h 21"/>
                <a:gd name="T32" fmla="*/ 0 w 25"/>
                <a:gd name="T33" fmla="*/ 13 h 21"/>
                <a:gd name="T34" fmla="*/ 0 w 25"/>
                <a:gd name="T35" fmla="*/ 13 h 21"/>
                <a:gd name="T36" fmla="*/ 0 w 25"/>
                <a:gd name="T37" fmla="*/ 13 h 21"/>
                <a:gd name="T38" fmla="*/ 0 w 25"/>
                <a:gd name="T39" fmla="*/ 13 h 21"/>
                <a:gd name="T40" fmla="*/ 0 w 25"/>
                <a:gd name="T41" fmla="*/ 13 h 21"/>
                <a:gd name="T42" fmla="*/ 0 w 25"/>
                <a:gd name="T43" fmla="*/ 13 h 21"/>
                <a:gd name="T44" fmla="*/ 0 w 25"/>
                <a:gd name="T45" fmla="*/ 13 h 21"/>
                <a:gd name="T46" fmla="*/ 0 w 25"/>
                <a:gd name="T47" fmla="*/ 13 h 21"/>
                <a:gd name="T48" fmla="*/ 0 w 25"/>
                <a:gd name="T49" fmla="*/ 14 h 21"/>
                <a:gd name="T50" fmla="*/ 0 w 25"/>
                <a:gd name="T51" fmla="*/ 14 h 21"/>
                <a:gd name="T52" fmla="*/ 0 w 25"/>
                <a:gd name="T53" fmla="*/ 14 h 21"/>
                <a:gd name="T54" fmla="*/ 0 w 25"/>
                <a:gd name="T55" fmla="*/ 14 h 21"/>
                <a:gd name="T56" fmla="*/ 0 w 25"/>
                <a:gd name="T57" fmla="*/ 14 h 21"/>
                <a:gd name="T58" fmla="*/ 0 w 25"/>
                <a:gd name="T59" fmla="*/ 14 h 21"/>
                <a:gd name="T60" fmla="*/ 0 w 25"/>
                <a:gd name="T61" fmla="*/ 14 h 21"/>
                <a:gd name="T62" fmla="*/ 0 w 25"/>
                <a:gd name="T63" fmla="*/ 14 h 21"/>
                <a:gd name="T64" fmla="*/ 0 w 25"/>
                <a:gd name="T65" fmla="*/ 15 h 21"/>
                <a:gd name="T66" fmla="*/ 5 w 25"/>
                <a:gd name="T67" fmla="*/ 20 h 21"/>
                <a:gd name="T68" fmla="*/ 7 w 25"/>
                <a:gd name="T69" fmla="*/ 20 h 21"/>
                <a:gd name="T70" fmla="*/ 7 w 25"/>
                <a:gd name="T71" fmla="*/ 18 h 21"/>
                <a:gd name="T72" fmla="*/ 4 w 25"/>
                <a:gd name="T73" fmla="*/ 15 h 21"/>
                <a:gd name="T74" fmla="*/ 17 w 25"/>
                <a:gd name="T75" fmla="*/ 15 h 21"/>
                <a:gd name="T76" fmla="*/ 17 w 25"/>
                <a:gd name="T77" fmla="*/ 15 h 21"/>
                <a:gd name="T78" fmla="*/ 21 w 25"/>
                <a:gd name="T79" fmla="*/ 14 h 21"/>
                <a:gd name="T80" fmla="*/ 24 w 25"/>
                <a:gd name="T81" fmla="*/ 12 h 21"/>
                <a:gd name="T82" fmla="*/ 25 w 25"/>
                <a:gd name="T83" fmla="*/ 8 h 21"/>
                <a:gd name="T84" fmla="*/ 25 w 25"/>
                <a:gd name="T85" fmla="*/ 3 h 21"/>
                <a:gd name="T86" fmla="*/ 25 w 25"/>
                <a:gd name="T87" fmla="*/ 2 h 21"/>
                <a:gd name="T88" fmla="*/ 25 w 25"/>
                <a:gd name="T89" fmla="*/ 2 h 21"/>
                <a:gd name="T90" fmla="*/ 24 w 25"/>
                <a:gd name="T91" fmla="*/ 1 h 21"/>
                <a:gd name="T92" fmla="*/ 23 w 25"/>
                <a:gd name="T9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5" h="21">
                  <a:moveTo>
                    <a:pt x="23" y="0"/>
                  </a:moveTo>
                  <a:cubicBezTo>
                    <a:pt x="23" y="0"/>
                    <a:pt x="23" y="0"/>
                    <a:pt x="22" y="1"/>
                  </a:cubicBezTo>
                  <a:cubicBezTo>
                    <a:pt x="22" y="1"/>
                    <a:pt x="22" y="1"/>
                    <a:pt x="22" y="2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2" y="2"/>
                    <a:pt x="22" y="2"/>
                    <a:pt x="22" y="3"/>
                  </a:cubicBezTo>
                  <a:cubicBezTo>
                    <a:pt x="22" y="3"/>
                    <a:pt x="22" y="5"/>
                    <a:pt x="22" y="8"/>
                  </a:cubicBezTo>
                  <a:cubicBezTo>
                    <a:pt x="22" y="9"/>
                    <a:pt x="22" y="10"/>
                    <a:pt x="21" y="10"/>
                  </a:cubicBezTo>
                  <a:cubicBezTo>
                    <a:pt x="21" y="11"/>
                    <a:pt x="21" y="11"/>
                    <a:pt x="20" y="11"/>
                  </a:cubicBezTo>
                  <a:cubicBezTo>
                    <a:pt x="20" y="12"/>
                    <a:pt x="19" y="12"/>
                    <a:pt x="18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8" y="8"/>
                    <a:pt x="8" y="7"/>
                    <a:pt x="7" y="7"/>
                  </a:cubicBezTo>
                  <a:cubicBezTo>
                    <a:pt x="7" y="6"/>
                    <a:pt x="6" y="6"/>
                    <a:pt x="5" y="7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4"/>
                    <a:pt x="0" y="15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6" y="21"/>
                    <a:pt x="7" y="21"/>
                    <a:pt x="7" y="20"/>
                  </a:cubicBezTo>
                  <a:cubicBezTo>
                    <a:pt x="8" y="20"/>
                    <a:pt x="8" y="19"/>
                    <a:pt x="7" y="18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15"/>
                    <a:pt x="19" y="15"/>
                    <a:pt x="21" y="14"/>
                  </a:cubicBezTo>
                  <a:cubicBezTo>
                    <a:pt x="22" y="14"/>
                    <a:pt x="23" y="13"/>
                    <a:pt x="24" y="12"/>
                  </a:cubicBezTo>
                  <a:cubicBezTo>
                    <a:pt x="24" y="11"/>
                    <a:pt x="25" y="9"/>
                    <a:pt x="25" y="8"/>
                  </a:cubicBezTo>
                  <a:cubicBezTo>
                    <a:pt x="25" y="5"/>
                    <a:pt x="25" y="3"/>
                    <a:pt x="25" y="3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1"/>
                    <a:pt x="25" y="1"/>
                    <a:pt x="24" y="1"/>
                  </a:cubicBezTo>
                  <a:cubicBezTo>
                    <a:pt x="24" y="0"/>
                    <a:pt x="24" y="0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554"/>
            <p:cNvSpPr/>
            <p:nvPr/>
          </p:nvSpPr>
          <p:spPr bwMode="auto">
            <a:xfrm>
              <a:off x="2713038" y="3532188"/>
              <a:ext cx="104775" cy="90488"/>
            </a:xfrm>
            <a:custGeom>
              <a:avLst/>
              <a:gdLst>
                <a:gd name="T0" fmla="*/ 25 w 25"/>
                <a:gd name="T1" fmla="*/ 7 h 21"/>
                <a:gd name="T2" fmla="*/ 25 w 25"/>
                <a:gd name="T3" fmla="*/ 7 h 21"/>
                <a:gd name="T4" fmla="*/ 25 w 25"/>
                <a:gd name="T5" fmla="*/ 7 h 21"/>
                <a:gd name="T6" fmla="*/ 25 w 25"/>
                <a:gd name="T7" fmla="*/ 7 h 21"/>
                <a:gd name="T8" fmla="*/ 24 w 25"/>
                <a:gd name="T9" fmla="*/ 7 h 21"/>
                <a:gd name="T10" fmla="*/ 24 w 25"/>
                <a:gd name="T11" fmla="*/ 7 h 21"/>
                <a:gd name="T12" fmla="*/ 24 w 25"/>
                <a:gd name="T13" fmla="*/ 6 h 21"/>
                <a:gd name="T14" fmla="*/ 19 w 25"/>
                <a:gd name="T15" fmla="*/ 1 h 21"/>
                <a:gd name="T16" fmla="*/ 17 w 25"/>
                <a:gd name="T17" fmla="*/ 1 h 21"/>
                <a:gd name="T18" fmla="*/ 17 w 25"/>
                <a:gd name="T19" fmla="*/ 3 h 21"/>
                <a:gd name="T20" fmla="*/ 17 w 25"/>
                <a:gd name="T21" fmla="*/ 3 h 21"/>
                <a:gd name="T22" fmla="*/ 20 w 25"/>
                <a:gd name="T23" fmla="*/ 6 h 21"/>
                <a:gd name="T24" fmla="*/ 7 w 25"/>
                <a:gd name="T25" fmla="*/ 6 h 21"/>
                <a:gd name="T26" fmla="*/ 7 w 25"/>
                <a:gd name="T27" fmla="*/ 6 h 21"/>
                <a:gd name="T28" fmla="*/ 3 w 25"/>
                <a:gd name="T29" fmla="*/ 7 h 21"/>
                <a:gd name="T30" fmla="*/ 1 w 25"/>
                <a:gd name="T31" fmla="*/ 9 h 21"/>
                <a:gd name="T32" fmla="*/ 0 w 25"/>
                <a:gd name="T33" fmla="*/ 13 h 21"/>
                <a:gd name="T34" fmla="*/ 0 w 25"/>
                <a:gd name="T35" fmla="*/ 19 h 21"/>
                <a:gd name="T36" fmla="*/ 0 w 25"/>
                <a:gd name="T37" fmla="*/ 19 h 21"/>
                <a:gd name="T38" fmla="*/ 0 w 25"/>
                <a:gd name="T39" fmla="*/ 20 h 21"/>
                <a:gd name="T40" fmla="*/ 1 w 25"/>
                <a:gd name="T41" fmla="*/ 21 h 21"/>
                <a:gd name="T42" fmla="*/ 2 w 25"/>
                <a:gd name="T43" fmla="*/ 20 h 21"/>
                <a:gd name="T44" fmla="*/ 2 w 25"/>
                <a:gd name="T45" fmla="*/ 19 h 21"/>
                <a:gd name="T46" fmla="*/ 2 w 25"/>
                <a:gd name="T47" fmla="*/ 19 h 21"/>
                <a:gd name="T48" fmla="*/ 2 w 25"/>
                <a:gd name="T49" fmla="*/ 13 h 21"/>
                <a:gd name="T50" fmla="*/ 3 w 25"/>
                <a:gd name="T51" fmla="*/ 11 h 21"/>
                <a:gd name="T52" fmla="*/ 4 w 25"/>
                <a:gd name="T53" fmla="*/ 10 h 21"/>
                <a:gd name="T54" fmla="*/ 6 w 25"/>
                <a:gd name="T55" fmla="*/ 9 h 21"/>
                <a:gd name="T56" fmla="*/ 7 w 25"/>
                <a:gd name="T57" fmla="*/ 9 h 21"/>
                <a:gd name="T58" fmla="*/ 7 w 25"/>
                <a:gd name="T59" fmla="*/ 9 h 21"/>
                <a:gd name="T60" fmla="*/ 7 w 25"/>
                <a:gd name="T61" fmla="*/ 9 h 21"/>
                <a:gd name="T62" fmla="*/ 20 w 25"/>
                <a:gd name="T63" fmla="*/ 9 h 21"/>
                <a:gd name="T64" fmla="*/ 17 w 25"/>
                <a:gd name="T65" fmla="*/ 12 h 21"/>
                <a:gd name="T66" fmla="*/ 17 w 25"/>
                <a:gd name="T67" fmla="*/ 14 h 21"/>
                <a:gd name="T68" fmla="*/ 19 w 25"/>
                <a:gd name="T69" fmla="*/ 14 h 21"/>
                <a:gd name="T70" fmla="*/ 24 w 25"/>
                <a:gd name="T71" fmla="*/ 8 h 21"/>
                <a:gd name="T72" fmla="*/ 24 w 25"/>
                <a:gd name="T73" fmla="*/ 8 h 21"/>
                <a:gd name="T74" fmla="*/ 24 w 25"/>
                <a:gd name="T75" fmla="*/ 8 h 21"/>
                <a:gd name="T76" fmla="*/ 25 w 25"/>
                <a:gd name="T77" fmla="*/ 8 h 21"/>
                <a:gd name="T78" fmla="*/ 25 w 25"/>
                <a:gd name="T79" fmla="*/ 8 h 21"/>
                <a:gd name="T80" fmla="*/ 25 w 25"/>
                <a:gd name="T81" fmla="*/ 8 h 21"/>
                <a:gd name="T82" fmla="*/ 25 w 25"/>
                <a:gd name="T83" fmla="*/ 8 h 21"/>
                <a:gd name="T84" fmla="*/ 25 w 25"/>
                <a:gd name="T85" fmla="*/ 7 h 21"/>
                <a:gd name="T86" fmla="*/ 25 w 25"/>
                <a:gd name="T87" fmla="*/ 7 h 21"/>
                <a:gd name="T88" fmla="*/ 25 w 25"/>
                <a:gd name="T89" fmla="*/ 7 h 21"/>
                <a:gd name="T90" fmla="*/ 25 w 25"/>
                <a:gd name="T91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5" h="21">
                  <a:moveTo>
                    <a:pt x="25" y="7"/>
                  </a:moveTo>
                  <a:cubicBezTo>
                    <a:pt x="25" y="7"/>
                    <a:pt x="25" y="7"/>
                    <a:pt x="25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6"/>
                    <a:pt x="24" y="6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8" y="0"/>
                    <a:pt x="18" y="0"/>
                    <a:pt x="17" y="1"/>
                  </a:cubicBezTo>
                  <a:cubicBezTo>
                    <a:pt x="16" y="1"/>
                    <a:pt x="16" y="2"/>
                    <a:pt x="17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5" y="6"/>
                    <a:pt x="3" y="7"/>
                  </a:cubicBezTo>
                  <a:cubicBezTo>
                    <a:pt x="2" y="7"/>
                    <a:pt x="1" y="8"/>
                    <a:pt x="1" y="9"/>
                  </a:cubicBezTo>
                  <a:cubicBezTo>
                    <a:pt x="0" y="10"/>
                    <a:pt x="0" y="12"/>
                    <a:pt x="0" y="13"/>
                  </a:cubicBezTo>
                  <a:cubicBezTo>
                    <a:pt x="0" y="18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1" y="21"/>
                    <a:pt x="1" y="21"/>
                  </a:cubicBezTo>
                  <a:cubicBezTo>
                    <a:pt x="1" y="21"/>
                    <a:pt x="2" y="20"/>
                    <a:pt x="2" y="20"/>
                  </a:cubicBezTo>
                  <a:cubicBezTo>
                    <a:pt x="2" y="20"/>
                    <a:pt x="2" y="20"/>
                    <a:pt x="2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2" y="19"/>
                    <a:pt x="2" y="18"/>
                    <a:pt x="2" y="13"/>
                  </a:cubicBezTo>
                  <a:cubicBezTo>
                    <a:pt x="2" y="12"/>
                    <a:pt x="3" y="11"/>
                    <a:pt x="3" y="11"/>
                  </a:cubicBezTo>
                  <a:cubicBezTo>
                    <a:pt x="3" y="10"/>
                    <a:pt x="4" y="10"/>
                    <a:pt x="4" y="10"/>
                  </a:cubicBezTo>
                  <a:cubicBezTo>
                    <a:pt x="5" y="9"/>
                    <a:pt x="5" y="9"/>
                    <a:pt x="6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6" y="13"/>
                    <a:pt x="17" y="14"/>
                    <a:pt x="17" y="14"/>
                  </a:cubicBezTo>
                  <a:cubicBezTo>
                    <a:pt x="18" y="15"/>
                    <a:pt x="18" y="15"/>
                    <a:pt x="19" y="14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4" y="8"/>
                    <a:pt x="24" y="8"/>
                    <a:pt x="25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5" y="8"/>
                    <a:pt x="25" y="8"/>
                    <a:pt x="25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5" y="7"/>
                    <a:pt x="25" y="7"/>
                    <a:pt x="25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3413126" y="4540250"/>
            <a:ext cx="352425" cy="428625"/>
            <a:chOff x="2817813" y="4521200"/>
            <a:chExt cx="352425" cy="428625"/>
          </a:xfrm>
          <a:solidFill>
            <a:schemeClr val="accent2"/>
          </a:solidFill>
        </p:grpSpPr>
        <p:sp>
          <p:nvSpPr>
            <p:cNvPr id="72" name="Freeform 555"/>
            <p:cNvSpPr>
              <a:spLocks noEditPoints="1"/>
            </p:cNvSpPr>
            <p:nvPr/>
          </p:nvSpPr>
          <p:spPr bwMode="auto">
            <a:xfrm>
              <a:off x="2817813" y="4521200"/>
              <a:ext cx="352425" cy="428625"/>
            </a:xfrm>
            <a:custGeom>
              <a:avLst/>
              <a:gdLst>
                <a:gd name="T0" fmla="*/ 65 w 83"/>
                <a:gd name="T1" fmla="*/ 1 h 101"/>
                <a:gd name="T2" fmla="*/ 65 w 83"/>
                <a:gd name="T3" fmla="*/ 1 h 101"/>
                <a:gd name="T4" fmla="*/ 65 w 83"/>
                <a:gd name="T5" fmla="*/ 1 h 101"/>
                <a:gd name="T6" fmla="*/ 65 w 83"/>
                <a:gd name="T7" fmla="*/ 1 h 101"/>
                <a:gd name="T8" fmla="*/ 65 w 83"/>
                <a:gd name="T9" fmla="*/ 1 h 101"/>
                <a:gd name="T10" fmla="*/ 65 w 83"/>
                <a:gd name="T11" fmla="*/ 0 h 101"/>
                <a:gd name="T12" fmla="*/ 65 w 83"/>
                <a:gd name="T13" fmla="*/ 0 h 101"/>
                <a:gd name="T14" fmla="*/ 64 w 83"/>
                <a:gd name="T15" fmla="*/ 0 h 101"/>
                <a:gd name="T16" fmla="*/ 64 w 83"/>
                <a:gd name="T17" fmla="*/ 0 h 101"/>
                <a:gd name="T18" fmla="*/ 64 w 83"/>
                <a:gd name="T19" fmla="*/ 0 h 101"/>
                <a:gd name="T20" fmla="*/ 64 w 83"/>
                <a:gd name="T21" fmla="*/ 0 h 101"/>
                <a:gd name="T22" fmla="*/ 64 w 83"/>
                <a:gd name="T23" fmla="*/ 0 h 101"/>
                <a:gd name="T24" fmla="*/ 1 w 83"/>
                <a:gd name="T25" fmla="*/ 0 h 101"/>
                <a:gd name="T26" fmla="*/ 0 w 83"/>
                <a:gd name="T27" fmla="*/ 1 h 101"/>
                <a:gd name="T28" fmla="*/ 0 w 83"/>
                <a:gd name="T29" fmla="*/ 2 h 101"/>
                <a:gd name="T30" fmla="*/ 0 w 83"/>
                <a:gd name="T31" fmla="*/ 87 h 101"/>
                <a:gd name="T32" fmla="*/ 0 w 83"/>
                <a:gd name="T33" fmla="*/ 99 h 101"/>
                <a:gd name="T34" fmla="*/ 0 w 83"/>
                <a:gd name="T35" fmla="*/ 100 h 101"/>
                <a:gd name="T36" fmla="*/ 1 w 83"/>
                <a:gd name="T37" fmla="*/ 101 h 101"/>
                <a:gd name="T38" fmla="*/ 82 w 83"/>
                <a:gd name="T39" fmla="*/ 101 h 101"/>
                <a:gd name="T40" fmla="*/ 83 w 83"/>
                <a:gd name="T41" fmla="*/ 100 h 101"/>
                <a:gd name="T42" fmla="*/ 83 w 83"/>
                <a:gd name="T43" fmla="*/ 99 h 101"/>
                <a:gd name="T44" fmla="*/ 83 w 83"/>
                <a:gd name="T45" fmla="*/ 87 h 101"/>
                <a:gd name="T46" fmla="*/ 83 w 83"/>
                <a:gd name="T47" fmla="*/ 20 h 101"/>
                <a:gd name="T48" fmla="*/ 83 w 83"/>
                <a:gd name="T49" fmla="*/ 19 h 101"/>
                <a:gd name="T50" fmla="*/ 83 w 83"/>
                <a:gd name="T51" fmla="*/ 18 h 101"/>
                <a:gd name="T52" fmla="*/ 65 w 83"/>
                <a:gd name="T53" fmla="*/ 1 h 101"/>
                <a:gd name="T54" fmla="*/ 65 w 83"/>
                <a:gd name="T55" fmla="*/ 5 h 101"/>
                <a:gd name="T56" fmla="*/ 78 w 83"/>
                <a:gd name="T57" fmla="*/ 18 h 101"/>
                <a:gd name="T58" fmla="*/ 65 w 83"/>
                <a:gd name="T59" fmla="*/ 18 h 101"/>
                <a:gd name="T60" fmla="*/ 65 w 83"/>
                <a:gd name="T61" fmla="*/ 5 h 101"/>
                <a:gd name="T62" fmla="*/ 80 w 83"/>
                <a:gd name="T63" fmla="*/ 98 h 101"/>
                <a:gd name="T64" fmla="*/ 2 w 83"/>
                <a:gd name="T65" fmla="*/ 98 h 101"/>
                <a:gd name="T66" fmla="*/ 2 w 83"/>
                <a:gd name="T67" fmla="*/ 89 h 101"/>
                <a:gd name="T68" fmla="*/ 80 w 83"/>
                <a:gd name="T69" fmla="*/ 89 h 101"/>
                <a:gd name="T70" fmla="*/ 80 w 83"/>
                <a:gd name="T71" fmla="*/ 98 h 101"/>
                <a:gd name="T72" fmla="*/ 80 w 83"/>
                <a:gd name="T73" fmla="*/ 86 h 101"/>
                <a:gd name="T74" fmla="*/ 2 w 83"/>
                <a:gd name="T75" fmla="*/ 86 h 101"/>
                <a:gd name="T76" fmla="*/ 2 w 83"/>
                <a:gd name="T77" fmla="*/ 3 h 101"/>
                <a:gd name="T78" fmla="*/ 63 w 83"/>
                <a:gd name="T79" fmla="*/ 3 h 101"/>
                <a:gd name="T80" fmla="*/ 63 w 83"/>
                <a:gd name="T81" fmla="*/ 20 h 101"/>
                <a:gd name="T82" fmla="*/ 63 w 83"/>
                <a:gd name="T83" fmla="*/ 21 h 101"/>
                <a:gd name="T84" fmla="*/ 64 w 83"/>
                <a:gd name="T85" fmla="*/ 21 h 101"/>
                <a:gd name="T86" fmla="*/ 80 w 83"/>
                <a:gd name="T87" fmla="*/ 21 h 101"/>
                <a:gd name="T88" fmla="*/ 80 w 83"/>
                <a:gd name="T89" fmla="*/ 8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3" h="101">
                  <a:moveTo>
                    <a:pt x="65" y="1"/>
                  </a:moveTo>
                  <a:cubicBezTo>
                    <a:pt x="65" y="1"/>
                    <a:pt x="65" y="1"/>
                    <a:pt x="65" y="1"/>
                  </a:cubicBezTo>
                  <a:cubicBezTo>
                    <a:pt x="65" y="1"/>
                    <a:pt x="65" y="1"/>
                    <a:pt x="65" y="1"/>
                  </a:cubicBezTo>
                  <a:cubicBezTo>
                    <a:pt x="65" y="1"/>
                    <a:pt x="65" y="1"/>
                    <a:pt x="65" y="1"/>
                  </a:cubicBezTo>
                  <a:cubicBezTo>
                    <a:pt x="65" y="1"/>
                    <a:pt x="65" y="1"/>
                    <a:pt x="65" y="1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5" y="0"/>
                    <a:pt x="64" y="0"/>
                    <a:pt x="64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100"/>
                    <a:pt x="1" y="101"/>
                    <a:pt x="1" y="101"/>
                  </a:cubicBezTo>
                  <a:cubicBezTo>
                    <a:pt x="82" y="101"/>
                    <a:pt x="82" y="101"/>
                    <a:pt x="82" y="101"/>
                  </a:cubicBezTo>
                  <a:cubicBezTo>
                    <a:pt x="82" y="101"/>
                    <a:pt x="82" y="100"/>
                    <a:pt x="83" y="100"/>
                  </a:cubicBezTo>
                  <a:cubicBezTo>
                    <a:pt x="83" y="100"/>
                    <a:pt x="83" y="100"/>
                    <a:pt x="83" y="99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83" y="20"/>
                    <a:pt x="83" y="20"/>
                    <a:pt x="83" y="20"/>
                  </a:cubicBezTo>
                  <a:cubicBezTo>
                    <a:pt x="83" y="19"/>
                    <a:pt x="83" y="19"/>
                    <a:pt x="83" y="19"/>
                  </a:cubicBezTo>
                  <a:cubicBezTo>
                    <a:pt x="83" y="19"/>
                    <a:pt x="83" y="19"/>
                    <a:pt x="83" y="18"/>
                  </a:cubicBezTo>
                  <a:lnTo>
                    <a:pt x="65" y="1"/>
                  </a:lnTo>
                  <a:close/>
                  <a:moveTo>
                    <a:pt x="65" y="5"/>
                  </a:moveTo>
                  <a:cubicBezTo>
                    <a:pt x="78" y="18"/>
                    <a:pt x="78" y="18"/>
                    <a:pt x="78" y="18"/>
                  </a:cubicBezTo>
                  <a:cubicBezTo>
                    <a:pt x="65" y="18"/>
                    <a:pt x="65" y="18"/>
                    <a:pt x="65" y="18"/>
                  </a:cubicBezTo>
                  <a:lnTo>
                    <a:pt x="65" y="5"/>
                  </a:lnTo>
                  <a:close/>
                  <a:moveTo>
                    <a:pt x="80" y="98"/>
                  </a:moveTo>
                  <a:cubicBezTo>
                    <a:pt x="2" y="98"/>
                    <a:pt x="2" y="98"/>
                    <a:pt x="2" y="98"/>
                  </a:cubicBezTo>
                  <a:cubicBezTo>
                    <a:pt x="2" y="89"/>
                    <a:pt x="2" y="89"/>
                    <a:pt x="2" y="89"/>
                  </a:cubicBezTo>
                  <a:cubicBezTo>
                    <a:pt x="80" y="89"/>
                    <a:pt x="80" y="89"/>
                    <a:pt x="80" y="89"/>
                  </a:cubicBezTo>
                  <a:lnTo>
                    <a:pt x="80" y="98"/>
                  </a:lnTo>
                  <a:close/>
                  <a:moveTo>
                    <a:pt x="80" y="86"/>
                  </a:moveTo>
                  <a:cubicBezTo>
                    <a:pt x="2" y="86"/>
                    <a:pt x="2" y="86"/>
                    <a:pt x="2" y="86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63" y="3"/>
                    <a:pt x="63" y="3"/>
                    <a:pt x="63" y="3"/>
                  </a:cubicBezTo>
                  <a:cubicBezTo>
                    <a:pt x="63" y="20"/>
                    <a:pt x="63" y="20"/>
                    <a:pt x="63" y="20"/>
                  </a:cubicBezTo>
                  <a:cubicBezTo>
                    <a:pt x="63" y="20"/>
                    <a:pt x="63" y="21"/>
                    <a:pt x="63" y="21"/>
                  </a:cubicBezTo>
                  <a:cubicBezTo>
                    <a:pt x="63" y="21"/>
                    <a:pt x="64" y="21"/>
                    <a:pt x="64" y="21"/>
                  </a:cubicBezTo>
                  <a:cubicBezTo>
                    <a:pt x="80" y="21"/>
                    <a:pt x="80" y="21"/>
                    <a:pt x="80" y="21"/>
                  </a:cubicBezTo>
                  <a:lnTo>
                    <a:pt x="80" y="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556"/>
            <p:cNvSpPr/>
            <p:nvPr/>
          </p:nvSpPr>
          <p:spPr bwMode="auto">
            <a:xfrm>
              <a:off x="2857500" y="4576763"/>
              <a:ext cx="190500" cy="7938"/>
            </a:xfrm>
            <a:custGeom>
              <a:avLst/>
              <a:gdLst>
                <a:gd name="T0" fmla="*/ 2 w 45"/>
                <a:gd name="T1" fmla="*/ 2 h 2"/>
                <a:gd name="T2" fmla="*/ 44 w 45"/>
                <a:gd name="T3" fmla="*/ 2 h 2"/>
                <a:gd name="T4" fmla="*/ 45 w 45"/>
                <a:gd name="T5" fmla="*/ 1 h 2"/>
                <a:gd name="T6" fmla="*/ 44 w 45"/>
                <a:gd name="T7" fmla="*/ 0 h 2"/>
                <a:gd name="T8" fmla="*/ 2 w 45"/>
                <a:gd name="T9" fmla="*/ 0 h 2"/>
                <a:gd name="T10" fmla="*/ 0 w 45"/>
                <a:gd name="T11" fmla="*/ 1 h 2"/>
                <a:gd name="T12" fmla="*/ 2 w 45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2">
                  <a:moveTo>
                    <a:pt x="2" y="2"/>
                  </a:moveTo>
                  <a:cubicBezTo>
                    <a:pt x="44" y="2"/>
                    <a:pt x="44" y="2"/>
                    <a:pt x="44" y="2"/>
                  </a:cubicBezTo>
                  <a:cubicBezTo>
                    <a:pt x="45" y="2"/>
                    <a:pt x="45" y="2"/>
                    <a:pt x="45" y="1"/>
                  </a:cubicBezTo>
                  <a:cubicBezTo>
                    <a:pt x="45" y="0"/>
                    <a:pt x="45" y="0"/>
                    <a:pt x="4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2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" name="Freeform 557"/>
            <p:cNvSpPr/>
            <p:nvPr/>
          </p:nvSpPr>
          <p:spPr bwMode="auto">
            <a:xfrm>
              <a:off x="2857500" y="4652963"/>
              <a:ext cx="269875" cy="12700"/>
            </a:xfrm>
            <a:custGeom>
              <a:avLst/>
              <a:gdLst>
                <a:gd name="T0" fmla="*/ 0 w 64"/>
                <a:gd name="T1" fmla="*/ 1 h 3"/>
                <a:gd name="T2" fmla="*/ 2 w 64"/>
                <a:gd name="T3" fmla="*/ 3 h 3"/>
                <a:gd name="T4" fmla="*/ 63 w 64"/>
                <a:gd name="T5" fmla="*/ 3 h 3"/>
                <a:gd name="T6" fmla="*/ 64 w 64"/>
                <a:gd name="T7" fmla="*/ 1 h 3"/>
                <a:gd name="T8" fmla="*/ 63 w 64"/>
                <a:gd name="T9" fmla="*/ 0 h 3"/>
                <a:gd name="T10" fmla="*/ 2 w 64"/>
                <a:gd name="T11" fmla="*/ 0 h 3"/>
                <a:gd name="T12" fmla="*/ 0 w 64"/>
                <a:gd name="T13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3">
                  <a:moveTo>
                    <a:pt x="0" y="1"/>
                  </a:moveTo>
                  <a:cubicBezTo>
                    <a:pt x="0" y="2"/>
                    <a:pt x="1" y="3"/>
                    <a:pt x="2" y="3"/>
                  </a:cubicBezTo>
                  <a:cubicBezTo>
                    <a:pt x="63" y="3"/>
                    <a:pt x="63" y="3"/>
                    <a:pt x="63" y="3"/>
                  </a:cubicBezTo>
                  <a:cubicBezTo>
                    <a:pt x="63" y="3"/>
                    <a:pt x="64" y="2"/>
                    <a:pt x="64" y="1"/>
                  </a:cubicBezTo>
                  <a:cubicBezTo>
                    <a:pt x="64" y="1"/>
                    <a:pt x="63" y="0"/>
                    <a:pt x="6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" name="Freeform 558"/>
            <p:cNvSpPr/>
            <p:nvPr/>
          </p:nvSpPr>
          <p:spPr bwMode="auto">
            <a:xfrm>
              <a:off x="2857500" y="4729163"/>
              <a:ext cx="206375" cy="12700"/>
            </a:xfrm>
            <a:custGeom>
              <a:avLst/>
              <a:gdLst>
                <a:gd name="T0" fmla="*/ 47 w 49"/>
                <a:gd name="T1" fmla="*/ 0 h 3"/>
                <a:gd name="T2" fmla="*/ 2 w 49"/>
                <a:gd name="T3" fmla="*/ 0 h 3"/>
                <a:gd name="T4" fmla="*/ 0 w 49"/>
                <a:gd name="T5" fmla="*/ 2 h 3"/>
                <a:gd name="T6" fmla="*/ 2 w 49"/>
                <a:gd name="T7" fmla="*/ 3 h 3"/>
                <a:gd name="T8" fmla="*/ 47 w 49"/>
                <a:gd name="T9" fmla="*/ 3 h 3"/>
                <a:gd name="T10" fmla="*/ 49 w 49"/>
                <a:gd name="T11" fmla="*/ 2 h 3"/>
                <a:gd name="T12" fmla="*/ 47 w 49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3">
                  <a:moveTo>
                    <a:pt x="47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1" y="3"/>
                    <a:pt x="2" y="3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48" y="3"/>
                    <a:pt x="49" y="2"/>
                    <a:pt x="49" y="2"/>
                  </a:cubicBezTo>
                  <a:cubicBezTo>
                    <a:pt x="49" y="1"/>
                    <a:pt x="48" y="0"/>
                    <a:pt x="4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Freeform 559"/>
            <p:cNvSpPr/>
            <p:nvPr/>
          </p:nvSpPr>
          <p:spPr bwMode="auto">
            <a:xfrm>
              <a:off x="2857500" y="4810125"/>
              <a:ext cx="142875" cy="12700"/>
            </a:xfrm>
            <a:custGeom>
              <a:avLst/>
              <a:gdLst>
                <a:gd name="T0" fmla="*/ 32 w 34"/>
                <a:gd name="T1" fmla="*/ 0 h 3"/>
                <a:gd name="T2" fmla="*/ 2 w 34"/>
                <a:gd name="T3" fmla="*/ 0 h 3"/>
                <a:gd name="T4" fmla="*/ 0 w 34"/>
                <a:gd name="T5" fmla="*/ 2 h 3"/>
                <a:gd name="T6" fmla="*/ 2 w 34"/>
                <a:gd name="T7" fmla="*/ 3 h 3"/>
                <a:gd name="T8" fmla="*/ 32 w 34"/>
                <a:gd name="T9" fmla="*/ 3 h 3"/>
                <a:gd name="T10" fmla="*/ 34 w 34"/>
                <a:gd name="T11" fmla="*/ 2 h 3"/>
                <a:gd name="T12" fmla="*/ 32 w 34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">
                  <a:moveTo>
                    <a:pt x="3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1" y="3"/>
                    <a:pt x="2" y="3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3" y="3"/>
                    <a:pt x="34" y="2"/>
                    <a:pt x="34" y="2"/>
                  </a:cubicBezTo>
                  <a:cubicBezTo>
                    <a:pt x="34" y="1"/>
                    <a:pt x="33" y="0"/>
                    <a:pt x="3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77" name="文本框 76"/>
          <p:cNvSpPr txBox="1"/>
          <p:nvPr/>
        </p:nvSpPr>
        <p:spPr>
          <a:xfrm>
            <a:off x="1343472" y="2361562"/>
            <a:ext cx="27745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zero</a:t>
            </a:r>
            <a:r>
              <a:rPr lang="zh-CN" altLang="en-US"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极简主义设计，极致简约风潮流所向，通用设计。</a:t>
            </a:r>
            <a:endParaRPr lang="zh-CN" altLang="en-US" sz="16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8" name="文本框 77"/>
          <p:cNvSpPr txBox="1"/>
          <p:nvPr/>
        </p:nvSpPr>
        <p:spPr>
          <a:xfrm>
            <a:off x="1127448" y="3647213"/>
            <a:ext cx="27745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zero</a:t>
            </a:r>
            <a:r>
              <a:rPr lang="zh-CN" altLang="en-US"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极简主义设计，极致简约风潮流所向，通用设计。</a:t>
            </a:r>
            <a:endParaRPr lang="zh-CN" altLang="en-US" sz="16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9" name="文本框 78"/>
          <p:cNvSpPr txBox="1"/>
          <p:nvPr/>
        </p:nvSpPr>
        <p:spPr>
          <a:xfrm>
            <a:off x="1281559" y="4987925"/>
            <a:ext cx="27745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zero</a:t>
            </a:r>
            <a:r>
              <a:rPr lang="zh-CN" altLang="en-US"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极简主义设计，极致简约风潮流所向，通用设计。</a:t>
            </a:r>
            <a:endParaRPr lang="zh-CN" altLang="en-US" sz="16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0" name="文本框 79"/>
          <p:cNvSpPr txBox="1"/>
          <p:nvPr/>
        </p:nvSpPr>
        <p:spPr>
          <a:xfrm>
            <a:off x="7902699" y="2132587"/>
            <a:ext cx="27745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zero</a:t>
            </a:r>
            <a:r>
              <a:rPr lang="zh-CN" altLang="en-US"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极简主义设计，极致简约风潮流所向，通用设计。</a:t>
            </a:r>
            <a:endParaRPr lang="zh-CN" altLang="en-US" sz="16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1" name="文本框 80"/>
          <p:cNvSpPr txBox="1"/>
          <p:nvPr/>
        </p:nvSpPr>
        <p:spPr>
          <a:xfrm>
            <a:off x="8326437" y="3140968"/>
            <a:ext cx="27745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zero</a:t>
            </a:r>
            <a:r>
              <a:rPr lang="zh-CN" altLang="en-US"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极简主义设计，极致简约风潮流所向，通用设计。</a:t>
            </a:r>
            <a:endParaRPr lang="zh-CN" altLang="en-US" sz="16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2" name="文本框 81"/>
          <p:cNvSpPr txBox="1"/>
          <p:nvPr/>
        </p:nvSpPr>
        <p:spPr>
          <a:xfrm>
            <a:off x="8393113" y="4689675"/>
            <a:ext cx="27745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zero</a:t>
            </a:r>
            <a:r>
              <a:rPr lang="zh-CN" altLang="en-US"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极简主义设计，极致简约风潮流所向，通用设计。</a:t>
            </a:r>
            <a:endParaRPr lang="zh-CN" altLang="en-US" sz="16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77" grpId="0"/>
      <p:bldP spid="78" grpId="0"/>
      <p:bldP spid="79" grpId="0"/>
      <p:bldP spid="80" grpId="0"/>
      <p:bldP spid="81" grpId="0"/>
      <p:bldP spid="8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71895" y="122494"/>
            <a:ext cx="3775393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请在此处输入您的标题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MH_Number_1"/>
          <p:cNvSpPr/>
          <p:nvPr>
            <p:custDataLst>
              <p:tags r:id="rId1"/>
            </p:custDataLst>
          </p:nvPr>
        </p:nvSpPr>
        <p:spPr>
          <a:xfrm>
            <a:off x="124880" y="92443"/>
            <a:ext cx="616535" cy="616535"/>
          </a:xfrm>
          <a:prstGeom prst="ellipse">
            <a:avLst/>
          </a:prstGeom>
          <a:solidFill>
            <a:schemeClr val="accent4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sz="2800" dirty="0">
                <a:solidFill>
                  <a:srgbClr val="30303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endParaRPr lang="zh-CN" altLang="en-US" sz="2800" dirty="0">
              <a:solidFill>
                <a:srgbClr val="30303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857745" y="657816"/>
            <a:ext cx="3566935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reeform 5"/>
          <p:cNvSpPr>
            <a:spLocks noEditPoints="1"/>
          </p:cNvSpPr>
          <p:nvPr/>
        </p:nvSpPr>
        <p:spPr bwMode="auto">
          <a:xfrm>
            <a:off x="1966913" y="4089400"/>
            <a:ext cx="1081088" cy="1085850"/>
          </a:xfrm>
          <a:custGeom>
            <a:avLst/>
            <a:gdLst>
              <a:gd name="T0" fmla="*/ 143 w 161"/>
              <a:gd name="T1" fmla="*/ 31 h 161"/>
              <a:gd name="T2" fmla="*/ 131 w 161"/>
              <a:gd name="T3" fmla="*/ 18 h 161"/>
              <a:gd name="T4" fmla="*/ 80 w 161"/>
              <a:gd name="T5" fmla="*/ 0 h 161"/>
              <a:gd name="T6" fmla="*/ 0 w 161"/>
              <a:gd name="T7" fmla="*/ 81 h 161"/>
              <a:gd name="T8" fmla="*/ 80 w 161"/>
              <a:gd name="T9" fmla="*/ 161 h 161"/>
              <a:gd name="T10" fmla="*/ 161 w 161"/>
              <a:gd name="T11" fmla="*/ 81 h 161"/>
              <a:gd name="T12" fmla="*/ 143 w 161"/>
              <a:gd name="T13" fmla="*/ 31 h 161"/>
              <a:gd name="T14" fmla="*/ 80 w 161"/>
              <a:gd name="T15" fmla="*/ 143 h 161"/>
              <a:gd name="T16" fmla="*/ 18 w 161"/>
              <a:gd name="T17" fmla="*/ 81 h 161"/>
              <a:gd name="T18" fmla="*/ 80 w 161"/>
              <a:gd name="T19" fmla="*/ 18 h 161"/>
              <a:gd name="T20" fmla="*/ 118 w 161"/>
              <a:gd name="T21" fmla="*/ 31 h 161"/>
              <a:gd name="T22" fmla="*/ 130 w 161"/>
              <a:gd name="T23" fmla="*/ 43 h 161"/>
              <a:gd name="T24" fmla="*/ 143 w 161"/>
              <a:gd name="T25" fmla="*/ 81 h 161"/>
              <a:gd name="T26" fmla="*/ 80 w 161"/>
              <a:gd name="T27" fmla="*/ 143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61" h="161">
                <a:moveTo>
                  <a:pt x="143" y="31"/>
                </a:moveTo>
                <a:cubicBezTo>
                  <a:pt x="140" y="26"/>
                  <a:pt x="135" y="22"/>
                  <a:pt x="131" y="18"/>
                </a:cubicBezTo>
                <a:cubicBezTo>
                  <a:pt x="117" y="7"/>
                  <a:pt x="99" y="0"/>
                  <a:pt x="80" y="0"/>
                </a:cubicBezTo>
                <a:cubicBezTo>
                  <a:pt x="36" y="0"/>
                  <a:pt x="0" y="36"/>
                  <a:pt x="0" y="81"/>
                </a:cubicBezTo>
                <a:cubicBezTo>
                  <a:pt x="0" y="125"/>
                  <a:pt x="36" y="161"/>
                  <a:pt x="80" y="161"/>
                </a:cubicBezTo>
                <a:cubicBezTo>
                  <a:pt x="125" y="161"/>
                  <a:pt x="161" y="125"/>
                  <a:pt x="161" y="81"/>
                </a:cubicBezTo>
                <a:cubicBezTo>
                  <a:pt x="161" y="62"/>
                  <a:pt x="154" y="44"/>
                  <a:pt x="143" y="31"/>
                </a:cubicBezTo>
                <a:close/>
                <a:moveTo>
                  <a:pt x="80" y="143"/>
                </a:moveTo>
                <a:cubicBezTo>
                  <a:pt x="46" y="143"/>
                  <a:pt x="18" y="115"/>
                  <a:pt x="18" y="81"/>
                </a:cubicBezTo>
                <a:cubicBezTo>
                  <a:pt x="18" y="46"/>
                  <a:pt x="46" y="18"/>
                  <a:pt x="80" y="18"/>
                </a:cubicBezTo>
                <a:cubicBezTo>
                  <a:pt x="94" y="18"/>
                  <a:pt x="107" y="23"/>
                  <a:pt x="118" y="31"/>
                </a:cubicBezTo>
                <a:cubicBezTo>
                  <a:pt x="123" y="34"/>
                  <a:pt x="127" y="39"/>
                  <a:pt x="130" y="43"/>
                </a:cubicBezTo>
                <a:cubicBezTo>
                  <a:pt x="138" y="54"/>
                  <a:pt x="143" y="67"/>
                  <a:pt x="143" y="81"/>
                </a:cubicBezTo>
                <a:cubicBezTo>
                  <a:pt x="143" y="115"/>
                  <a:pt x="115" y="143"/>
                  <a:pt x="80" y="14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" name="Freeform 6"/>
          <p:cNvSpPr/>
          <p:nvPr/>
        </p:nvSpPr>
        <p:spPr bwMode="auto">
          <a:xfrm>
            <a:off x="2760663" y="2478088"/>
            <a:ext cx="1892300" cy="1901825"/>
          </a:xfrm>
          <a:custGeom>
            <a:avLst/>
            <a:gdLst>
              <a:gd name="T0" fmla="*/ 282 w 282"/>
              <a:gd name="T1" fmla="*/ 13 h 282"/>
              <a:gd name="T2" fmla="*/ 12 w 282"/>
              <a:gd name="T3" fmla="*/ 282 h 282"/>
              <a:gd name="T4" fmla="*/ 0 w 282"/>
              <a:gd name="T5" fmla="*/ 270 h 282"/>
              <a:gd name="T6" fmla="*/ 270 w 282"/>
              <a:gd name="T7" fmla="*/ 0 h 282"/>
              <a:gd name="T8" fmla="*/ 282 w 282"/>
              <a:gd name="T9" fmla="*/ 13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2" h="282">
                <a:moveTo>
                  <a:pt x="282" y="13"/>
                </a:moveTo>
                <a:cubicBezTo>
                  <a:pt x="12" y="282"/>
                  <a:pt x="12" y="282"/>
                  <a:pt x="12" y="282"/>
                </a:cubicBezTo>
                <a:cubicBezTo>
                  <a:pt x="9" y="278"/>
                  <a:pt x="5" y="273"/>
                  <a:pt x="0" y="270"/>
                </a:cubicBezTo>
                <a:cubicBezTo>
                  <a:pt x="270" y="0"/>
                  <a:pt x="270" y="0"/>
                  <a:pt x="270" y="0"/>
                </a:cubicBezTo>
                <a:cubicBezTo>
                  <a:pt x="273" y="5"/>
                  <a:pt x="277" y="9"/>
                  <a:pt x="282" y="1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" name="Freeform 7"/>
          <p:cNvSpPr/>
          <p:nvPr/>
        </p:nvSpPr>
        <p:spPr bwMode="auto">
          <a:xfrm>
            <a:off x="5157788" y="2478088"/>
            <a:ext cx="1892300" cy="1901825"/>
          </a:xfrm>
          <a:custGeom>
            <a:avLst/>
            <a:gdLst>
              <a:gd name="T0" fmla="*/ 282 w 282"/>
              <a:gd name="T1" fmla="*/ 270 h 282"/>
              <a:gd name="T2" fmla="*/ 270 w 282"/>
              <a:gd name="T3" fmla="*/ 282 h 282"/>
              <a:gd name="T4" fmla="*/ 257 w 282"/>
              <a:gd name="T5" fmla="*/ 270 h 282"/>
              <a:gd name="T6" fmla="*/ 13 w 282"/>
              <a:gd name="T7" fmla="*/ 25 h 282"/>
              <a:gd name="T8" fmla="*/ 0 w 282"/>
              <a:gd name="T9" fmla="*/ 13 h 282"/>
              <a:gd name="T10" fmla="*/ 13 w 282"/>
              <a:gd name="T11" fmla="*/ 0 h 282"/>
              <a:gd name="T12" fmla="*/ 282 w 282"/>
              <a:gd name="T13" fmla="*/ 270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82" h="282">
                <a:moveTo>
                  <a:pt x="282" y="270"/>
                </a:moveTo>
                <a:cubicBezTo>
                  <a:pt x="278" y="273"/>
                  <a:pt x="273" y="278"/>
                  <a:pt x="270" y="282"/>
                </a:cubicBezTo>
                <a:cubicBezTo>
                  <a:pt x="257" y="270"/>
                  <a:pt x="257" y="270"/>
                  <a:pt x="257" y="270"/>
                </a:cubicBezTo>
                <a:cubicBezTo>
                  <a:pt x="13" y="25"/>
                  <a:pt x="13" y="25"/>
                  <a:pt x="13" y="25"/>
                </a:cubicBezTo>
                <a:cubicBezTo>
                  <a:pt x="0" y="13"/>
                  <a:pt x="0" y="13"/>
                  <a:pt x="0" y="13"/>
                </a:cubicBezTo>
                <a:cubicBezTo>
                  <a:pt x="5" y="9"/>
                  <a:pt x="9" y="5"/>
                  <a:pt x="13" y="0"/>
                </a:cubicBezTo>
                <a:lnTo>
                  <a:pt x="282" y="27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" name="Freeform 8"/>
          <p:cNvSpPr/>
          <p:nvPr/>
        </p:nvSpPr>
        <p:spPr bwMode="auto">
          <a:xfrm>
            <a:off x="7540626" y="2465388"/>
            <a:ext cx="1900238" cy="1900238"/>
          </a:xfrm>
          <a:custGeom>
            <a:avLst/>
            <a:gdLst>
              <a:gd name="T0" fmla="*/ 283 w 283"/>
              <a:gd name="T1" fmla="*/ 13 h 282"/>
              <a:gd name="T2" fmla="*/ 14 w 283"/>
              <a:gd name="T3" fmla="*/ 282 h 282"/>
              <a:gd name="T4" fmla="*/ 0 w 283"/>
              <a:gd name="T5" fmla="*/ 270 h 282"/>
              <a:gd name="T6" fmla="*/ 271 w 283"/>
              <a:gd name="T7" fmla="*/ 0 h 282"/>
              <a:gd name="T8" fmla="*/ 283 w 283"/>
              <a:gd name="T9" fmla="*/ 13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3" h="282">
                <a:moveTo>
                  <a:pt x="283" y="13"/>
                </a:moveTo>
                <a:cubicBezTo>
                  <a:pt x="14" y="282"/>
                  <a:pt x="14" y="282"/>
                  <a:pt x="14" y="282"/>
                </a:cubicBezTo>
                <a:cubicBezTo>
                  <a:pt x="10" y="278"/>
                  <a:pt x="5" y="274"/>
                  <a:pt x="0" y="270"/>
                </a:cubicBezTo>
                <a:cubicBezTo>
                  <a:pt x="271" y="0"/>
                  <a:pt x="271" y="0"/>
                  <a:pt x="271" y="0"/>
                </a:cubicBezTo>
                <a:cubicBezTo>
                  <a:pt x="274" y="5"/>
                  <a:pt x="278" y="9"/>
                  <a:pt x="283" y="1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" name="Freeform 9"/>
          <p:cNvSpPr>
            <a:spLocks noEditPoints="1"/>
          </p:cNvSpPr>
          <p:nvPr/>
        </p:nvSpPr>
        <p:spPr bwMode="auto">
          <a:xfrm>
            <a:off x="9166226" y="1682750"/>
            <a:ext cx="1081088" cy="1085850"/>
          </a:xfrm>
          <a:custGeom>
            <a:avLst/>
            <a:gdLst>
              <a:gd name="T0" fmla="*/ 80 w 161"/>
              <a:gd name="T1" fmla="*/ 0 h 161"/>
              <a:gd name="T2" fmla="*/ 0 w 161"/>
              <a:gd name="T3" fmla="*/ 81 h 161"/>
              <a:gd name="T4" fmla="*/ 16 w 161"/>
              <a:gd name="T5" fmla="*/ 129 h 161"/>
              <a:gd name="T6" fmla="*/ 28 w 161"/>
              <a:gd name="T7" fmla="*/ 142 h 161"/>
              <a:gd name="T8" fmla="*/ 80 w 161"/>
              <a:gd name="T9" fmla="*/ 161 h 161"/>
              <a:gd name="T10" fmla="*/ 161 w 161"/>
              <a:gd name="T11" fmla="*/ 81 h 161"/>
              <a:gd name="T12" fmla="*/ 80 w 161"/>
              <a:gd name="T13" fmla="*/ 0 h 161"/>
              <a:gd name="T14" fmla="*/ 80 w 161"/>
              <a:gd name="T15" fmla="*/ 143 h 161"/>
              <a:gd name="T16" fmla="*/ 41 w 161"/>
              <a:gd name="T17" fmla="*/ 129 h 161"/>
              <a:gd name="T18" fmla="*/ 29 w 161"/>
              <a:gd name="T19" fmla="*/ 116 h 161"/>
              <a:gd name="T20" fmla="*/ 18 w 161"/>
              <a:gd name="T21" fmla="*/ 81 h 161"/>
              <a:gd name="T22" fmla="*/ 80 w 161"/>
              <a:gd name="T23" fmla="*/ 18 h 161"/>
              <a:gd name="T24" fmla="*/ 143 w 161"/>
              <a:gd name="T25" fmla="*/ 81 h 161"/>
              <a:gd name="T26" fmla="*/ 80 w 161"/>
              <a:gd name="T27" fmla="*/ 143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61" h="161">
                <a:moveTo>
                  <a:pt x="80" y="0"/>
                </a:moveTo>
                <a:cubicBezTo>
                  <a:pt x="36" y="0"/>
                  <a:pt x="0" y="36"/>
                  <a:pt x="0" y="81"/>
                </a:cubicBezTo>
                <a:cubicBezTo>
                  <a:pt x="0" y="99"/>
                  <a:pt x="6" y="115"/>
                  <a:pt x="16" y="129"/>
                </a:cubicBezTo>
                <a:cubicBezTo>
                  <a:pt x="20" y="134"/>
                  <a:pt x="24" y="138"/>
                  <a:pt x="28" y="142"/>
                </a:cubicBezTo>
                <a:cubicBezTo>
                  <a:pt x="42" y="154"/>
                  <a:pt x="60" y="161"/>
                  <a:pt x="80" y="161"/>
                </a:cubicBezTo>
                <a:cubicBezTo>
                  <a:pt x="125" y="161"/>
                  <a:pt x="161" y="125"/>
                  <a:pt x="161" y="81"/>
                </a:cubicBezTo>
                <a:cubicBezTo>
                  <a:pt x="161" y="36"/>
                  <a:pt x="125" y="0"/>
                  <a:pt x="80" y="0"/>
                </a:cubicBezTo>
                <a:close/>
                <a:moveTo>
                  <a:pt x="80" y="143"/>
                </a:moveTo>
                <a:cubicBezTo>
                  <a:pt x="65" y="143"/>
                  <a:pt x="52" y="138"/>
                  <a:pt x="41" y="129"/>
                </a:cubicBezTo>
                <a:cubicBezTo>
                  <a:pt x="36" y="125"/>
                  <a:pt x="32" y="121"/>
                  <a:pt x="29" y="116"/>
                </a:cubicBezTo>
                <a:cubicBezTo>
                  <a:pt x="22" y="106"/>
                  <a:pt x="18" y="94"/>
                  <a:pt x="18" y="81"/>
                </a:cubicBezTo>
                <a:cubicBezTo>
                  <a:pt x="18" y="46"/>
                  <a:pt x="46" y="18"/>
                  <a:pt x="80" y="18"/>
                </a:cubicBezTo>
                <a:cubicBezTo>
                  <a:pt x="115" y="18"/>
                  <a:pt x="143" y="46"/>
                  <a:pt x="143" y="81"/>
                </a:cubicBezTo>
                <a:cubicBezTo>
                  <a:pt x="143" y="115"/>
                  <a:pt x="115" y="143"/>
                  <a:pt x="80" y="143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" name="Freeform 10"/>
          <p:cNvSpPr>
            <a:spLocks noEditPoints="1"/>
          </p:cNvSpPr>
          <p:nvPr/>
        </p:nvSpPr>
        <p:spPr bwMode="auto">
          <a:xfrm>
            <a:off x="6769101" y="4089400"/>
            <a:ext cx="1073150" cy="1085850"/>
          </a:xfrm>
          <a:custGeom>
            <a:avLst/>
            <a:gdLst>
              <a:gd name="T0" fmla="*/ 141 w 160"/>
              <a:gd name="T1" fmla="*/ 29 h 161"/>
              <a:gd name="T2" fmla="*/ 128 w 160"/>
              <a:gd name="T3" fmla="*/ 17 h 161"/>
              <a:gd name="T4" fmla="*/ 80 w 160"/>
              <a:gd name="T5" fmla="*/ 0 h 161"/>
              <a:gd name="T6" fmla="*/ 30 w 160"/>
              <a:gd name="T7" fmla="*/ 18 h 161"/>
              <a:gd name="T8" fmla="*/ 17 w 160"/>
              <a:gd name="T9" fmla="*/ 31 h 161"/>
              <a:gd name="T10" fmla="*/ 0 w 160"/>
              <a:gd name="T11" fmla="*/ 81 h 161"/>
              <a:gd name="T12" fmla="*/ 80 w 160"/>
              <a:gd name="T13" fmla="*/ 161 h 161"/>
              <a:gd name="T14" fmla="*/ 160 w 160"/>
              <a:gd name="T15" fmla="*/ 81 h 161"/>
              <a:gd name="T16" fmla="*/ 141 w 160"/>
              <a:gd name="T17" fmla="*/ 29 h 161"/>
              <a:gd name="T18" fmla="*/ 80 w 160"/>
              <a:gd name="T19" fmla="*/ 143 h 161"/>
              <a:gd name="T20" fmla="*/ 17 w 160"/>
              <a:gd name="T21" fmla="*/ 81 h 161"/>
              <a:gd name="T22" fmla="*/ 30 w 160"/>
              <a:gd name="T23" fmla="*/ 43 h 161"/>
              <a:gd name="T24" fmla="*/ 42 w 160"/>
              <a:gd name="T25" fmla="*/ 31 h 161"/>
              <a:gd name="T26" fmla="*/ 80 w 160"/>
              <a:gd name="T27" fmla="*/ 18 h 161"/>
              <a:gd name="T28" fmla="*/ 115 w 160"/>
              <a:gd name="T29" fmla="*/ 29 h 161"/>
              <a:gd name="T30" fmla="*/ 129 w 160"/>
              <a:gd name="T31" fmla="*/ 41 h 161"/>
              <a:gd name="T32" fmla="*/ 142 w 160"/>
              <a:gd name="T33" fmla="*/ 81 h 161"/>
              <a:gd name="T34" fmla="*/ 80 w 160"/>
              <a:gd name="T35" fmla="*/ 143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60" h="161">
                <a:moveTo>
                  <a:pt x="141" y="29"/>
                </a:moveTo>
                <a:cubicBezTo>
                  <a:pt x="137" y="24"/>
                  <a:pt x="133" y="20"/>
                  <a:pt x="128" y="17"/>
                </a:cubicBezTo>
                <a:cubicBezTo>
                  <a:pt x="115" y="6"/>
                  <a:pt x="98" y="0"/>
                  <a:pt x="80" y="0"/>
                </a:cubicBezTo>
                <a:cubicBezTo>
                  <a:pt x="61" y="0"/>
                  <a:pt x="44" y="7"/>
                  <a:pt x="30" y="18"/>
                </a:cubicBezTo>
                <a:cubicBezTo>
                  <a:pt x="25" y="22"/>
                  <a:pt x="21" y="26"/>
                  <a:pt x="17" y="31"/>
                </a:cubicBezTo>
                <a:cubicBezTo>
                  <a:pt x="6" y="44"/>
                  <a:pt x="0" y="62"/>
                  <a:pt x="0" y="81"/>
                </a:cubicBezTo>
                <a:cubicBezTo>
                  <a:pt x="0" y="125"/>
                  <a:pt x="36" y="161"/>
                  <a:pt x="80" y="161"/>
                </a:cubicBezTo>
                <a:cubicBezTo>
                  <a:pt x="124" y="161"/>
                  <a:pt x="160" y="125"/>
                  <a:pt x="160" y="81"/>
                </a:cubicBezTo>
                <a:cubicBezTo>
                  <a:pt x="160" y="61"/>
                  <a:pt x="153" y="43"/>
                  <a:pt x="141" y="29"/>
                </a:cubicBezTo>
                <a:close/>
                <a:moveTo>
                  <a:pt x="80" y="143"/>
                </a:moveTo>
                <a:cubicBezTo>
                  <a:pt x="45" y="143"/>
                  <a:pt x="17" y="115"/>
                  <a:pt x="17" y="81"/>
                </a:cubicBezTo>
                <a:cubicBezTo>
                  <a:pt x="17" y="67"/>
                  <a:pt x="22" y="54"/>
                  <a:pt x="30" y="43"/>
                </a:cubicBezTo>
                <a:cubicBezTo>
                  <a:pt x="33" y="39"/>
                  <a:pt x="38" y="34"/>
                  <a:pt x="42" y="31"/>
                </a:cubicBezTo>
                <a:cubicBezTo>
                  <a:pt x="53" y="23"/>
                  <a:pt x="66" y="18"/>
                  <a:pt x="80" y="18"/>
                </a:cubicBezTo>
                <a:cubicBezTo>
                  <a:pt x="93" y="18"/>
                  <a:pt x="105" y="22"/>
                  <a:pt x="115" y="29"/>
                </a:cubicBezTo>
                <a:cubicBezTo>
                  <a:pt x="120" y="33"/>
                  <a:pt x="125" y="37"/>
                  <a:pt x="129" y="41"/>
                </a:cubicBezTo>
                <a:cubicBezTo>
                  <a:pt x="137" y="52"/>
                  <a:pt x="142" y="66"/>
                  <a:pt x="142" y="81"/>
                </a:cubicBezTo>
                <a:cubicBezTo>
                  <a:pt x="142" y="115"/>
                  <a:pt x="114" y="143"/>
                  <a:pt x="80" y="14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" name="Freeform 11"/>
          <p:cNvSpPr>
            <a:spLocks noEditPoints="1"/>
          </p:cNvSpPr>
          <p:nvPr/>
        </p:nvSpPr>
        <p:spPr bwMode="auto">
          <a:xfrm>
            <a:off x="4364038" y="1682750"/>
            <a:ext cx="1081088" cy="1085850"/>
          </a:xfrm>
          <a:custGeom>
            <a:avLst/>
            <a:gdLst>
              <a:gd name="T0" fmla="*/ 81 w 161"/>
              <a:gd name="T1" fmla="*/ 0 h 161"/>
              <a:gd name="T2" fmla="*/ 0 w 161"/>
              <a:gd name="T3" fmla="*/ 81 h 161"/>
              <a:gd name="T4" fmla="*/ 18 w 161"/>
              <a:gd name="T5" fmla="*/ 131 h 161"/>
              <a:gd name="T6" fmla="*/ 31 w 161"/>
              <a:gd name="T7" fmla="*/ 143 h 161"/>
              <a:gd name="T8" fmla="*/ 81 w 161"/>
              <a:gd name="T9" fmla="*/ 161 h 161"/>
              <a:gd name="T10" fmla="*/ 131 w 161"/>
              <a:gd name="T11" fmla="*/ 143 h 161"/>
              <a:gd name="T12" fmla="*/ 143 w 161"/>
              <a:gd name="T13" fmla="*/ 131 h 161"/>
              <a:gd name="T14" fmla="*/ 161 w 161"/>
              <a:gd name="T15" fmla="*/ 81 h 161"/>
              <a:gd name="T16" fmla="*/ 81 w 161"/>
              <a:gd name="T17" fmla="*/ 0 h 161"/>
              <a:gd name="T18" fmla="*/ 118 w 161"/>
              <a:gd name="T19" fmla="*/ 131 h 161"/>
              <a:gd name="T20" fmla="*/ 81 w 161"/>
              <a:gd name="T21" fmla="*/ 143 h 161"/>
              <a:gd name="T22" fmla="*/ 43 w 161"/>
              <a:gd name="T23" fmla="*/ 131 h 161"/>
              <a:gd name="T24" fmla="*/ 31 w 161"/>
              <a:gd name="T25" fmla="*/ 118 h 161"/>
              <a:gd name="T26" fmla="*/ 18 w 161"/>
              <a:gd name="T27" fmla="*/ 81 h 161"/>
              <a:gd name="T28" fmla="*/ 81 w 161"/>
              <a:gd name="T29" fmla="*/ 18 h 161"/>
              <a:gd name="T30" fmla="*/ 143 w 161"/>
              <a:gd name="T31" fmla="*/ 81 h 161"/>
              <a:gd name="T32" fmla="*/ 131 w 161"/>
              <a:gd name="T33" fmla="*/ 118 h 161"/>
              <a:gd name="T34" fmla="*/ 118 w 161"/>
              <a:gd name="T35" fmla="*/ 131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61" h="161">
                <a:moveTo>
                  <a:pt x="81" y="0"/>
                </a:moveTo>
                <a:cubicBezTo>
                  <a:pt x="36" y="0"/>
                  <a:pt x="0" y="36"/>
                  <a:pt x="0" y="81"/>
                </a:cubicBezTo>
                <a:cubicBezTo>
                  <a:pt x="0" y="100"/>
                  <a:pt x="7" y="117"/>
                  <a:pt x="18" y="131"/>
                </a:cubicBezTo>
                <a:cubicBezTo>
                  <a:pt x="22" y="135"/>
                  <a:pt x="26" y="140"/>
                  <a:pt x="31" y="143"/>
                </a:cubicBezTo>
                <a:cubicBezTo>
                  <a:pt x="44" y="154"/>
                  <a:pt x="62" y="161"/>
                  <a:pt x="81" y="161"/>
                </a:cubicBezTo>
                <a:cubicBezTo>
                  <a:pt x="100" y="161"/>
                  <a:pt x="117" y="154"/>
                  <a:pt x="131" y="143"/>
                </a:cubicBezTo>
                <a:cubicBezTo>
                  <a:pt x="136" y="140"/>
                  <a:pt x="140" y="135"/>
                  <a:pt x="143" y="131"/>
                </a:cubicBezTo>
                <a:cubicBezTo>
                  <a:pt x="154" y="117"/>
                  <a:pt x="161" y="100"/>
                  <a:pt x="161" y="81"/>
                </a:cubicBezTo>
                <a:cubicBezTo>
                  <a:pt x="161" y="36"/>
                  <a:pt x="125" y="0"/>
                  <a:pt x="81" y="0"/>
                </a:cubicBezTo>
                <a:close/>
                <a:moveTo>
                  <a:pt x="118" y="131"/>
                </a:moveTo>
                <a:cubicBezTo>
                  <a:pt x="108" y="138"/>
                  <a:pt x="95" y="143"/>
                  <a:pt x="81" y="143"/>
                </a:cubicBezTo>
                <a:cubicBezTo>
                  <a:pt x="67" y="143"/>
                  <a:pt x="54" y="138"/>
                  <a:pt x="43" y="131"/>
                </a:cubicBezTo>
                <a:cubicBezTo>
                  <a:pt x="38" y="127"/>
                  <a:pt x="34" y="123"/>
                  <a:pt x="31" y="118"/>
                </a:cubicBezTo>
                <a:cubicBezTo>
                  <a:pt x="23" y="107"/>
                  <a:pt x="18" y="95"/>
                  <a:pt x="18" y="81"/>
                </a:cubicBezTo>
                <a:cubicBezTo>
                  <a:pt x="18" y="46"/>
                  <a:pt x="46" y="18"/>
                  <a:pt x="81" y="18"/>
                </a:cubicBezTo>
                <a:cubicBezTo>
                  <a:pt x="115" y="18"/>
                  <a:pt x="143" y="46"/>
                  <a:pt x="143" y="81"/>
                </a:cubicBezTo>
                <a:cubicBezTo>
                  <a:pt x="143" y="95"/>
                  <a:pt x="139" y="108"/>
                  <a:pt x="131" y="118"/>
                </a:cubicBezTo>
                <a:cubicBezTo>
                  <a:pt x="127" y="123"/>
                  <a:pt x="123" y="127"/>
                  <a:pt x="118" y="13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Freeform 12"/>
          <p:cNvSpPr>
            <a:spLocks noEditPoints="1"/>
          </p:cNvSpPr>
          <p:nvPr/>
        </p:nvSpPr>
        <p:spPr bwMode="auto">
          <a:xfrm>
            <a:off x="2357438" y="4344988"/>
            <a:ext cx="301625" cy="554038"/>
          </a:xfrm>
          <a:custGeom>
            <a:avLst/>
            <a:gdLst>
              <a:gd name="T0" fmla="*/ 190 w 190"/>
              <a:gd name="T1" fmla="*/ 349 h 349"/>
              <a:gd name="T2" fmla="*/ 135 w 190"/>
              <a:gd name="T3" fmla="*/ 349 h 349"/>
              <a:gd name="T4" fmla="*/ 127 w 190"/>
              <a:gd name="T5" fmla="*/ 285 h 349"/>
              <a:gd name="T6" fmla="*/ 59 w 190"/>
              <a:gd name="T7" fmla="*/ 285 h 349"/>
              <a:gd name="T8" fmla="*/ 51 w 190"/>
              <a:gd name="T9" fmla="*/ 349 h 349"/>
              <a:gd name="T10" fmla="*/ 0 w 190"/>
              <a:gd name="T11" fmla="*/ 349 h 349"/>
              <a:gd name="T12" fmla="*/ 55 w 190"/>
              <a:gd name="T13" fmla="*/ 0 h 349"/>
              <a:gd name="T14" fmla="*/ 135 w 190"/>
              <a:gd name="T15" fmla="*/ 0 h 349"/>
              <a:gd name="T16" fmla="*/ 190 w 190"/>
              <a:gd name="T17" fmla="*/ 349 h 349"/>
              <a:gd name="T18" fmla="*/ 67 w 190"/>
              <a:gd name="T19" fmla="*/ 238 h 349"/>
              <a:gd name="T20" fmla="*/ 118 w 190"/>
              <a:gd name="T21" fmla="*/ 238 h 349"/>
              <a:gd name="T22" fmla="*/ 93 w 190"/>
              <a:gd name="T23" fmla="*/ 60 h 349"/>
              <a:gd name="T24" fmla="*/ 67 w 190"/>
              <a:gd name="T25" fmla="*/ 238 h 3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90" h="349">
                <a:moveTo>
                  <a:pt x="190" y="349"/>
                </a:moveTo>
                <a:lnTo>
                  <a:pt x="135" y="349"/>
                </a:lnTo>
                <a:lnTo>
                  <a:pt x="127" y="285"/>
                </a:lnTo>
                <a:lnTo>
                  <a:pt x="59" y="285"/>
                </a:lnTo>
                <a:lnTo>
                  <a:pt x="51" y="349"/>
                </a:lnTo>
                <a:lnTo>
                  <a:pt x="0" y="349"/>
                </a:lnTo>
                <a:lnTo>
                  <a:pt x="55" y="0"/>
                </a:lnTo>
                <a:lnTo>
                  <a:pt x="135" y="0"/>
                </a:lnTo>
                <a:lnTo>
                  <a:pt x="190" y="349"/>
                </a:lnTo>
                <a:close/>
                <a:moveTo>
                  <a:pt x="67" y="238"/>
                </a:moveTo>
                <a:lnTo>
                  <a:pt x="118" y="238"/>
                </a:lnTo>
                <a:lnTo>
                  <a:pt x="93" y="60"/>
                </a:lnTo>
                <a:lnTo>
                  <a:pt x="67" y="23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" name="Freeform 13"/>
          <p:cNvSpPr>
            <a:spLocks noEditPoints="1"/>
          </p:cNvSpPr>
          <p:nvPr/>
        </p:nvSpPr>
        <p:spPr bwMode="auto">
          <a:xfrm>
            <a:off x="4773613" y="1938338"/>
            <a:ext cx="276225" cy="554038"/>
          </a:xfrm>
          <a:custGeom>
            <a:avLst/>
            <a:gdLst>
              <a:gd name="T0" fmla="*/ 39 w 41"/>
              <a:gd name="T1" fmla="*/ 19 h 82"/>
              <a:gd name="T2" fmla="*/ 39 w 41"/>
              <a:gd name="T3" fmla="*/ 21 h 82"/>
              <a:gd name="T4" fmla="*/ 31 w 41"/>
              <a:gd name="T5" fmla="*/ 38 h 82"/>
              <a:gd name="T6" fmla="*/ 41 w 41"/>
              <a:gd name="T7" fmla="*/ 56 h 82"/>
              <a:gd name="T8" fmla="*/ 41 w 41"/>
              <a:gd name="T9" fmla="*/ 63 h 82"/>
              <a:gd name="T10" fmla="*/ 21 w 41"/>
              <a:gd name="T11" fmla="*/ 82 h 82"/>
              <a:gd name="T12" fmla="*/ 0 w 41"/>
              <a:gd name="T13" fmla="*/ 82 h 82"/>
              <a:gd name="T14" fmla="*/ 0 w 41"/>
              <a:gd name="T15" fmla="*/ 0 h 82"/>
              <a:gd name="T16" fmla="*/ 20 w 41"/>
              <a:gd name="T17" fmla="*/ 0 h 82"/>
              <a:gd name="T18" fmla="*/ 39 w 41"/>
              <a:gd name="T19" fmla="*/ 19 h 82"/>
              <a:gd name="T20" fmla="*/ 13 w 41"/>
              <a:gd name="T21" fmla="*/ 11 h 82"/>
              <a:gd name="T22" fmla="*/ 13 w 41"/>
              <a:gd name="T23" fmla="*/ 33 h 82"/>
              <a:gd name="T24" fmla="*/ 19 w 41"/>
              <a:gd name="T25" fmla="*/ 33 h 82"/>
              <a:gd name="T26" fmla="*/ 26 w 41"/>
              <a:gd name="T27" fmla="*/ 24 h 82"/>
              <a:gd name="T28" fmla="*/ 26 w 41"/>
              <a:gd name="T29" fmla="*/ 20 h 82"/>
              <a:gd name="T30" fmla="*/ 20 w 41"/>
              <a:gd name="T31" fmla="*/ 11 h 82"/>
              <a:gd name="T32" fmla="*/ 13 w 41"/>
              <a:gd name="T33" fmla="*/ 11 h 82"/>
              <a:gd name="T34" fmla="*/ 13 w 41"/>
              <a:gd name="T35" fmla="*/ 45 h 82"/>
              <a:gd name="T36" fmla="*/ 13 w 41"/>
              <a:gd name="T37" fmla="*/ 70 h 82"/>
              <a:gd name="T38" fmla="*/ 21 w 41"/>
              <a:gd name="T39" fmla="*/ 70 h 82"/>
              <a:gd name="T40" fmla="*/ 28 w 41"/>
              <a:gd name="T41" fmla="*/ 62 h 82"/>
              <a:gd name="T42" fmla="*/ 28 w 41"/>
              <a:gd name="T43" fmla="*/ 55 h 82"/>
              <a:gd name="T44" fmla="*/ 19 w 41"/>
              <a:gd name="T45" fmla="*/ 45 h 82"/>
              <a:gd name="T46" fmla="*/ 13 w 41"/>
              <a:gd name="T47" fmla="*/ 45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1" h="82">
                <a:moveTo>
                  <a:pt x="39" y="19"/>
                </a:moveTo>
                <a:cubicBezTo>
                  <a:pt x="39" y="21"/>
                  <a:pt x="39" y="21"/>
                  <a:pt x="39" y="21"/>
                </a:cubicBezTo>
                <a:cubicBezTo>
                  <a:pt x="39" y="30"/>
                  <a:pt x="37" y="35"/>
                  <a:pt x="31" y="38"/>
                </a:cubicBezTo>
                <a:cubicBezTo>
                  <a:pt x="38" y="41"/>
                  <a:pt x="41" y="47"/>
                  <a:pt x="41" y="56"/>
                </a:cubicBezTo>
                <a:cubicBezTo>
                  <a:pt x="41" y="63"/>
                  <a:pt x="41" y="63"/>
                  <a:pt x="41" y="63"/>
                </a:cubicBezTo>
                <a:cubicBezTo>
                  <a:pt x="41" y="75"/>
                  <a:pt x="34" y="82"/>
                  <a:pt x="21" y="82"/>
                </a:cubicBezTo>
                <a:cubicBezTo>
                  <a:pt x="0" y="82"/>
                  <a:pt x="0" y="82"/>
                  <a:pt x="0" y="82"/>
                </a:cubicBezTo>
                <a:cubicBezTo>
                  <a:pt x="0" y="0"/>
                  <a:pt x="0" y="0"/>
                  <a:pt x="0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33" y="0"/>
                  <a:pt x="39" y="6"/>
                  <a:pt x="39" y="19"/>
                </a:cubicBezTo>
                <a:close/>
                <a:moveTo>
                  <a:pt x="13" y="11"/>
                </a:moveTo>
                <a:cubicBezTo>
                  <a:pt x="13" y="33"/>
                  <a:pt x="13" y="33"/>
                  <a:pt x="13" y="33"/>
                </a:cubicBezTo>
                <a:cubicBezTo>
                  <a:pt x="19" y="33"/>
                  <a:pt x="19" y="33"/>
                  <a:pt x="19" y="33"/>
                </a:cubicBezTo>
                <a:cubicBezTo>
                  <a:pt x="23" y="33"/>
                  <a:pt x="26" y="31"/>
                  <a:pt x="26" y="24"/>
                </a:cubicBezTo>
                <a:cubicBezTo>
                  <a:pt x="26" y="20"/>
                  <a:pt x="26" y="20"/>
                  <a:pt x="26" y="20"/>
                </a:cubicBezTo>
                <a:cubicBezTo>
                  <a:pt x="26" y="14"/>
                  <a:pt x="24" y="11"/>
                  <a:pt x="20" y="11"/>
                </a:cubicBezTo>
                <a:lnTo>
                  <a:pt x="13" y="11"/>
                </a:lnTo>
                <a:close/>
                <a:moveTo>
                  <a:pt x="13" y="45"/>
                </a:moveTo>
                <a:cubicBezTo>
                  <a:pt x="13" y="70"/>
                  <a:pt x="13" y="70"/>
                  <a:pt x="13" y="70"/>
                </a:cubicBezTo>
                <a:cubicBezTo>
                  <a:pt x="21" y="70"/>
                  <a:pt x="21" y="70"/>
                  <a:pt x="21" y="70"/>
                </a:cubicBezTo>
                <a:cubicBezTo>
                  <a:pt x="25" y="70"/>
                  <a:pt x="28" y="68"/>
                  <a:pt x="28" y="62"/>
                </a:cubicBezTo>
                <a:cubicBezTo>
                  <a:pt x="28" y="55"/>
                  <a:pt x="28" y="55"/>
                  <a:pt x="28" y="55"/>
                </a:cubicBezTo>
                <a:cubicBezTo>
                  <a:pt x="28" y="47"/>
                  <a:pt x="25" y="45"/>
                  <a:pt x="19" y="45"/>
                </a:cubicBezTo>
                <a:lnTo>
                  <a:pt x="13" y="4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" name="Freeform 14"/>
          <p:cNvSpPr/>
          <p:nvPr/>
        </p:nvSpPr>
        <p:spPr bwMode="auto">
          <a:xfrm>
            <a:off x="7178676" y="4338638"/>
            <a:ext cx="261938" cy="566738"/>
          </a:xfrm>
          <a:custGeom>
            <a:avLst/>
            <a:gdLst>
              <a:gd name="T0" fmla="*/ 39 w 39"/>
              <a:gd name="T1" fmla="*/ 53 h 84"/>
              <a:gd name="T2" fmla="*/ 39 w 39"/>
              <a:gd name="T3" fmla="*/ 64 h 84"/>
              <a:gd name="T4" fmla="*/ 19 w 39"/>
              <a:gd name="T5" fmla="*/ 84 h 84"/>
              <a:gd name="T6" fmla="*/ 0 w 39"/>
              <a:gd name="T7" fmla="*/ 64 h 84"/>
              <a:gd name="T8" fmla="*/ 0 w 39"/>
              <a:gd name="T9" fmla="*/ 21 h 84"/>
              <a:gd name="T10" fmla="*/ 19 w 39"/>
              <a:gd name="T11" fmla="*/ 0 h 84"/>
              <a:gd name="T12" fmla="*/ 39 w 39"/>
              <a:gd name="T13" fmla="*/ 21 h 84"/>
              <a:gd name="T14" fmla="*/ 39 w 39"/>
              <a:gd name="T15" fmla="*/ 29 h 84"/>
              <a:gd name="T16" fmla="*/ 26 w 39"/>
              <a:gd name="T17" fmla="*/ 29 h 84"/>
              <a:gd name="T18" fmla="*/ 26 w 39"/>
              <a:gd name="T19" fmla="*/ 20 h 84"/>
              <a:gd name="T20" fmla="*/ 20 w 39"/>
              <a:gd name="T21" fmla="*/ 12 h 84"/>
              <a:gd name="T22" fmla="*/ 13 w 39"/>
              <a:gd name="T23" fmla="*/ 20 h 84"/>
              <a:gd name="T24" fmla="*/ 13 w 39"/>
              <a:gd name="T25" fmla="*/ 64 h 84"/>
              <a:gd name="T26" fmla="*/ 20 w 39"/>
              <a:gd name="T27" fmla="*/ 72 h 84"/>
              <a:gd name="T28" fmla="*/ 26 w 39"/>
              <a:gd name="T29" fmla="*/ 64 h 84"/>
              <a:gd name="T30" fmla="*/ 26 w 39"/>
              <a:gd name="T31" fmla="*/ 53 h 84"/>
              <a:gd name="T32" fmla="*/ 39 w 39"/>
              <a:gd name="T33" fmla="*/ 53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9" h="84">
                <a:moveTo>
                  <a:pt x="39" y="53"/>
                </a:moveTo>
                <a:cubicBezTo>
                  <a:pt x="39" y="64"/>
                  <a:pt x="39" y="64"/>
                  <a:pt x="39" y="64"/>
                </a:cubicBezTo>
                <a:cubicBezTo>
                  <a:pt x="39" y="77"/>
                  <a:pt x="32" y="84"/>
                  <a:pt x="19" y="84"/>
                </a:cubicBezTo>
                <a:cubicBezTo>
                  <a:pt x="6" y="84"/>
                  <a:pt x="0" y="77"/>
                  <a:pt x="0" y="64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7"/>
                  <a:pt x="6" y="0"/>
                  <a:pt x="19" y="0"/>
                </a:cubicBezTo>
                <a:cubicBezTo>
                  <a:pt x="32" y="0"/>
                  <a:pt x="39" y="7"/>
                  <a:pt x="39" y="21"/>
                </a:cubicBezTo>
                <a:cubicBezTo>
                  <a:pt x="39" y="29"/>
                  <a:pt x="39" y="29"/>
                  <a:pt x="39" y="29"/>
                </a:cubicBezTo>
                <a:cubicBezTo>
                  <a:pt x="26" y="29"/>
                  <a:pt x="26" y="29"/>
                  <a:pt x="26" y="29"/>
                </a:cubicBezTo>
                <a:cubicBezTo>
                  <a:pt x="26" y="20"/>
                  <a:pt x="26" y="20"/>
                  <a:pt x="26" y="20"/>
                </a:cubicBezTo>
                <a:cubicBezTo>
                  <a:pt x="26" y="14"/>
                  <a:pt x="24" y="12"/>
                  <a:pt x="20" y="12"/>
                </a:cubicBezTo>
                <a:cubicBezTo>
                  <a:pt x="15" y="12"/>
                  <a:pt x="13" y="14"/>
                  <a:pt x="13" y="20"/>
                </a:cubicBezTo>
                <a:cubicBezTo>
                  <a:pt x="13" y="64"/>
                  <a:pt x="13" y="64"/>
                  <a:pt x="13" y="64"/>
                </a:cubicBezTo>
                <a:cubicBezTo>
                  <a:pt x="13" y="70"/>
                  <a:pt x="15" y="72"/>
                  <a:pt x="20" y="72"/>
                </a:cubicBezTo>
                <a:cubicBezTo>
                  <a:pt x="24" y="72"/>
                  <a:pt x="26" y="70"/>
                  <a:pt x="26" y="64"/>
                </a:cubicBezTo>
                <a:cubicBezTo>
                  <a:pt x="26" y="53"/>
                  <a:pt x="26" y="53"/>
                  <a:pt x="26" y="53"/>
                </a:cubicBezTo>
                <a:lnTo>
                  <a:pt x="39" y="5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" name="Freeform 15"/>
          <p:cNvSpPr>
            <a:spLocks noEditPoints="1"/>
          </p:cNvSpPr>
          <p:nvPr/>
        </p:nvSpPr>
        <p:spPr bwMode="auto">
          <a:xfrm>
            <a:off x="9575801" y="1938338"/>
            <a:ext cx="268288" cy="554038"/>
          </a:xfrm>
          <a:custGeom>
            <a:avLst/>
            <a:gdLst>
              <a:gd name="T0" fmla="*/ 0 w 40"/>
              <a:gd name="T1" fmla="*/ 0 h 82"/>
              <a:gd name="T2" fmla="*/ 20 w 40"/>
              <a:gd name="T3" fmla="*/ 0 h 82"/>
              <a:gd name="T4" fmla="*/ 40 w 40"/>
              <a:gd name="T5" fmla="*/ 20 h 82"/>
              <a:gd name="T6" fmla="*/ 40 w 40"/>
              <a:gd name="T7" fmla="*/ 62 h 82"/>
              <a:gd name="T8" fmla="*/ 20 w 40"/>
              <a:gd name="T9" fmla="*/ 82 h 82"/>
              <a:gd name="T10" fmla="*/ 0 w 40"/>
              <a:gd name="T11" fmla="*/ 82 h 82"/>
              <a:gd name="T12" fmla="*/ 0 w 40"/>
              <a:gd name="T13" fmla="*/ 0 h 82"/>
              <a:gd name="T14" fmla="*/ 13 w 40"/>
              <a:gd name="T15" fmla="*/ 11 h 82"/>
              <a:gd name="T16" fmla="*/ 13 w 40"/>
              <a:gd name="T17" fmla="*/ 70 h 82"/>
              <a:gd name="T18" fmla="*/ 20 w 40"/>
              <a:gd name="T19" fmla="*/ 70 h 82"/>
              <a:gd name="T20" fmla="*/ 27 w 40"/>
              <a:gd name="T21" fmla="*/ 62 h 82"/>
              <a:gd name="T22" fmla="*/ 27 w 40"/>
              <a:gd name="T23" fmla="*/ 19 h 82"/>
              <a:gd name="T24" fmla="*/ 20 w 40"/>
              <a:gd name="T25" fmla="*/ 11 h 82"/>
              <a:gd name="T26" fmla="*/ 13 w 40"/>
              <a:gd name="T27" fmla="*/ 11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0" h="82">
                <a:moveTo>
                  <a:pt x="0" y="0"/>
                </a:moveTo>
                <a:cubicBezTo>
                  <a:pt x="20" y="0"/>
                  <a:pt x="20" y="0"/>
                  <a:pt x="20" y="0"/>
                </a:cubicBezTo>
                <a:cubicBezTo>
                  <a:pt x="33" y="0"/>
                  <a:pt x="40" y="7"/>
                  <a:pt x="40" y="20"/>
                </a:cubicBezTo>
                <a:cubicBezTo>
                  <a:pt x="40" y="62"/>
                  <a:pt x="40" y="62"/>
                  <a:pt x="40" y="62"/>
                </a:cubicBezTo>
                <a:cubicBezTo>
                  <a:pt x="40" y="75"/>
                  <a:pt x="33" y="82"/>
                  <a:pt x="20" y="82"/>
                </a:cubicBezTo>
                <a:cubicBezTo>
                  <a:pt x="0" y="82"/>
                  <a:pt x="0" y="82"/>
                  <a:pt x="0" y="82"/>
                </a:cubicBezTo>
                <a:lnTo>
                  <a:pt x="0" y="0"/>
                </a:lnTo>
                <a:close/>
                <a:moveTo>
                  <a:pt x="13" y="11"/>
                </a:moveTo>
                <a:cubicBezTo>
                  <a:pt x="13" y="70"/>
                  <a:pt x="13" y="70"/>
                  <a:pt x="13" y="70"/>
                </a:cubicBezTo>
                <a:cubicBezTo>
                  <a:pt x="20" y="70"/>
                  <a:pt x="20" y="70"/>
                  <a:pt x="20" y="70"/>
                </a:cubicBezTo>
                <a:cubicBezTo>
                  <a:pt x="24" y="70"/>
                  <a:pt x="27" y="68"/>
                  <a:pt x="27" y="62"/>
                </a:cubicBezTo>
                <a:cubicBezTo>
                  <a:pt x="27" y="19"/>
                  <a:pt x="27" y="19"/>
                  <a:pt x="27" y="19"/>
                </a:cubicBezTo>
                <a:cubicBezTo>
                  <a:pt x="27" y="13"/>
                  <a:pt x="24" y="11"/>
                  <a:pt x="20" y="11"/>
                </a:cubicBezTo>
                <a:lnTo>
                  <a:pt x="13" y="1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8" name="Freeform 1023"/>
          <p:cNvSpPr/>
          <p:nvPr/>
        </p:nvSpPr>
        <p:spPr bwMode="auto">
          <a:xfrm>
            <a:off x="2336801" y="3663950"/>
            <a:ext cx="342900" cy="304800"/>
          </a:xfrm>
          <a:custGeom>
            <a:avLst/>
            <a:gdLst>
              <a:gd name="T0" fmla="*/ 0 w 216"/>
              <a:gd name="T1" fmla="*/ 192 h 192"/>
              <a:gd name="T2" fmla="*/ 106 w 216"/>
              <a:gd name="T3" fmla="*/ 0 h 192"/>
              <a:gd name="T4" fmla="*/ 216 w 216"/>
              <a:gd name="T5" fmla="*/ 192 h 192"/>
              <a:gd name="T6" fmla="*/ 0 w 216"/>
              <a:gd name="T7" fmla="*/ 192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" h="192">
                <a:moveTo>
                  <a:pt x="0" y="192"/>
                </a:moveTo>
                <a:lnTo>
                  <a:pt x="106" y="0"/>
                </a:lnTo>
                <a:lnTo>
                  <a:pt x="216" y="192"/>
                </a:lnTo>
                <a:lnTo>
                  <a:pt x="0" y="19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9" name="Freeform 1024"/>
          <p:cNvSpPr/>
          <p:nvPr/>
        </p:nvSpPr>
        <p:spPr bwMode="auto">
          <a:xfrm>
            <a:off x="7131051" y="3663950"/>
            <a:ext cx="349250" cy="304800"/>
          </a:xfrm>
          <a:custGeom>
            <a:avLst/>
            <a:gdLst>
              <a:gd name="T0" fmla="*/ 0 w 220"/>
              <a:gd name="T1" fmla="*/ 192 h 192"/>
              <a:gd name="T2" fmla="*/ 110 w 220"/>
              <a:gd name="T3" fmla="*/ 0 h 192"/>
              <a:gd name="T4" fmla="*/ 220 w 220"/>
              <a:gd name="T5" fmla="*/ 192 h 192"/>
              <a:gd name="T6" fmla="*/ 0 w 220"/>
              <a:gd name="T7" fmla="*/ 192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0" h="192">
                <a:moveTo>
                  <a:pt x="0" y="192"/>
                </a:moveTo>
                <a:lnTo>
                  <a:pt x="110" y="0"/>
                </a:lnTo>
                <a:lnTo>
                  <a:pt x="220" y="192"/>
                </a:lnTo>
                <a:lnTo>
                  <a:pt x="0" y="19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0" name="Freeform 1025"/>
          <p:cNvSpPr/>
          <p:nvPr/>
        </p:nvSpPr>
        <p:spPr bwMode="auto">
          <a:xfrm>
            <a:off x="4733926" y="2895600"/>
            <a:ext cx="349250" cy="296863"/>
          </a:xfrm>
          <a:custGeom>
            <a:avLst/>
            <a:gdLst>
              <a:gd name="T0" fmla="*/ 220 w 220"/>
              <a:gd name="T1" fmla="*/ 0 h 187"/>
              <a:gd name="T2" fmla="*/ 110 w 220"/>
              <a:gd name="T3" fmla="*/ 187 h 187"/>
              <a:gd name="T4" fmla="*/ 0 w 220"/>
              <a:gd name="T5" fmla="*/ 0 h 187"/>
              <a:gd name="T6" fmla="*/ 220 w 220"/>
              <a:gd name="T7" fmla="*/ 0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0" h="187">
                <a:moveTo>
                  <a:pt x="220" y="0"/>
                </a:moveTo>
                <a:lnTo>
                  <a:pt x="110" y="187"/>
                </a:lnTo>
                <a:lnTo>
                  <a:pt x="0" y="0"/>
                </a:lnTo>
                <a:lnTo>
                  <a:pt x="22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" name="Freeform 1026"/>
          <p:cNvSpPr/>
          <p:nvPr/>
        </p:nvSpPr>
        <p:spPr bwMode="auto">
          <a:xfrm>
            <a:off x="9528176" y="2895600"/>
            <a:ext cx="349250" cy="296863"/>
          </a:xfrm>
          <a:custGeom>
            <a:avLst/>
            <a:gdLst>
              <a:gd name="T0" fmla="*/ 220 w 220"/>
              <a:gd name="T1" fmla="*/ 0 h 187"/>
              <a:gd name="T2" fmla="*/ 110 w 220"/>
              <a:gd name="T3" fmla="*/ 187 h 187"/>
              <a:gd name="T4" fmla="*/ 0 w 220"/>
              <a:gd name="T5" fmla="*/ 0 h 187"/>
              <a:gd name="T6" fmla="*/ 220 w 220"/>
              <a:gd name="T7" fmla="*/ 0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0" h="187">
                <a:moveTo>
                  <a:pt x="220" y="0"/>
                </a:moveTo>
                <a:lnTo>
                  <a:pt x="110" y="187"/>
                </a:lnTo>
                <a:lnTo>
                  <a:pt x="0" y="0"/>
                </a:lnTo>
                <a:lnTo>
                  <a:pt x="22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1335915" y="2371821"/>
            <a:ext cx="239362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zero</a:t>
            </a:r>
            <a:r>
              <a:rPr lang="zh-CN" altLang="en-US"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极简主义设计，极致简约风潮流所向，通用设计，完美兼容，打造最实用，最具个性的演示方案。</a:t>
            </a:r>
            <a:endParaRPr lang="zh-CN" altLang="en-US" sz="16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450636" y="1940628"/>
            <a:ext cx="2031317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6565"/>
            <a:r>
              <a:rPr kumimoji="1" lang="zh-CN" altLang="en-US" sz="2400" b="1" dirty="0">
                <a:solidFill>
                  <a:schemeClr val="accent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 panose="020B0806030902050204"/>
              </a:rPr>
              <a:t>点击添加标题</a:t>
            </a:r>
            <a:endParaRPr kumimoji="1" lang="zh-CN" altLang="en-US" sz="2400" b="1" dirty="0">
              <a:solidFill>
                <a:schemeClr val="accent1"/>
              </a:solidFill>
              <a:latin typeface="Century Gothic" panose="020B0502020202020204" pitchFamily="34" charset="0"/>
              <a:ea typeface="微软雅黑" panose="020B0503020204020204" pitchFamily="34" charset="-122"/>
              <a:cs typeface="Impact" panose="020B0806030902050204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3759150" y="3845193"/>
            <a:ext cx="239362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zero</a:t>
            </a:r>
            <a:r>
              <a:rPr lang="zh-CN" altLang="en-US"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极简主义设计，极致简约风潮流所向，通用设计，完美兼容，打造最实用，最具个性的演示方案。</a:t>
            </a:r>
            <a:endParaRPr lang="zh-CN" altLang="en-US" sz="16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3873871" y="3414000"/>
            <a:ext cx="2031317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6565"/>
            <a:r>
              <a:rPr kumimoji="1" lang="zh-CN" altLang="en-US" sz="2400" b="1" dirty="0">
                <a:solidFill>
                  <a:schemeClr val="accent2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 panose="020B0806030902050204"/>
              </a:rPr>
              <a:t>点击添加标题</a:t>
            </a:r>
            <a:endParaRPr kumimoji="1" lang="zh-CN" altLang="en-US" sz="2400" b="1" dirty="0">
              <a:solidFill>
                <a:schemeClr val="accent2"/>
              </a:solidFill>
              <a:latin typeface="Century Gothic" panose="020B0502020202020204" pitchFamily="34" charset="0"/>
              <a:ea typeface="微软雅黑" panose="020B0503020204020204" pitchFamily="34" charset="-122"/>
              <a:cs typeface="Impact" panose="020B0806030902050204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6232917" y="2350049"/>
            <a:ext cx="239362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zero</a:t>
            </a:r>
            <a:r>
              <a:rPr lang="zh-CN" altLang="en-US"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极简主义设计，极致简约风潮流所向，通用设计，完美兼容，打造最实用，最具个性的演示方案。</a:t>
            </a:r>
            <a:endParaRPr lang="zh-CN" altLang="en-US" sz="16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6347638" y="1918856"/>
            <a:ext cx="2031317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6565"/>
            <a:r>
              <a:rPr kumimoji="1" lang="zh-CN" altLang="en-US" sz="2400" b="1" dirty="0">
                <a:solidFill>
                  <a:schemeClr val="accent3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 panose="020B0806030902050204"/>
              </a:rPr>
              <a:t>点击添加标题</a:t>
            </a:r>
            <a:endParaRPr kumimoji="1" lang="zh-CN" altLang="en-US" sz="2400" b="1" dirty="0">
              <a:solidFill>
                <a:schemeClr val="accent3"/>
              </a:solidFill>
              <a:latin typeface="Century Gothic" panose="020B0502020202020204" pitchFamily="34" charset="0"/>
              <a:ea typeface="微软雅黑" panose="020B0503020204020204" pitchFamily="34" charset="-122"/>
              <a:cs typeface="Impact" panose="020B0806030902050204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8570238" y="3823421"/>
            <a:ext cx="239362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zero</a:t>
            </a:r>
            <a:r>
              <a:rPr lang="zh-CN" altLang="en-US"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极简主义设计，极致简约风潮流所向，通用设计，完美兼容，打造最实用，最具个性的演示方案。</a:t>
            </a:r>
            <a:endParaRPr lang="zh-CN" altLang="en-US" sz="16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8684959" y="3392228"/>
            <a:ext cx="2031317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6565"/>
            <a:r>
              <a:rPr kumimoji="1" lang="zh-CN" altLang="en-US" sz="2400" b="1" dirty="0">
                <a:solidFill>
                  <a:schemeClr val="accent4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 panose="020B0806030902050204"/>
              </a:rPr>
              <a:t>点击添加标题</a:t>
            </a:r>
            <a:endParaRPr kumimoji="1" lang="zh-CN" altLang="en-US" sz="2400" b="1" dirty="0">
              <a:solidFill>
                <a:schemeClr val="accent4"/>
              </a:solidFill>
              <a:latin typeface="Century Gothic" panose="020B0502020202020204" pitchFamily="34" charset="0"/>
              <a:ea typeface="微软雅黑" panose="020B0503020204020204" pitchFamily="34" charset="-122"/>
              <a:cs typeface="Impact" panose="020B080603090205020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1566281" y="1959285"/>
            <a:ext cx="2939430" cy="2939430"/>
          </a:xfrm>
          <a:prstGeom prst="ellipse">
            <a:avLst/>
          </a:prstGeom>
          <a:solidFill>
            <a:srgbClr val="4040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937616" y="2664530"/>
            <a:ext cx="6340197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zh-CN" altLang="en-US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请在此处输入您的标题</a:t>
            </a:r>
            <a:endParaRPr lang="zh-CN" altLang="en-US" sz="4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5029056" y="3510454"/>
            <a:ext cx="6203455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图片 8" descr="图片包含 户外艺术系列, 网&#10;&#10;已生成高可信度的说明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051" y="1360965"/>
            <a:ext cx="4363475" cy="4136069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4988844" y="3573195"/>
            <a:ext cx="6258907" cy="813511"/>
          </a:xfrm>
          <a:prstGeom prst="rect">
            <a:avLst/>
          </a:prstGeom>
        </p:spPr>
        <p:txBody>
          <a:bodyPr/>
          <a:lstStyle/>
          <a:p>
            <a:pPr algn="just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Clr>
                <a:srgbClr val="00B050"/>
              </a:buClr>
              <a:buSzPct val="80000"/>
              <a:defRPr/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zero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极简主义设计，极致简约风潮流所向，通用设计，完美兼容，打造最实用，最具个性的演示方案，让你的演示卓越非凡。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" name="MH_Number_1"/>
          <p:cNvSpPr/>
          <p:nvPr>
            <p:custDataLst>
              <p:tags r:id="rId2"/>
            </p:custDataLst>
          </p:nvPr>
        </p:nvSpPr>
        <p:spPr>
          <a:xfrm>
            <a:off x="1977268" y="2328307"/>
            <a:ext cx="2168895" cy="2168895"/>
          </a:xfrm>
          <a:prstGeom prst="ellipse">
            <a:avLst/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sz="23900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endParaRPr lang="zh-CN" altLang="en-US" sz="23900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</p:bldLst>
  </p:timing>
</p:sld>
</file>

<file path=ppt/tags/tag1.xml><?xml version="1.0" encoding="utf-8"?>
<p:tagLst xmlns:p="http://schemas.openxmlformats.org/presentationml/2006/main">
  <p:tag name="MH" val="20150516230504"/>
  <p:tag name="MH_LIBRARY" val="CONTENTS"/>
  <p:tag name="MH_TYPE" val="OTHERS"/>
  <p:tag name="ID" val="545812"/>
</p:tagLst>
</file>

<file path=ppt/tags/tag10.xml><?xml version="1.0" encoding="utf-8"?>
<p:tagLst xmlns:p="http://schemas.openxmlformats.org/presentationml/2006/main">
  <p:tag name="MH" val="20150715221728"/>
  <p:tag name="MH_LIBRARY" val="CONTENTS"/>
  <p:tag name="MH_TYPE" val="NUMBER"/>
  <p:tag name="ID" val="553516"/>
  <p:tag name="MH_ORDER" val="1"/>
</p:tagLst>
</file>

<file path=ppt/tags/tag11.xml><?xml version="1.0" encoding="utf-8"?>
<p:tagLst xmlns:p="http://schemas.openxmlformats.org/presentationml/2006/main">
  <p:tag name="MH" val="20150715221728"/>
  <p:tag name="MH_LIBRARY" val="CONTENTS"/>
  <p:tag name="MH_TYPE" val="NUMBER"/>
  <p:tag name="ID" val="553516"/>
  <p:tag name="MH_ORDER" val="1"/>
</p:tagLst>
</file>

<file path=ppt/tags/tag12.xml><?xml version="1.0" encoding="utf-8"?>
<p:tagLst xmlns:p="http://schemas.openxmlformats.org/presentationml/2006/main">
  <p:tag name="MH" val="20150715221728"/>
  <p:tag name="MH_LIBRARY" val="CONTENTS"/>
  <p:tag name="MH_TYPE" val="NUMBER"/>
  <p:tag name="ID" val="553516"/>
  <p:tag name="MH_ORDER" val="1"/>
</p:tagLst>
</file>

<file path=ppt/tags/tag13.xml><?xml version="1.0" encoding="utf-8"?>
<p:tagLst xmlns:p="http://schemas.openxmlformats.org/presentationml/2006/main">
  <p:tag name="MH" val="20150715221728"/>
  <p:tag name="MH_LIBRARY" val="CONTENTS"/>
  <p:tag name="MH_TYPE" val="NUMBER"/>
  <p:tag name="ID" val="553516"/>
  <p:tag name="MH_ORDER" val="1"/>
</p:tagLst>
</file>

<file path=ppt/tags/tag14.xml><?xml version="1.0" encoding="utf-8"?>
<p:tagLst xmlns:p="http://schemas.openxmlformats.org/presentationml/2006/main">
  <p:tag name="MH" val="20150715221728"/>
  <p:tag name="MH_LIBRARY" val="CONTENTS"/>
  <p:tag name="MH_TYPE" val="NUMBER"/>
  <p:tag name="ID" val="553516"/>
  <p:tag name="MH_ORDER" val="1"/>
</p:tagLst>
</file>

<file path=ppt/tags/tag15.xml><?xml version="1.0" encoding="utf-8"?>
<p:tagLst xmlns:p="http://schemas.openxmlformats.org/presentationml/2006/main">
  <p:tag name="MH" val="20151019132228"/>
  <p:tag name="MH_LIBRARY" val="GRAPHIC"/>
  <p:tag name="MH_TYPE" val="Other"/>
  <p:tag name="MH_ORDER" val="1"/>
</p:tagLst>
</file>

<file path=ppt/tags/tag16.xml><?xml version="1.0" encoding="utf-8"?>
<p:tagLst xmlns:p="http://schemas.openxmlformats.org/presentationml/2006/main">
  <p:tag name="MH" val="20151019132228"/>
  <p:tag name="MH_LIBRARY" val="GRAPHIC"/>
  <p:tag name="MH_TYPE" val="SubTitle"/>
  <p:tag name="MH_ORDER" val="1"/>
</p:tagLst>
</file>

<file path=ppt/tags/tag17.xml><?xml version="1.0" encoding="utf-8"?>
<p:tagLst xmlns:p="http://schemas.openxmlformats.org/presentationml/2006/main">
  <p:tag name="MH" val="20151019132228"/>
  <p:tag name="MH_LIBRARY" val="GRAPHIC"/>
  <p:tag name="MH_TYPE" val="SubTitle"/>
  <p:tag name="MH_ORDER" val="2"/>
</p:tagLst>
</file>

<file path=ppt/tags/tag18.xml><?xml version="1.0" encoding="utf-8"?>
<p:tagLst xmlns:p="http://schemas.openxmlformats.org/presentationml/2006/main">
  <p:tag name="MH" val="20151019132228"/>
  <p:tag name="MH_LIBRARY" val="GRAPHIC"/>
  <p:tag name="MH_TYPE" val="SubTitle"/>
  <p:tag name="MH_ORDER" val="4"/>
</p:tagLst>
</file>

<file path=ppt/tags/tag19.xml><?xml version="1.0" encoding="utf-8"?>
<p:tagLst xmlns:p="http://schemas.openxmlformats.org/presentationml/2006/main">
  <p:tag name="MH" val="20151019132228"/>
  <p:tag name="MH_LIBRARY" val="GRAPHIC"/>
  <p:tag name="MH_TYPE" val="SubTitle"/>
  <p:tag name="MH_ORDER" val="3"/>
</p:tagLst>
</file>

<file path=ppt/tags/tag2.xml><?xml version="1.0" encoding="utf-8"?>
<p:tagLst xmlns:p="http://schemas.openxmlformats.org/presentationml/2006/main">
  <p:tag name="MH" val="20150715221728"/>
  <p:tag name="MH_LIBRARY" val="CONTENTS"/>
  <p:tag name="MH_TYPE" val="NUMBER"/>
  <p:tag name="ID" val="553516"/>
  <p:tag name="MH_ORDER" val="1"/>
</p:tagLst>
</file>

<file path=ppt/tags/tag20.xml><?xml version="1.0" encoding="utf-8"?>
<p:tagLst xmlns:p="http://schemas.openxmlformats.org/presentationml/2006/main">
  <p:tag name="MH" val="20150715221728"/>
  <p:tag name="MH_LIBRARY" val="CONTENTS"/>
  <p:tag name="MH_TYPE" val="NUMBER"/>
  <p:tag name="ID" val="553516"/>
  <p:tag name="MH_ORDER" val="1"/>
</p:tagLst>
</file>

<file path=ppt/tags/tag21.xml><?xml version="1.0" encoding="utf-8"?>
<p:tagLst xmlns:p="http://schemas.openxmlformats.org/presentationml/2006/main">
  <p:tag name="MH" val="20151019131715"/>
  <p:tag name="MH_LIBRARY" val="GRAPHIC"/>
  <p:tag name="MH_TYPE" val="Other"/>
  <p:tag name="MH_ORDER" val="1"/>
</p:tagLst>
</file>

<file path=ppt/tags/tag22.xml><?xml version="1.0" encoding="utf-8"?>
<p:tagLst xmlns:p="http://schemas.openxmlformats.org/presentationml/2006/main">
  <p:tag name="MH" val="20151019131715"/>
  <p:tag name="MH_LIBRARY" val="GRAPHIC"/>
  <p:tag name="MH_TYPE" val="SubTitle"/>
  <p:tag name="MH_ORDER" val="1"/>
</p:tagLst>
</file>

<file path=ppt/tags/tag23.xml><?xml version="1.0" encoding="utf-8"?>
<p:tagLst xmlns:p="http://schemas.openxmlformats.org/presentationml/2006/main">
  <p:tag name="MH" val="20151019131715"/>
  <p:tag name="MH_LIBRARY" val="GRAPHIC"/>
  <p:tag name="MH_TYPE" val="SubTitle"/>
  <p:tag name="MH_ORDER" val="4"/>
</p:tagLst>
</file>

<file path=ppt/tags/tag24.xml><?xml version="1.0" encoding="utf-8"?>
<p:tagLst xmlns:p="http://schemas.openxmlformats.org/presentationml/2006/main">
  <p:tag name="MH" val="20151019131715"/>
  <p:tag name="MH_LIBRARY" val="GRAPHIC"/>
  <p:tag name="MH_TYPE" val="SubTitle"/>
  <p:tag name="MH_ORDER" val="2"/>
</p:tagLst>
</file>

<file path=ppt/tags/tag25.xml><?xml version="1.0" encoding="utf-8"?>
<p:tagLst xmlns:p="http://schemas.openxmlformats.org/presentationml/2006/main">
  <p:tag name="MH" val="20151019131715"/>
  <p:tag name="MH_LIBRARY" val="GRAPHIC"/>
  <p:tag name="MH_TYPE" val="SubTitle"/>
  <p:tag name="MH_ORDER" val="3"/>
</p:tagLst>
</file>

<file path=ppt/tags/tag26.xml><?xml version="1.0" encoding="utf-8"?>
<p:tagLst xmlns:p="http://schemas.openxmlformats.org/presentationml/2006/main">
  <p:tag name="MH" val="20150715221728"/>
  <p:tag name="MH_LIBRARY" val="CONTENTS"/>
  <p:tag name="MH_TYPE" val="NUMBER"/>
  <p:tag name="ID" val="553516"/>
  <p:tag name="MH_ORDER" val="1"/>
</p:tagLst>
</file>

<file path=ppt/tags/tag27.xml><?xml version="1.0" encoding="utf-8"?>
<p:tagLst xmlns:p="http://schemas.openxmlformats.org/presentationml/2006/main">
  <p:tag name="MH" val="20150715221728"/>
  <p:tag name="MH_LIBRARY" val="CONTENTS"/>
  <p:tag name="MH_TYPE" val="NUMBER"/>
  <p:tag name="ID" val="553516"/>
  <p:tag name="MH_ORDER" val="1"/>
</p:tagLst>
</file>

<file path=ppt/tags/tag28.xml><?xml version="1.0" encoding="utf-8"?>
<p:tagLst xmlns:p="http://schemas.openxmlformats.org/presentationml/2006/main">
  <p:tag name="MH" val="20150715221728"/>
  <p:tag name="MH_LIBRARY" val="CONTENTS"/>
  <p:tag name="MH_TYPE" val="NUMBER"/>
  <p:tag name="ID" val="553516"/>
  <p:tag name="MH_ORDER" val="1"/>
</p:tagLst>
</file>

<file path=ppt/tags/tag29.xml><?xml version="1.0" encoding="utf-8"?>
<p:tagLst xmlns:p="http://schemas.openxmlformats.org/presentationml/2006/main">
  <p:tag name="MH" val="20150715221728"/>
  <p:tag name="MH_LIBRARY" val="CONTENTS"/>
  <p:tag name="MH_TYPE" val="NUMBER"/>
  <p:tag name="ID" val="553516"/>
  <p:tag name="MH_ORDER" val="1"/>
</p:tagLst>
</file>

<file path=ppt/tags/tag3.xml><?xml version="1.0" encoding="utf-8"?>
<p:tagLst xmlns:p="http://schemas.openxmlformats.org/presentationml/2006/main">
  <p:tag name="MH" val="20150715221728"/>
  <p:tag name="MH_LIBRARY" val="CONTENTS"/>
  <p:tag name="MH_TYPE" val="NUMBER"/>
  <p:tag name="ID" val="553516"/>
  <p:tag name="MH_ORDER" val="1"/>
</p:tagLst>
</file>

<file path=ppt/tags/tag30.xml><?xml version="1.0" encoding="utf-8"?>
<p:tagLst xmlns:p="http://schemas.openxmlformats.org/presentationml/2006/main">
  <p:tag name="MH" val="20150715221728"/>
  <p:tag name="MH_LIBRARY" val="CONTENTS"/>
  <p:tag name="MH_TYPE" val="NUMBER"/>
  <p:tag name="ID" val="553516"/>
  <p:tag name="MH_ORDER" val="1"/>
</p:tagLst>
</file>

<file path=ppt/tags/tag31.xml><?xml version="1.0" encoding="utf-8"?>
<p:tagLst xmlns:p="http://schemas.openxmlformats.org/presentationml/2006/main">
  <p:tag name="MH" val="20150715221728"/>
  <p:tag name="MH_LIBRARY" val="CONTENTS"/>
  <p:tag name="MH_TYPE" val="NUMBER"/>
  <p:tag name="ID" val="553516"/>
  <p:tag name="MH_ORDER" val="1"/>
</p:tagLst>
</file>

<file path=ppt/tags/tag32.xml><?xml version="1.0" encoding="utf-8"?>
<p:tagLst xmlns:p="http://schemas.openxmlformats.org/presentationml/2006/main">
  <p:tag name="MH" val="20150715221728"/>
  <p:tag name="MH_LIBRARY" val="CONTENTS"/>
  <p:tag name="MH_TYPE" val="NUMBER"/>
  <p:tag name="ID" val="553516"/>
  <p:tag name="MH_ORDER" val="1"/>
</p:tagLst>
</file>

<file path=ppt/tags/tag33.xml><?xml version="1.0" encoding="utf-8"?>
<p:tagLst xmlns:p="http://schemas.openxmlformats.org/presentationml/2006/main">
  <p:tag name="MH" val="20150715221728"/>
  <p:tag name="MH_LIBRARY" val="CONTENTS"/>
  <p:tag name="MH_TYPE" val="NUMBER"/>
  <p:tag name="ID" val="553516"/>
  <p:tag name="MH_ORDER" val="1"/>
</p:tagLst>
</file>

<file path=ppt/tags/tag34.xml><?xml version="1.0" encoding="utf-8"?>
<p:tagLst xmlns:p="http://schemas.openxmlformats.org/presentationml/2006/main">
  <p:tag name="MH" val="20150715221728"/>
  <p:tag name="MH_LIBRARY" val="CONTENTS"/>
  <p:tag name="MH_TYPE" val="NUMBER"/>
  <p:tag name="ID" val="553516"/>
  <p:tag name="MH_ORDER" val="1"/>
</p:tagLst>
</file>

<file path=ppt/tags/tag35.xml><?xml version="1.0" encoding="utf-8"?>
<p:tagLst xmlns:p="http://schemas.openxmlformats.org/presentationml/2006/main">
  <p:tag name="MH" val="20150715221728"/>
  <p:tag name="MH_LIBRARY" val="CONTENTS"/>
  <p:tag name="MH_TYPE" val="NUMBER"/>
  <p:tag name="ID" val="553516"/>
  <p:tag name="MH_ORDER" val="1"/>
</p:tagLst>
</file>

<file path=ppt/tags/tag36.xml><?xml version="1.0" encoding="utf-8"?>
<p:tagLst xmlns:p="http://schemas.openxmlformats.org/presentationml/2006/main">
  <p:tag name="MH" val="20150715221728"/>
  <p:tag name="MH_LIBRARY" val="CONTENTS"/>
  <p:tag name="MH_TYPE" val="NUMBER"/>
  <p:tag name="ID" val="553516"/>
  <p:tag name="MH_ORDER" val="1"/>
</p:tagLst>
</file>

<file path=ppt/tags/tag37.xml><?xml version="1.0" encoding="utf-8"?>
<p:tagLst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38.xml><?xml version="1.0" encoding="utf-8"?>
<p:tagLst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4.xml><?xml version="1.0" encoding="utf-8"?>
<p:tagLst xmlns:p="http://schemas.openxmlformats.org/presentationml/2006/main">
  <p:tag name="MH" val="20150715221728"/>
  <p:tag name="MH_LIBRARY" val="CONTENTS"/>
  <p:tag name="MH_TYPE" val="NUMBER"/>
  <p:tag name="ID" val="553516"/>
  <p:tag name="MH_ORDER" val="1"/>
</p:tagLst>
</file>

<file path=ppt/tags/tag5.xml><?xml version="1.0" encoding="utf-8"?>
<p:tagLst xmlns:p="http://schemas.openxmlformats.org/presentationml/2006/main">
  <p:tag name="MH" val="20150715221728"/>
  <p:tag name="MH_LIBRARY" val="CONTENTS"/>
  <p:tag name="MH_TYPE" val="NUMBER"/>
  <p:tag name="ID" val="553516"/>
  <p:tag name="MH_ORDER" val="1"/>
</p:tagLst>
</file>

<file path=ppt/tags/tag6.xml><?xml version="1.0" encoding="utf-8"?>
<p:tagLst xmlns:p="http://schemas.openxmlformats.org/presentationml/2006/main">
  <p:tag name="MH" val="20150715221728"/>
  <p:tag name="MH_LIBRARY" val="CONTENTS"/>
  <p:tag name="MH_TYPE" val="NUMBER"/>
  <p:tag name="ID" val="553516"/>
  <p:tag name="MH_ORDER" val="1"/>
</p:tagLst>
</file>

<file path=ppt/tags/tag7.xml><?xml version="1.0" encoding="utf-8"?>
<p:tagLst xmlns:p="http://schemas.openxmlformats.org/presentationml/2006/main">
  <p:tag name="MH" val="20150715221728"/>
  <p:tag name="MH_LIBRARY" val="CONTENTS"/>
  <p:tag name="MH_TYPE" val="NUMBER"/>
  <p:tag name="ID" val="553516"/>
  <p:tag name="MH_ORDER" val="1"/>
</p:tagLst>
</file>

<file path=ppt/tags/tag8.xml><?xml version="1.0" encoding="utf-8"?>
<p:tagLst xmlns:p="http://schemas.openxmlformats.org/presentationml/2006/main">
  <p:tag name="MH" val="20150715221728"/>
  <p:tag name="MH_LIBRARY" val="CONTENTS"/>
  <p:tag name="MH_TYPE" val="NUMBER"/>
  <p:tag name="ID" val="553516"/>
  <p:tag name="MH_ORDER" val="1"/>
</p:tagLst>
</file>

<file path=ppt/tags/tag9.xml><?xml version="1.0" encoding="utf-8"?>
<p:tagLst xmlns:p="http://schemas.openxmlformats.org/presentationml/2006/main">
  <p:tag name="MH" val="20150715221728"/>
  <p:tag name="MH_LIBRARY" val="CONTENTS"/>
  <p:tag name="MH_TYPE" val="NUMBER"/>
  <p:tag name="ID" val="553516"/>
  <p:tag name="MH_ORDER" val="1"/>
</p:tagLst>
</file>

<file path=ppt/theme/theme1.xml><?xml version="1.0" encoding="utf-8"?>
<a:theme xmlns:a="http://schemas.openxmlformats.org/drawingml/2006/main" name="Office 主题​​">
  <a:themeElements>
    <a:clrScheme name="科技展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3F3F3F"/>
      </a:accent1>
      <a:accent2>
        <a:srgbClr val="00B0F0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4194</Words>
  <PresentationFormat>宽屏</PresentationFormat>
  <Paragraphs>432</Paragraphs>
  <Slides>26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41" baseType="lpstr">
      <vt:lpstr>Arial</vt:lpstr>
      <vt:lpstr>宋体</vt:lpstr>
      <vt:lpstr>Wingdings</vt:lpstr>
      <vt:lpstr>Calibri</vt:lpstr>
      <vt:lpstr>微软雅黑</vt:lpstr>
      <vt:lpstr>Times New Roman</vt:lpstr>
      <vt:lpstr>Century Gothic</vt:lpstr>
      <vt:lpstr>Impact</vt:lpstr>
      <vt:lpstr>Arial Unicode MS</vt:lpstr>
      <vt:lpstr>等线 Light</vt:lpstr>
      <vt:lpstr>Segoe Print</vt:lpstr>
      <vt:lpstr>等线</vt:lpstr>
      <vt:lpstr>幼圆</vt:lpstr>
      <vt:lpstr>Century Gothic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2017-07-12T03:44:00Z</dcterms:created>
  <dcterms:modified xsi:type="dcterms:W3CDTF">2018-02-10T11:35:27Z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2052-10.1.0.7106</vt:lpwstr>
  </property>
</Properties>
</file>